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comments/modernComment_106_7FA5EDC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 id="2147483666" r:id="rId6"/>
    <p:sldMasterId id="2147483669" r:id="rId7"/>
    <p:sldMasterId id="2147483672" r:id="rId8"/>
  </p:sldMasterIdLst>
  <p:sldIdLst>
    <p:sldId id="261" r:id="rId9"/>
    <p:sldId id="262" r:id="rId10"/>
    <p:sldId id="260" r:id="rId11"/>
    <p:sldId id="263" r:id="rId12"/>
    <p:sldId id="266" r:id="rId13"/>
    <p:sldId id="265" r:id="rId14"/>
    <p:sldId id="267" r:id="rId15"/>
    <p:sldId id="268" r:id="rId16"/>
    <p:sldId id="269" r:id="rId17"/>
    <p:sldId id="270" r:id="rId18"/>
    <p:sldId id="271" r:id="rId19"/>
    <p:sldId id="272" r:id="rId20"/>
  </p:sldIdLst>
  <p:sldSz cx="10691813" cy="7559675"/>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23B398-E6F6-9DAA-05B3-7C710F7E3AC8}" name="Sass, Thorge" initials="ST" userId="S::thorge.sass@stud.the-klu.org::6187e033-ebe9-4a22-b909-9599c9d36d7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6E6E9"/>
    <a:srgbClr val="CE1F5E"/>
    <a:srgbClr val="ECE0F2"/>
    <a:srgbClr val="FFF2D7"/>
    <a:srgbClr val="E1F1FF"/>
    <a:srgbClr val="E8F6E0"/>
    <a:srgbClr val="D6D6D7"/>
    <a:srgbClr val="4B4B4D"/>
    <a:srgbClr val="83053C"/>
    <a:srgbClr val="E8F6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534" autoAdjust="0"/>
    <p:restoredTop sz="94660"/>
  </p:normalViewPr>
  <p:slideViewPr>
    <p:cSldViewPr snapToGrid="0">
      <p:cViewPr>
        <p:scale>
          <a:sx n="110" d="100"/>
          <a:sy n="110" d="100"/>
        </p:scale>
        <p:origin x="144" y="-176"/>
      </p:cViewPr>
      <p:guideLst>
        <p:guide orient="horz" pos="2381"/>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comments/modernComment_106_7FA5EDCF.xml><?xml version="1.0" encoding="utf-8"?>
<p188:cmLst xmlns:a="http://schemas.openxmlformats.org/drawingml/2006/main" xmlns:r="http://schemas.openxmlformats.org/officeDocument/2006/relationships" xmlns:p188="http://schemas.microsoft.com/office/powerpoint/2018/8/main">
  <p188:cm id="{C7AD992A-BBE6-404D-AD4F-2B5F658DF5E0}" authorId="{E123B398-E6F6-9DAA-05B3-7C710F7E3AC8}" created="2022-03-25T07:41:39.550">
    <ac:deMkLst xmlns:ac="http://schemas.microsoft.com/office/drawing/2013/main/command">
      <pc:docMk xmlns:pc="http://schemas.microsoft.com/office/powerpoint/2013/main/command"/>
      <pc:sldMk xmlns:pc="http://schemas.microsoft.com/office/powerpoint/2013/main/command" cId="2141580751" sldId="262"/>
      <ac:picMk id="10" creationId="{D43A1658-2621-5A41-BD7A-387ACCA05E4D}"/>
    </ac:deMkLst>
    <p188:txBody>
      <a:bodyPr/>
      <a:lstStyle/>
      <a:p>
        <a:r>
          <a:rPr lang="en-GB"/>
          <a:t>Replace with updated logo</a:t>
        </a:r>
      </a:p>
    </p188:txBody>
  </p188:cm>
  <p188:cm id="{D82038A5-94EB-A14B-819E-AA8827CEB78D}" authorId="{E123B398-E6F6-9DAA-05B3-7C710F7E3AC8}" created="2022-03-25T07:42:06.846">
    <pc:sldMkLst xmlns:pc="http://schemas.microsoft.com/office/powerpoint/2013/main/command">
      <pc:docMk/>
      <pc:sldMk cId="2141580751" sldId="262"/>
    </pc:sldMkLst>
    <p188:txBody>
      <a:bodyPr/>
      <a:lstStyle/>
      <a:p>
        <a:r>
          <a:rPr lang="en-GB"/>
          <a:t>Ask Jens for Input </a:t>
        </a:r>
      </a:p>
    </p188:txBody>
  </p188:cm>
</p188:cmLst>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ußen + Klappe">
    <p:spTree>
      <p:nvGrpSpPr>
        <p:cNvPr id="1" name=""/>
        <p:cNvGrpSpPr/>
        <p:nvPr/>
      </p:nvGrpSpPr>
      <p:grpSpPr>
        <a:xfrm>
          <a:off x="0" y="0"/>
          <a:ext cx="0" cy="0"/>
          <a:chOff x="0" y="0"/>
          <a:chExt cx="0" cy="0"/>
        </a:xfrm>
      </p:grpSpPr>
      <p:sp>
        <p:nvSpPr>
          <p:cNvPr id="25" name="Bildplatzhalter 24"/>
          <p:cNvSpPr>
            <a:spLocks noGrp="1"/>
          </p:cNvSpPr>
          <p:nvPr>
            <p:ph type="pic" sz="quarter" idx="12" hasCustomPrompt="1"/>
          </p:nvPr>
        </p:nvSpPr>
        <p:spPr>
          <a:xfrm>
            <a:off x="7092000" y="144001"/>
            <a:ext cx="3455988" cy="2977200"/>
          </a:xfrm>
          <a:solidFill>
            <a:schemeClr val="bg1">
              <a:lumMod val="95000"/>
            </a:schemeClr>
          </a:solidFill>
        </p:spPr>
        <p:txBody>
          <a:bodyPr/>
          <a:lstStyle>
            <a:lvl1pPr>
              <a:defRPr/>
            </a:lvl1pPr>
          </a:lstStyle>
          <a:p>
            <a:r>
              <a:rPr lang="de-DE" dirty="0"/>
              <a:t>Titelbild durch Klicken auf Symbol hinzufügen</a:t>
            </a:r>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2000" y="3197507"/>
            <a:ext cx="3454400" cy="4216400"/>
          </a:xfrm>
          <a:prstGeom prst="rect">
            <a:avLst/>
          </a:prstGeom>
        </p:spPr>
      </p:pic>
      <p:sp>
        <p:nvSpPr>
          <p:cNvPr id="11" name="Textplatzhalter 10"/>
          <p:cNvSpPr>
            <a:spLocks noGrp="1"/>
          </p:cNvSpPr>
          <p:nvPr>
            <p:ph type="body" sz="quarter" idx="10"/>
          </p:nvPr>
        </p:nvSpPr>
        <p:spPr>
          <a:xfrm>
            <a:off x="306000" y="668739"/>
            <a:ext cx="2880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2000" y="2969476"/>
            <a:ext cx="3456439" cy="152400"/>
          </a:xfrm>
          <a:prstGeom prst="rect">
            <a:avLst/>
          </a:prstGeom>
        </p:spPr>
      </p:pic>
      <p:pic>
        <p:nvPicPr>
          <p:cNvPr id="14" name="Grafik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36299" y="7094648"/>
            <a:ext cx="1520955" cy="234696"/>
          </a:xfrm>
          <a:prstGeom prst="rect">
            <a:avLst/>
          </a:prstGeom>
        </p:spPr>
      </p:pic>
      <p:grpSp>
        <p:nvGrpSpPr>
          <p:cNvPr id="15" name="Gruppieren 14"/>
          <p:cNvGrpSpPr>
            <a:grpSpLocks noChangeAspect="1"/>
          </p:cNvGrpSpPr>
          <p:nvPr userDrawn="1"/>
        </p:nvGrpSpPr>
        <p:grpSpPr>
          <a:xfrm>
            <a:off x="8890914" y="6686099"/>
            <a:ext cx="1440000" cy="873901"/>
            <a:chOff x="14785975" y="27160538"/>
            <a:chExt cx="5089525" cy="3089359"/>
          </a:xfrm>
        </p:grpSpPr>
        <p:sp>
          <p:nvSpPr>
            <p:cNvPr id="16" name="AutoShape 3"/>
            <p:cNvSpPr>
              <a:spLocks noChangeAspect="1" noChangeArrowheads="1" noTextEdit="1"/>
            </p:cNvSpPr>
            <p:nvPr/>
          </p:nvSpPr>
          <p:spPr bwMode="auto">
            <a:xfrm>
              <a:off x="14785975" y="27160538"/>
              <a:ext cx="5089525" cy="308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7" name="Rectangle 5"/>
            <p:cNvSpPr>
              <a:spLocks noChangeArrowheads="1"/>
            </p:cNvSpPr>
            <p:nvPr/>
          </p:nvSpPr>
          <p:spPr bwMode="auto">
            <a:xfrm>
              <a:off x="14785978" y="29740837"/>
              <a:ext cx="5086352" cy="509060"/>
            </a:xfrm>
            <a:prstGeom prst="rect">
              <a:avLst/>
            </a:prstGeom>
            <a:solidFill>
              <a:schemeClr val="bg2"/>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8" name="Rectangle 6"/>
            <p:cNvSpPr>
              <a:spLocks noChangeArrowheads="1"/>
            </p:cNvSpPr>
            <p:nvPr/>
          </p:nvSpPr>
          <p:spPr bwMode="auto">
            <a:xfrm>
              <a:off x="14785975" y="27195539"/>
              <a:ext cx="5086351" cy="2544761"/>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9" name="Freeform 7"/>
            <p:cNvSpPr>
              <a:spLocks noEditPoints="1"/>
            </p:cNvSpPr>
            <p:nvPr/>
          </p:nvSpPr>
          <p:spPr bwMode="auto">
            <a:xfrm>
              <a:off x="15427326" y="28502804"/>
              <a:ext cx="3803649" cy="544513"/>
            </a:xfrm>
            <a:custGeom>
              <a:avLst/>
              <a:gdLst/>
              <a:ahLst/>
              <a:cxnLst>
                <a:cxn ang="0">
                  <a:pos x="1200" y="168"/>
                </a:cxn>
                <a:cxn ang="0">
                  <a:pos x="1169" y="127"/>
                </a:cxn>
                <a:cxn ang="0">
                  <a:pos x="1196" y="50"/>
                </a:cxn>
                <a:cxn ang="0">
                  <a:pos x="1136" y="23"/>
                </a:cxn>
                <a:cxn ang="0">
                  <a:pos x="1121" y="75"/>
                </a:cxn>
                <a:cxn ang="0">
                  <a:pos x="990" y="47"/>
                </a:cxn>
                <a:cxn ang="0">
                  <a:pos x="925" y="50"/>
                </a:cxn>
                <a:cxn ang="0">
                  <a:pos x="958" y="109"/>
                </a:cxn>
                <a:cxn ang="0">
                  <a:pos x="996" y="107"/>
                </a:cxn>
                <a:cxn ang="0">
                  <a:pos x="1029" y="109"/>
                </a:cxn>
                <a:cxn ang="0">
                  <a:pos x="1066" y="107"/>
                </a:cxn>
                <a:cxn ang="0">
                  <a:pos x="1099" y="100"/>
                </a:cxn>
                <a:cxn ang="0">
                  <a:pos x="1024" y="67"/>
                </a:cxn>
                <a:cxn ang="0">
                  <a:pos x="837" y="147"/>
                </a:cxn>
                <a:cxn ang="0">
                  <a:pos x="852" y="114"/>
                </a:cxn>
                <a:cxn ang="0">
                  <a:pos x="892" y="91"/>
                </a:cxn>
                <a:cxn ang="0">
                  <a:pos x="800" y="81"/>
                </a:cxn>
                <a:cxn ang="0">
                  <a:pos x="847" y="94"/>
                </a:cxn>
                <a:cxn ang="0">
                  <a:pos x="826" y="171"/>
                </a:cxn>
                <a:cxn ang="0">
                  <a:pos x="892" y="169"/>
                </a:cxn>
                <a:cxn ang="0">
                  <a:pos x="681" y="83"/>
                </a:cxn>
                <a:cxn ang="0">
                  <a:pos x="737" y="135"/>
                </a:cxn>
                <a:cxn ang="0">
                  <a:pos x="681" y="163"/>
                </a:cxn>
                <a:cxn ang="0">
                  <a:pos x="741" y="98"/>
                </a:cxn>
                <a:cxn ang="0">
                  <a:pos x="729" y="72"/>
                </a:cxn>
                <a:cxn ang="0">
                  <a:pos x="727" y="47"/>
                </a:cxn>
                <a:cxn ang="0">
                  <a:pos x="612" y="99"/>
                </a:cxn>
                <a:cxn ang="0">
                  <a:pos x="588" y="105"/>
                </a:cxn>
                <a:cxn ang="0">
                  <a:pos x="661" y="83"/>
                </a:cxn>
                <a:cxn ang="0">
                  <a:pos x="610" y="172"/>
                </a:cxn>
                <a:cxn ang="0">
                  <a:pos x="610" y="146"/>
                </a:cxn>
                <a:cxn ang="0">
                  <a:pos x="622" y="119"/>
                </a:cxn>
                <a:cxn ang="0">
                  <a:pos x="452" y="109"/>
                </a:cxn>
                <a:cxn ang="0">
                  <a:pos x="529" y="0"/>
                </a:cxn>
                <a:cxn ang="0">
                  <a:pos x="465" y="47"/>
                </a:cxn>
                <a:cxn ang="0">
                  <a:pos x="499" y="155"/>
                </a:cxn>
                <a:cxn ang="0">
                  <a:pos x="529" y="0"/>
                </a:cxn>
                <a:cxn ang="0">
                  <a:pos x="313" y="50"/>
                </a:cxn>
                <a:cxn ang="0">
                  <a:pos x="319" y="169"/>
                </a:cxn>
                <a:cxn ang="0">
                  <a:pos x="357" y="84"/>
                </a:cxn>
                <a:cxn ang="0">
                  <a:pos x="393" y="169"/>
                </a:cxn>
                <a:cxn ang="0">
                  <a:pos x="352" y="47"/>
                </a:cxn>
                <a:cxn ang="0">
                  <a:pos x="225" y="169"/>
                </a:cxn>
                <a:cxn ang="0">
                  <a:pos x="219" y="50"/>
                </a:cxn>
                <a:cxn ang="0">
                  <a:pos x="182" y="135"/>
                </a:cxn>
                <a:cxn ang="0">
                  <a:pos x="146" y="50"/>
                </a:cxn>
                <a:cxn ang="0">
                  <a:pos x="186" y="172"/>
                </a:cxn>
                <a:cxn ang="0">
                  <a:pos x="48" y="72"/>
                </a:cxn>
                <a:cxn ang="0">
                  <a:pos x="50" y="32"/>
                </a:cxn>
                <a:cxn ang="0">
                  <a:pos x="57" y="143"/>
                </a:cxn>
                <a:cxn ang="0">
                  <a:pos x="55" y="98"/>
                </a:cxn>
                <a:cxn ang="0">
                  <a:pos x="89" y="81"/>
                </a:cxn>
                <a:cxn ang="0">
                  <a:pos x="0" y="7"/>
                </a:cxn>
              </a:cxnLst>
              <a:rect l="0" t="0" r="r" b="b"/>
              <a:pathLst>
                <a:path w="1200" h="172">
                  <a:moveTo>
                    <a:pt x="1136" y="130"/>
                  </a:moveTo>
                  <a:cubicBezTo>
                    <a:pt x="1136" y="157"/>
                    <a:pt x="1147" y="171"/>
                    <a:pt x="1175" y="171"/>
                  </a:cubicBezTo>
                  <a:cubicBezTo>
                    <a:pt x="1187" y="171"/>
                    <a:pt x="1197" y="169"/>
                    <a:pt x="1200" y="168"/>
                  </a:cubicBezTo>
                  <a:cubicBezTo>
                    <a:pt x="1200" y="142"/>
                    <a:pt x="1200" y="142"/>
                    <a:pt x="1200" y="142"/>
                  </a:cubicBezTo>
                  <a:cubicBezTo>
                    <a:pt x="1195" y="144"/>
                    <a:pt x="1189" y="145"/>
                    <a:pt x="1183" y="145"/>
                  </a:cubicBezTo>
                  <a:cubicBezTo>
                    <a:pt x="1173" y="145"/>
                    <a:pt x="1169" y="142"/>
                    <a:pt x="1169" y="127"/>
                  </a:cubicBezTo>
                  <a:cubicBezTo>
                    <a:pt x="1169" y="75"/>
                    <a:pt x="1169" y="75"/>
                    <a:pt x="1169" y="75"/>
                  </a:cubicBezTo>
                  <a:cubicBezTo>
                    <a:pt x="1196" y="75"/>
                    <a:pt x="1196" y="75"/>
                    <a:pt x="1196" y="75"/>
                  </a:cubicBezTo>
                  <a:cubicBezTo>
                    <a:pt x="1196" y="50"/>
                    <a:pt x="1196" y="50"/>
                    <a:pt x="1196" y="50"/>
                  </a:cubicBezTo>
                  <a:cubicBezTo>
                    <a:pt x="1169" y="50"/>
                    <a:pt x="1169" y="50"/>
                    <a:pt x="1169" y="50"/>
                  </a:cubicBezTo>
                  <a:cubicBezTo>
                    <a:pt x="1169" y="15"/>
                    <a:pt x="1169" y="15"/>
                    <a:pt x="1169" y="15"/>
                  </a:cubicBezTo>
                  <a:cubicBezTo>
                    <a:pt x="1151" y="16"/>
                    <a:pt x="1139" y="21"/>
                    <a:pt x="1136" y="23"/>
                  </a:cubicBezTo>
                  <a:cubicBezTo>
                    <a:pt x="1136" y="50"/>
                    <a:pt x="1136" y="50"/>
                    <a:pt x="1136" y="50"/>
                  </a:cubicBezTo>
                  <a:cubicBezTo>
                    <a:pt x="1121" y="50"/>
                    <a:pt x="1121" y="50"/>
                    <a:pt x="1121" y="50"/>
                  </a:cubicBezTo>
                  <a:cubicBezTo>
                    <a:pt x="1121" y="75"/>
                    <a:pt x="1121" y="75"/>
                    <a:pt x="1121" y="75"/>
                  </a:cubicBezTo>
                  <a:cubicBezTo>
                    <a:pt x="1136" y="75"/>
                    <a:pt x="1136" y="75"/>
                    <a:pt x="1136" y="75"/>
                  </a:cubicBezTo>
                  <a:lnTo>
                    <a:pt x="1136" y="130"/>
                  </a:lnTo>
                  <a:close/>
                  <a:moveTo>
                    <a:pt x="990" y="47"/>
                  </a:moveTo>
                  <a:cubicBezTo>
                    <a:pt x="973" y="47"/>
                    <a:pt x="960" y="56"/>
                    <a:pt x="955" y="66"/>
                  </a:cubicBezTo>
                  <a:cubicBezTo>
                    <a:pt x="955" y="63"/>
                    <a:pt x="954" y="54"/>
                    <a:pt x="953" y="50"/>
                  </a:cubicBezTo>
                  <a:cubicBezTo>
                    <a:pt x="925" y="50"/>
                    <a:pt x="925" y="50"/>
                    <a:pt x="925" y="50"/>
                  </a:cubicBezTo>
                  <a:cubicBezTo>
                    <a:pt x="925" y="169"/>
                    <a:pt x="925" y="169"/>
                    <a:pt x="925" y="169"/>
                  </a:cubicBezTo>
                  <a:cubicBezTo>
                    <a:pt x="958" y="169"/>
                    <a:pt x="958" y="169"/>
                    <a:pt x="958" y="169"/>
                  </a:cubicBezTo>
                  <a:cubicBezTo>
                    <a:pt x="958" y="109"/>
                    <a:pt x="958" y="109"/>
                    <a:pt x="958" y="109"/>
                  </a:cubicBezTo>
                  <a:cubicBezTo>
                    <a:pt x="958" y="83"/>
                    <a:pt x="966" y="74"/>
                    <a:pt x="980" y="74"/>
                  </a:cubicBezTo>
                  <a:cubicBezTo>
                    <a:pt x="987" y="74"/>
                    <a:pt x="991" y="78"/>
                    <a:pt x="994" y="84"/>
                  </a:cubicBezTo>
                  <a:cubicBezTo>
                    <a:pt x="996" y="89"/>
                    <a:pt x="996" y="95"/>
                    <a:pt x="996" y="107"/>
                  </a:cubicBezTo>
                  <a:cubicBezTo>
                    <a:pt x="996" y="169"/>
                    <a:pt x="996" y="169"/>
                    <a:pt x="996" y="169"/>
                  </a:cubicBezTo>
                  <a:cubicBezTo>
                    <a:pt x="1029" y="169"/>
                    <a:pt x="1029" y="169"/>
                    <a:pt x="1029" y="169"/>
                  </a:cubicBezTo>
                  <a:cubicBezTo>
                    <a:pt x="1029" y="109"/>
                    <a:pt x="1029" y="109"/>
                    <a:pt x="1029" y="109"/>
                  </a:cubicBezTo>
                  <a:cubicBezTo>
                    <a:pt x="1029" y="84"/>
                    <a:pt x="1036" y="74"/>
                    <a:pt x="1051" y="74"/>
                  </a:cubicBezTo>
                  <a:cubicBezTo>
                    <a:pt x="1058" y="74"/>
                    <a:pt x="1062" y="78"/>
                    <a:pt x="1064" y="84"/>
                  </a:cubicBezTo>
                  <a:cubicBezTo>
                    <a:pt x="1066" y="89"/>
                    <a:pt x="1066" y="95"/>
                    <a:pt x="1066" y="107"/>
                  </a:cubicBezTo>
                  <a:cubicBezTo>
                    <a:pt x="1066" y="169"/>
                    <a:pt x="1066" y="169"/>
                    <a:pt x="1066" y="169"/>
                  </a:cubicBezTo>
                  <a:cubicBezTo>
                    <a:pt x="1099" y="169"/>
                    <a:pt x="1099" y="169"/>
                    <a:pt x="1099" y="169"/>
                  </a:cubicBezTo>
                  <a:cubicBezTo>
                    <a:pt x="1099" y="100"/>
                    <a:pt x="1099" y="100"/>
                    <a:pt x="1099" y="100"/>
                  </a:cubicBezTo>
                  <a:cubicBezTo>
                    <a:pt x="1099" y="86"/>
                    <a:pt x="1098" y="76"/>
                    <a:pt x="1095" y="68"/>
                  </a:cubicBezTo>
                  <a:cubicBezTo>
                    <a:pt x="1089" y="53"/>
                    <a:pt x="1076" y="47"/>
                    <a:pt x="1060" y="47"/>
                  </a:cubicBezTo>
                  <a:cubicBezTo>
                    <a:pt x="1043" y="47"/>
                    <a:pt x="1030" y="57"/>
                    <a:pt x="1024" y="67"/>
                  </a:cubicBezTo>
                  <a:cubicBezTo>
                    <a:pt x="1019" y="53"/>
                    <a:pt x="1006" y="47"/>
                    <a:pt x="990" y="47"/>
                  </a:cubicBezTo>
                  <a:moveTo>
                    <a:pt x="859" y="126"/>
                  </a:moveTo>
                  <a:cubicBezTo>
                    <a:pt x="859" y="139"/>
                    <a:pt x="851" y="147"/>
                    <a:pt x="837" y="147"/>
                  </a:cubicBezTo>
                  <a:cubicBezTo>
                    <a:pt x="829" y="147"/>
                    <a:pt x="823" y="142"/>
                    <a:pt x="823" y="134"/>
                  </a:cubicBezTo>
                  <a:cubicBezTo>
                    <a:pt x="823" y="127"/>
                    <a:pt x="826" y="122"/>
                    <a:pt x="838" y="118"/>
                  </a:cubicBezTo>
                  <a:cubicBezTo>
                    <a:pt x="852" y="114"/>
                    <a:pt x="852" y="114"/>
                    <a:pt x="852" y="114"/>
                  </a:cubicBezTo>
                  <a:cubicBezTo>
                    <a:pt x="856" y="113"/>
                    <a:pt x="858" y="112"/>
                    <a:pt x="859" y="110"/>
                  </a:cubicBezTo>
                  <a:lnTo>
                    <a:pt x="859" y="126"/>
                  </a:lnTo>
                  <a:close/>
                  <a:moveTo>
                    <a:pt x="892" y="91"/>
                  </a:moveTo>
                  <a:cubicBezTo>
                    <a:pt x="892" y="58"/>
                    <a:pt x="874" y="47"/>
                    <a:pt x="845" y="47"/>
                  </a:cubicBezTo>
                  <a:cubicBezTo>
                    <a:pt x="827" y="47"/>
                    <a:pt x="811" y="50"/>
                    <a:pt x="800" y="55"/>
                  </a:cubicBezTo>
                  <a:cubicBezTo>
                    <a:pt x="800" y="81"/>
                    <a:pt x="800" y="81"/>
                    <a:pt x="800" y="81"/>
                  </a:cubicBezTo>
                  <a:cubicBezTo>
                    <a:pt x="810" y="77"/>
                    <a:pt x="827" y="73"/>
                    <a:pt x="843" y="73"/>
                  </a:cubicBezTo>
                  <a:cubicBezTo>
                    <a:pt x="854" y="73"/>
                    <a:pt x="859" y="77"/>
                    <a:pt x="859" y="83"/>
                  </a:cubicBezTo>
                  <a:cubicBezTo>
                    <a:pt x="859" y="89"/>
                    <a:pt x="856" y="92"/>
                    <a:pt x="847" y="94"/>
                  </a:cubicBezTo>
                  <a:cubicBezTo>
                    <a:pt x="828" y="99"/>
                    <a:pt x="828" y="99"/>
                    <a:pt x="828" y="99"/>
                  </a:cubicBezTo>
                  <a:cubicBezTo>
                    <a:pt x="800" y="106"/>
                    <a:pt x="790" y="119"/>
                    <a:pt x="790" y="137"/>
                  </a:cubicBezTo>
                  <a:cubicBezTo>
                    <a:pt x="790" y="156"/>
                    <a:pt x="804" y="171"/>
                    <a:pt x="826" y="171"/>
                  </a:cubicBezTo>
                  <a:cubicBezTo>
                    <a:pt x="841" y="171"/>
                    <a:pt x="854" y="166"/>
                    <a:pt x="863" y="155"/>
                  </a:cubicBezTo>
                  <a:cubicBezTo>
                    <a:pt x="863" y="159"/>
                    <a:pt x="863" y="164"/>
                    <a:pt x="865" y="169"/>
                  </a:cubicBezTo>
                  <a:cubicBezTo>
                    <a:pt x="892" y="169"/>
                    <a:pt x="892" y="169"/>
                    <a:pt x="892" y="169"/>
                  </a:cubicBezTo>
                  <a:lnTo>
                    <a:pt x="892" y="91"/>
                  </a:lnTo>
                  <a:close/>
                  <a:moveTo>
                    <a:pt x="727" y="47"/>
                  </a:moveTo>
                  <a:cubicBezTo>
                    <a:pt x="695" y="47"/>
                    <a:pt x="681" y="63"/>
                    <a:pt x="681" y="83"/>
                  </a:cubicBezTo>
                  <a:cubicBezTo>
                    <a:pt x="681" y="103"/>
                    <a:pt x="693" y="113"/>
                    <a:pt x="711" y="119"/>
                  </a:cubicBezTo>
                  <a:cubicBezTo>
                    <a:pt x="722" y="123"/>
                    <a:pt x="722" y="123"/>
                    <a:pt x="722" y="123"/>
                  </a:cubicBezTo>
                  <a:cubicBezTo>
                    <a:pt x="733" y="127"/>
                    <a:pt x="737" y="130"/>
                    <a:pt x="737" y="135"/>
                  </a:cubicBezTo>
                  <a:cubicBezTo>
                    <a:pt x="737" y="142"/>
                    <a:pt x="731" y="146"/>
                    <a:pt x="720" y="146"/>
                  </a:cubicBezTo>
                  <a:cubicBezTo>
                    <a:pt x="708" y="146"/>
                    <a:pt x="693" y="142"/>
                    <a:pt x="681" y="135"/>
                  </a:cubicBezTo>
                  <a:cubicBezTo>
                    <a:pt x="681" y="163"/>
                    <a:pt x="681" y="163"/>
                    <a:pt x="681" y="163"/>
                  </a:cubicBezTo>
                  <a:cubicBezTo>
                    <a:pt x="694" y="169"/>
                    <a:pt x="705" y="172"/>
                    <a:pt x="720" y="172"/>
                  </a:cubicBezTo>
                  <a:cubicBezTo>
                    <a:pt x="753" y="172"/>
                    <a:pt x="770" y="158"/>
                    <a:pt x="770" y="133"/>
                  </a:cubicBezTo>
                  <a:cubicBezTo>
                    <a:pt x="770" y="115"/>
                    <a:pt x="761" y="104"/>
                    <a:pt x="741" y="98"/>
                  </a:cubicBezTo>
                  <a:cubicBezTo>
                    <a:pt x="730" y="94"/>
                    <a:pt x="730" y="94"/>
                    <a:pt x="730" y="94"/>
                  </a:cubicBezTo>
                  <a:cubicBezTo>
                    <a:pt x="718" y="91"/>
                    <a:pt x="715" y="88"/>
                    <a:pt x="715" y="82"/>
                  </a:cubicBezTo>
                  <a:cubicBezTo>
                    <a:pt x="715" y="76"/>
                    <a:pt x="720" y="72"/>
                    <a:pt x="729" y="72"/>
                  </a:cubicBezTo>
                  <a:cubicBezTo>
                    <a:pt x="739" y="72"/>
                    <a:pt x="753" y="75"/>
                    <a:pt x="765" y="81"/>
                  </a:cubicBezTo>
                  <a:cubicBezTo>
                    <a:pt x="765" y="54"/>
                    <a:pt x="765" y="54"/>
                    <a:pt x="765" y="54"/>
                  </a:cubicBezTo>
                  <a:cubicBezTo>
                    <a:pt x="755" y="50"/>
                    <a:pt x="742" y="47"/>
                    <a:pt x="727" y="47"/>
                  </a:cubicBezTo>
                  <a:moveTo>
                    <a:pt x="613" y="73"/>
                  </a:moveTo>
                  <a:cubicBezTo>
                    <a:pt x="623" y="73"/>
                    <a:pt x="628" y="77"/>
                    <a:pt x="628" y="85"/>
                  </a:cubicBezTo>
                  <a:cubicBezTo>
                    <a:pt x="628" y="92"/>
                    <a:pt x="623" y="96"/>
                    <a:pt x="612" y="99"/>
                  </a:cubicBezTo>
                  <a:cubicBezTo>
                    <a:pt x="598" y="103"/>
                    <a:pt x="598" y="103"/>
                    <a:pt x="598" y="103"/>
                  </a:cubicBezTo>
                  <a:cubicBezTo>
                    <a:pt x="592" y="104"/>
                    <a:pt x="589" y="106"/>
                    <a:pt x="588" y="107"/>
                  </a:cubicBezTo>
                  <a:cubicBezTo>
                    <a:pt x="588" y="105"/>
                    <a:pt x="588" y="105"/>
                    <a:pt x="588" y="105"/>
                  </a:cubicBezTo>
                  <a:cubicBezTo>
                    <a:pt x="588" y="86"/>
                    <a:pt x="597" y="73"/>
                    <a:pt x="613" y="73"/>
                  </a:cubicBezTo>
                  <a:moveTo>
                    <a:pt x="622" y="119"/>
                  </a:moveTo>
                  <a:cubicBezTo>
                    <a:pt x="648" y="113"/>
                    <a:pt x="661" y="104"/>
                    <a:pt x="661" y="83"/>
                  </a:cubicBezTo>
                  <a:cubicBezTo>
                    <a:pt x="661" y="63"/>
                    <a:pt x="646" y="47"/>
                    <a:pt x="613" y="47"/>
                  </a:cubicBezTo>
                  <a:cubicBezTo>
                    <a:pt x="579" y="47"/>
                    <a:pt x="555" y="72"/>
                    <a:pt x="555" y="109"/>
                  </a:cubicBezTo>
                  <a:cubicBezTo>
                    <a:pt x="555" y="147"/>
                    <a:pt x="574" y="172"/>
                    <a:pt x="610" y="172"/>
                  </a:cubicBezTo>
                  <a:cubicBezTo>
                    <a:pt x="632" y="172"/>
                    <a:pt x="649" y="167"/>
                    <a:pt x="660" y="161"/>
                  </a:cubicBezTo>
                  <a:cubicBezTo>
                    <a:pt x="660" y="135"/>
                    <a:pt x="660" y="135"/>
                    <a:pt x="660" y="135"/>
                  </a:cubicBezTo>
                  <a:cubicBezTo>
                    <a:pt x="645" y="141"/>
                    <a:pt x="625" y="146"/>
                    <a:pt x="610" y="146"/>
                  </a:cubicBezTo>
                  <a:cubicBezTo>
                    <a:pt x="597" y="146"/>
                    <a:pt x="592" y="138"/>
                    <a:pt x="592" y="133"/>
                  </a:cubicBezTo>
                  <a:cubicBezTo>
                    <a:pt x="592" y="128"/>
                    <a:pt x="595" y="125"/>
                    <a:pt x="601" y="124"/>
                  </a:cubicBezTo>
                  <a:lnTo>
                    <a:pt x="622" y="119"/>
                  </a:lnTo>
                  <a:close/>
                  <a:moveTo>
                    <a:pt x="496" y="109"/>
                  </a:moveTo>
                  <a:cubicBezTo>
                    <a:pt x="496" y="132"/>
                    <a:pt x="490" y="145"/>
                    <a:pt x="474" y="145"/>
                  </a:cubicBezTo>
                  <a:cubicBezTo>
                    <a:pt x="457" y="145"/>
                    <a:pt x="452" y="132"/>
                    <a:pt x="452" y="109"/>
                  </a:cubicBezTo>
                  <a:cubicBezTo>
                    <a:pt x="452" y="87"/>
                    <a:pt x="457" y="74"/>
                    <a:pt x="474" y="74"/>
                  </a:cubicBezTo>
                  <a:cubicBezTo>
                    <a:pt x="490" y="74"/>
                    <a:pt x="496" y="87"/>
                    <a:pt x="496" y="109"/>
                  </a:cubicBezTo>
                  <a:moveTo>
                    <a:pt x="529" y="0"/>
                  </a:moveTo>
                  <a:cubicBezTo>
                    <a:pt x="496" y="0"/>
                    <a:pt x="496" y="0"/>
                    <a:pt x="496" y="0"/>
                  </a:cubicBezTo>
                  <a:cubicBezTo>
                    <a:pt x="496" y="62"/>
                    <a:pt x="496" y="62"/>
                    <a:pt x="496" y="62"/>
                  </a:cubicBezTo>
                  <a:cubicBezTo>
                    <a:pt x="491" y="55"/>
                    <a:pt x="480" y="47"/>
                    <a:pt x="465" y="47"/>
                  </a:cubicBezTo>
                  <a:cubicBezTo>
                    <a:pt x="432" y="47"/>
                    <a:pt x="418" y="72"/>
                    <a:pt x="418" y="109"/>
                  </a:cubicBezTo>
                  <a:cubicBezTo>
                    <a:pt x="418" y="147"/>
                    <a:pt x="432" y="172"/>
                    <a:pt x="466" y="172"/>
                  </a:cubicBezTo>
                  <a:cubicBezTo>
                    <a:pt x="481" y="172"/>
                    <a:pt x="493" y="164"/>
                    <a:pt x="499" y="155"/>
                  </a:cubicBezTo>
                  <a:cubicBezTo>
                    <a:pt x="499" y="158"/>
                    <a:pt x="499" y="164"/>
                    <a:pt x="501" y="169"/>
                  </a:cubicBezTo>
                  <a:cubicBezTo>
                    <a:pt x="529" y="169"/>
                    <a:pt x="529" y="169"/>
                    <a:pt x="529" y="169"/>
                  </a:cubicBezTo>
                  <a:lnTo>
                    <a:pt x="529" y="0"/>
                  </a:lnTo>
                  <a:close/>
                  <a:moveTo>
                    <a:pt x="352" y="47"/>
                  </a:moveTo>
                  <a:cubicBezTo>
                    <a:pt x="334" y="47"/>
                    <a:pt x="321" y="56"/>
                    <a:pt x="316" y="66"/>
                  </a:cubicBezTo>
                  <a:cubicBezTo>
                    <a:pt x="316" y="63"/>
                    <a:pt x="315" y="54"/>
                    <a:pt x="313" y="50"/>
                  </a:cubicBezTo>
                  <a:cubicBezTo>
                    <a:pt x="286" y="50"/>
                    <a:pt x="286" y="50"/>
                    <a:pt x="286" y="50"/>
                  </a:cubicBezTo>
                  <a:cubicBezTo>
                    <a:pt x="286" y="169"/>
                    <a:pt x="286" y="169"/>
                    <a:pt x="286" y="169"/>
                  </a:cubicBezTo>
                  <a:cubicBezTo>
                    <a:pt x="319" y="169"/>
                    <a:pt x="319" y="169"/>
                    <a:pt x="319" y="169"/>
                  </a:cubicBezTo>
                  <a:cubicBezTo>
                    <a:pt x="319" y="109"/>
                    <a:pt x="319" y="109"/>
                    <a:pt x="319" y="109"/>
                  </a:cubicBezTo>
                  <a:cubicBezTo>
                    <a:pt x="319" y="83"/>
                    <a:pt x="327" y="74"/>
                    <a:pt x="342" y="74"/>
                  </a:cubicBezTo>
                  <a:cubicBezTo>
                    <a:pt x="350" y="74"/>
                    <a:pt x="355" y="77"/>
                    <a:pt x="357" y="84"/>
                  </a:cubicBezTo>
                  <a:cubicBezTo>
                    <a:pt x="359" y="89"/>
                    <a:pt x="360" y="93"/>
                    <a:pt x="360" y="107"/>
                  </a:cubicBezTo>
                  <a:cubicBezTo>
                    <a:pt x="360" y="169"/>
                    <a:pt x="360" y="169"/>
                    <a:pt x="360" y="169"/>
                  </a:cubicBezTo>
                  <a:cubicBezTo>
                    <a:pt x="393" y="169"/>
                    <a:pt x="393" y="169"/>
                    <a:pt x="393" y="169"/>
                  </a:cubicBezTo>
                  <a:cubicBezTo>
                    <a:pt x="393" y="100"/>
                    <a:pt x="393" y="100"/>
                    <a:pt x="393" y="100"/>
                  </a:cubicBezTo>
                  <a:cubicBezTo>
                    <a:pt x="393" y="86"/>
                    <a:pt x="391" y="76"/>
                    <a:pt x="388" y="68"/>
                  </a:cubicBezTo>
                  <a:cubicBezTo>
                    <a:pt x="382" y="53"/>
                    <a:pt x="370" y="47"/>
                    <a:pt x="352" y="47"/>
                  </a:cubicBezTo>
                  <a:moveTo>
                    <a:pt x="186" y="172"/>
                  </a:moveTo>
                  <a:cubicBezTo>
                    <a:pt x="204" y="172"/>
                    <a:pt x="217" y="163"/>
                    <a:pt x="223" y="153"/>
                  </a:cubicBezTo>
                  <a:cubicBezTo>
                    <a:pt x="223" y="156"/>
                    <a:pt x="223" y="164"/>
                    <a:pt x="225" y="169"/>
                  </a:cubicBezTo>
                  <a:cubicBezTo>
                    <a:pt x="252" y="169"/>
                    <a:pt x="252" y="169"/>
                    <a:pt x="252" y="169"/>
                  </a:cubicBezTo>
                  <a:cubicBezTo>
                    <a:pt x="252" y="50"/>
                    <a:pt x="252" y="50"/>
                    <a:pt x="252" y="50"/>
                  </a:cubicBezTo>
                  <a:cubicBezTo>
                    <a:pt x="219" y="50"/>
                    <a:pt x="219" y="50"/>
                    <a:pt x="219" y="50"/>
                  </a:cubicBezTo>
                  <a:cubicBezTo>
                    <a:pt x="219" y="110"/>
                    <a:pt x="219" y="110"/>
                    <a:pt x="219" y="110"/>
                  </a:cubicBezTo>
                  <a:cubicBezTo>
                    <a:pt x="219" y="136"/>
                    <a:pt x="211" y="145"/>
                    <a:pt x="196" y="145"/>
                  </a:cubicBezTo>
                  <a:cubicBezTo>
                    <a:pt x="189" y="145"/>
                    <a:pt x="184" y="141"/>
                    <a:pt x="182" y="135"/>
                  </a:cubicBezTo>
                  <a:cubicBezTo>
                    <a:pt x="180" y="130"/>
                    <a:pt x="179" y="125"/>
                    <a:pt x="179" y="112"/>
                  </a:cubicBezTo>
                  <a:cubicBezTo>
                    <a:pt x="179" y="50"/>
                    <a:pt x="179" y="50"/>
                    <a:pt x="179" y="50"/>
                  </a:cubicBezTo>
                  <a:cubicBezTo>
                    <a:pt x="146" y="50"/>
                    <a:pt x="146" y="50"/>
                    <a:pt x="146" y="50"/>
                  </a:cubicBezTo>
                  <a:cubicBezTo>
                    <a:pt x="146" y="119"/>
                    <a:pt x="146" y="119"/>
                    <a:pt x="146" y="119"/>
                  </a:cubicBezTo>
                  <a:cubicBezTo>
                    <a:pt x="146" y="131"/>
                    <a:pt x="147" y="142"/>
                    <a:pt x="150" y="151"/>
                  </a:cubicBezTo>
                  <a:cubicBezTo>
                    <a:pt x="156" y="165"/>
                    <a:pt x="168" y="172"/>
                    <a:pt x="186" y="172"/>
                  </a:cubicBezTo>
                  <a:moveTo>
                    <a:pt x="50" y="32"/>
                  </a:moveTo>
                  <a:cubicBezTo>
                    <a:pt x="72" y="32"/>
                    <a:pt x="78" y="39"/>
                    <a:pt x="78" y="51"/>
                  </a:cubicBezTo>
                  <a:cubicBezTo>
                    <a:pt x="78" y="64"/>
                    <a:pt x="70" y="72"/>
                    <a:pt x="48" y="72"/>
                  </a:cubicBezTo>
                  <a:cubicBezTo>
                    <a:pt x="34" y="72"/>
                    <a:pt x="34" y="72"/>
                    <a:pt x="34" y="72"/>
                  </a:cubicBezTo>
                  <a:cubicBezTo>
                    <a:pt x="34" y="33"/>
                    <a:pt x="34" y="33"/>
                    <a:pt x="34" y="33"/>
                  </a:cubicBezTo>
                  <a:cubicBezTo>
                    <a:pt x="39" y="32"/>
                    <a:pt x="44" y="32"/>
                    <a:pt x="50" y="32"/>
                  </a:cubicBezTo>
                  <a:moveTo>
                    <a:pt x="55" y="98"/>
                  </a:moveTo>
                  <a:cubicBezTo>
                    <a:pt x="78" y="98"/>
                    <a:pt x="86" y="108"/>
                    <a:pt x="86" y="120"/>
                  </a:cubicBezTo>
                  <a:cubicBezTo>
                    <a:pt x="86" y="133"/>
                    <a:pt x="79" y="143"/>
                    <a:pt x="57" y="143"/>
                  </a:cubicBezTo>
                  <a:cubicBezTo>
                    <a:pt x="47" y="143"/>
                    <a:pt x="39" y="143"/>
                    <a:pt x="34" y="142"/>
                  </a:cubicBezTo>
                  <a:cubicBezTo>
                    <a:pt x="34" y="98"/>
                    <a:pt x="34" y="98"/>
                    <a:pt x="34" y="98"/>
                  </a:cubicBezTo>
                  <a:lnTo>
                    <a:pt x="55" y="98"/>
                  </a:lnTo>
                  <a:close/>
                  <a:moveTo>
                    <a:pt x="49" y="171"/>
                  </a:moveTo>
                  <a:cubicBezTo>
                    <a:pt x="105" y="171"/>
                    <a:pt x="121" y="152"/>
                    <a:pt x="121" y="122"/>
                  </a:cubicBezTo>
                  <a:cubicBezTo>
                    <a:pt x="121" y="100"/>
                    <a:pt x="106" y="85"/>
                    <a:pt x="89" y="81"/>
                  </a:cubicBezTo>
                  <a:cubicBezTo>
                    <a:pt x="103" y="77"/>
                    <a:pt x="113" y="64"/>
                    <a:pt x="113" y="49"/>
                  </a:cubicBezTo>
                  <a:cubicBezTo>
                    <a:pt x="113" y="18"/>
                    <a:pt x="94" y="4"/>
                    <a:pt x="50" y="4"/>
                  </a:cubicBezTo>
                  <a:cubicBezTo>
                    <a:pt x="36" y="4"/>
                    <a:pt x="6" y="6"/>
                    <a:pt x="0" y="7"/>
                  </a:cubicBezTo>
                  <a:cubicBezTo>
                    <a:pt x="0" y="168"/>
                    <a:pt x="0" y="168"/>
                    <a:pt x="0" y="168"/>
                  </a:cubicBezTo>
                  <a:cubicBezTo>
                    <a:pt x="12" y="170"/>
                    <a:pt x="25" y="171"/>
                    <a:pt x="49" y="171"/>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0" name="Freeform 8"/>
            <p:cNvSpPr>
              <a:spLocks noEditPoints="1"/>
            </p:cNvSpPr>
            <p:nvPr/>
          </p:nvSpPr>
          <p:spPr bwMode="auto">
            <a:xfrm>
              <a:off x="15427326" y="27812824"/>
              <a:ext cx="2582863" cy="546101"/>
            </a:xfrm>
            <a:custGeom>
              <a:avLst/>
              <a:gdLst/>
              <a:ahLst/>
              <a:cxnLst>
                <a:cxn ang="0">
                  <a:pos x="790" y="172"/>
                </a:cxn>
                <a:cxn ang="0">
                  <a:pos x="815" y="142"/>
                </a:cxn>
                <a:cxn ang="0">
                  <a:pos x="784" y="128"/>
                </a:cxn>
                <a:cxn ang="0">
                  <a:pos x="811" y="75"/>
                </a:cxn>
                <a:cxn ang="0">
                  <a:pos x="784" y="50"/>
                </a:cxn>
                <a:cxn ang="0">
                  <a:pos x="751" y="23"/>
                </a:cxn>
                <a:cxn ang="0">
                  <a:pos x="736" y="50"/>
                </a:cxn>
                <a:cxn ang="0">
                  <a:pos x="751" y="75"/>
                </a:cxn>
                <a:cxn ang="0">
                  <a:pos x="676" y="131"/>
                </a:cxn>
                <a:cxn ang="0">
                  <a:pos x="725" y="168"/>
                </a:cxn>
                <a:cxn ang="0">
                  <a:pos x="719" y="143"/>
                </a:cxn>
                <a:cxn ang="0">
                  <a:pos x="709" y="0"/>
                </a:cxn>
                <a:cxn ang="0">
                  <a:pos x="676" y="131"/>
                </a:cxn>
                <a:cxn ang="0">
                  <a:pos x="617" y="85"/>
                </a:cxn>
                <a:cxn ang="0">
                  <a:pos x="586" y="103"/>
                </a:cxn>
                <a:cxn ang="0">
                  <a:pos x="577" y="105"/>
                </a:cxn>
                <a:cxn ang="0">
                  <a:pos x="611" y="119"/>
                </a:cxn>
                <a:cxn ang="0">
                  <a:pos x="602" y="47"/>
                </a:cxn>
                <a:cxn ang="0">
                  <a:pos x="599" y="172"/>
                </a:cxn>
                <a:cxn ang="0">
                  <a:pos x="649" y="135"/>
                </a:cxn>
                <a:cxn ang="0">
                  <a:pos x="581" y="133"/>
                </a:cxn>
                <a:cxn ang="0">
                  <a:pos x="611" y="119"/>
                </a:cxn>
                <a:cxn ang="0">
                  <a:pos x="532" y="50"/>
                </a:cxn>
                <a:cxn ang="0">
                  <a:pos x="479" y="134"/>
                </a:cxn>
                <a:cxn ang="0">
                  <a:pos x="428" y="50"/>
                </a:cxn>
                <a:cxn ang="0">
                  <a:pos x="386" y="50"/>
                </a:cxn>
                <a:cxn ang="0">
                  <a:pos x="390" y="169"/>
                </a:cxn>
                <a:cxn ang="0">
                  <a:pos x="442" y="97"/>
                </a:cxn>
                <a:cxn ang="0">
                  <a:pos x="494" y="169"/>
                </a:cxn>
                <a:cxn ang="0">
                  <a:pos x="189" y="66"/>
                </a:cxn>
                <a:cxn ang="0">
                  <a:pos x="159" y="50"/>
                </a:cxn>
                <a:cxn ang="0">
                  <a:pos x="192" y="169"/>
                </a:cxn>
                <a:cxn ang="0">
                  <a:pos x="214" y="74"/>
                </a:cxn>
                <a:cxn ang="0">
                  <a:pos x="230" y="107"/>
                </a:cxn>
                <a:cxn ang="0">
                  <a:pos x="263" y="169"/>
                </a:cxn>
                <a:cxn ang="0">
                  <a:pos x="285" y="74"/>
                </a:cxn>
                <a:cxn ang="0">
                  <a:pos x="300" y="107"/>
                </a:cxn>
                <a:cxn ang="0">
                  <a:pos x="333" y="169"/>
                </a:cxn>
                <a:cxn ang="0">
                  <a:pos x="329" y="68"/>
                </a:cxn>
                <a:cxn ang="0">
                  <a:pos x="258" y="68"/>
                </a:cxn>
                <a:cxn ang="0">
                  <a:pos x="34" y="6"/>
                </a:cxn>
                <a:cxn ang="0">
                  <a:pos x="0" y="111"/>
                </a:cxn>
                <a:cxn ang="0">
                  <a:pos x="125" y="111"/>
                </a:cxn>
                <a:cxn ang="0">
                  <a:pos x="90" y="6"/>
                </a:cxn>
                <a:cxn ang="0">
                  <a:pos x="62" y="144"/>
                </a:cxn>
                <a:cxn ang="0">
                  <a:pos x="34" y="6"/>
                </a:cxn>
              </a:cxnLst>
              <a:rect l="0" t="0" r="r" b="b"/>
              <a:pathLst>
                <a:path w="815" h="172">
                  <a:moveTo>
                    <a:pt x="751" y="130"/>
                  </a:moveTo>
                  <a:cubicBezTo>
                    <a:pt x="751" y="157"/>
                    <a:pt x="762" y="172"/>
                    <a:pt x="790" y="172"/>
                  </a:cubicBezTo>
                  <a:cubicBezTo>
                    <a:pt x="802" y="172"/>
                    <a:pt x="812" y="169"/>
                    <a:pt x="815" y="168"/>
                  </a:cubicBezTo>
                  <a:cubicBezTo>
                    <a:pt x="815" y="142"/>
                    <a:pt x="815" y="142"/>
                    <a:pt x="815" y="142"/>
                  </a:cubicBezTo>
                  <a:cubicBezTo>
                    <a:pt x="810" y="144"/>
                    <a:pt x="804" y="145"/>
                    <a:pt x="798" y="145"/>
                  </a:cubicBezTo>
                  <a:cubicBezTo>
                    <a:pt x="788" y="145"/>
                    <a:pt x="784" y="142"/>
                    <a:pt x="784" y="128"/>
                  </a:cubicBezTo>
                  <a:cubicBezTo>
                    <a:pt x="784" y="75"/>
                    <a:pt x="784" y="75"/>
                    <a:pt x="784" y="75"/>
                  </a:cubicBezTo>
                  <a:cubicBezTo>
                    <a:pt x="811" y="75"/>
                    <a:pt x="811" y="75"/>
                    <a:pt x="811" y="75"/>
                  </a:cubicBezTo>
                  <a:cubicBezTo>
                    <a:pt x="811" y="50"/>
                    <a:pt x="811" y="50"/>
                    <a:pt x="811" y="50"/>
                  </a:cubicBezTo>
                  <a:cubicBezTo>
                    <a:pt x="784" y="50"/>
                    <a:pt x="784" y="50"/>
                    <a:pt x="784" y="50"/>
                  </a:cubicBezTo>
                  <a:cubicBezTo>
                    <a:pt x="784" y="15"/>
                    <a:pt x="784" y="15"/>
                    <a:pt x="784" y="15"/>
                  </a:cubicBezTo>
                  <a:cubicBezTo>
                    <a:pt x="766" y="17"/>
                    <a:pt x="754" y="22"/>
                    <a:pt x="751" y="23"/>
                  </a:cubicBezTo>
                  <a:cubicBezTo>
                    <a:pt x="751" y="50"/>
                    <a:pt x="751" y="50"/>
                    <a:pt x="751" y="50"/>
                  </a:cubicBezTo>
                  <a:cubicBezTo>
                    <a:pt x="736" y="50"/>
                    <a:pt x="736" y="50"/>
                    <a:pt x="736" y="50"/>
                  </a:cubicBezTo>
                  <a:cubicBezTo>
                    <a:pt x="736" y="75"/>
                    <a:pt x="736" y="75"/>
                    <a:pt x="736" y="75"/>
                  </a:cubicBezTo>
                  <a:cubicBezTo>
                    <a:pt x="751" y="75"/>
                    <a:pt x="751" y="75"/>
                    <a:pt x="751" y="75"/>
                  </a:cubicBezTo>
                  <a:lnTo>
                    <a:pt x="751" y="130"/>
                  </a:lnTo>
                  <a:close/>
                  <a:moveTo>
                    <a:pt x="676" y="131"/>
                  </a:moveTo>
                  <a:cubicBezTo>
                    <a:pt x="676" y="159"/>
                    <a:pt x="686" y="170"/>
                    <a:pt x="708" y="170"/>
                  </a:cubicBezTo>
                  <a:cubicBezTo>
                    <a:pt x="715" y="170"/>
                    <a:pt x="722" y="169"/>
                    <a:pt x="725" y="168"/>
                  </a:cubicBezTo>
                  <a:cubicBezTo>
                    <a:pt x="725" y="143"/>
                    <a:pt x="725" y="143"/>
                    <a:pt x="725" y="143"/>
                  </a:cubicBezTo>
                  <a:cubicBezTo>
                    <a:pt x="719" y="143"/>
                    <a:pt x="719" y="143"/>
                    <a:pt x="719" y="143"/>
                  </a:cubicBezTo>
                  <a:cubicBezTo>
                    <a:pt x="712" y="143"/>
                    <a:pt x="709" y="140"/>
                    <a:pt x="709" y="129"/>
                  </a:cubicBezTo>
                  <a:cubicBezTo>
                    <a:pt x="709" y="0"/>
                    <a:pt x="709" y="0"/>
                    <a:pt x="709" y="0"/>
                  </a:cubicBezTo>
                  <a:cubicBezTo>
                    <a:pt x="676" y="0"/>
                    <a:pt x="676" y="0"/>
                    <a:pt x="676" y="0"/>
                  </a:cubicBezTo>
                  <a:lnTo>
                    <a:pt x="676" y="131"/>
                  </a:lnTo>
                  <a:close/>
                  <a:moveTo>
                    <a:pt x="602" y="73"/>
                  </a:moveTo>
                  <a:cubicBezTo>
                    <a:pt x="611" y="73"/>
                    <a:pt x="617" y="78"/>
                    <a:pt x="617" y="85"/>
                  </a:cubicBezTo>
                  <a:cubicBezTo>
                    <a:pt x="617" y="92"/>
                    <a:pt x="612" y="97"/>
                    <a:pt x="601" y="99"/>
                  </a:cubicBezTo>
                  <a:cubicBezTo>
                    <a:pt x="586" y="103"/>
                    <a:pt x="586" y="103"/>
                    <a:pt x="586" y="103"/>
                  </a:cubicBezTo>
                  <a:cubicBezTo>
                    <a:pt x="581" y="105"/>
                    <a:pt x="578" y="106"/>
                    <a:pt x="577" y="108"/>
                  </a:cubicBezTo>
                  <a:cubicBezTo>
                    <a:pt x="577" y="105"/>
                    <a:pt x="577" y="105"/>
                    <a:pt x="577" y="105"/>
                  </a:cubicBezTo>
                  <a:cubicBezTo>
                    <a:pt x="577" y="86"/>
                    <a:pt x="586" y="73"/>
                    <a:pt x="602" y="73"/>
                  </a:cubicBezTo>
                  <a:moveTo>
                    <a:pt x="611" y="119"/>
                  </a:moveTo>
                  <a:cubicBezTo>
                    <a:pt x="637" y="113"/>
                    <a:pt x="650" y="105"/>
                    <a:pt x="650" y="83"/>
                  </a:cubicBezTo>
                  <a:cubicBezTo>
                    <a:pt x="650" y="63"/>
                    <a:pt x="635" y="47"/>
                    <a:pt x="602" y="47"/>
                  </a:cubicBezTo>
                  <a:cubicBezTo>
                    <a:pt x="567" y="47"/>
                    <a:pt x="544" y="72"/>
                    <a:pt x="544" y="109"/>
                  </a:cubicBezTo>
                  <a:cubicBezTo>
                    <a:pt x="544" y="147"/>
                    <a:pt x="562" y="172"/>
                    <a:pt x="599" y="172"/>
                  </a:cubicBezTo>
                  <a:cubicBezTo>
                    <a:pt x="620" y="172"/>
                    <a:pt x="638" y="168"/>
                    <a:pt x="649" y="161"/>
                  </a:cubicBezTo>
                  <a:cubicBezTo>
                    <a:pt x="649" y="135"/>
                    <a:pt x="649" y="135"/>
                    <a:pt x="649" y="135"/>
                  </a:cubicBezTo>
                  <a:cubicBezTo>
                    <a:pt x="634" y="141"/>
                    <a:pt x="613" y="146"/>
                    <a:pt x="599" y="146"/>
                  </a:cubicBezTo>
                  <a:cubicBezTo>
                    <a:pt x="586" y="146"/>
                    <a:pt x="581" y="138"/>
                    <a:pt x="581" y="133"/>
                  </a:cubicBezTo>
                  <a:cubicBezTo>
                    <a:pt x="581" y="128"/>
                    <a:pt x="584" y="125"/>
                    <a:pt x="590" y="124"/>
                  </a:cubicBezTo>
                  <a:lnTo>
                    <a:pt x="611" y="119"/>
                  </a:lnTo>
                  <a:close/>
                  <a:moveTo>
                    <a:pt x="494" y="169"/>
                  </a:moveTo>
                  <a:cubicBezTo>
                    <a:pt x="508" y="141"/>
                    <a:pt x="523" y="92"/>
                    <a:pt x="532" y="50"/>
                  </a:cubicBezTo>
                  <a:cubicBezTo>
                    <a:pt x="498" y="50"/>
                    <a:pt x="498" y="50"/>
                    <a:pt x="498" y="50"/>
                  </a:cubicBezTo>
                  <a:cubicBezTo>
                    <a:pt x="492" y="83"/>
                    <a:pt x="485" y="116"/>
                    <a:pt x="479" y="134"/>
                  </a:cubicBezTo>
                  <a:cubicBezTo>
                    <a:pt x="472" y="116"/>
                    <a:pt x="463" y="83"/>
                    <a:pt x="456" y="50"/>
                  </a:cubicBezTo>
                  <a:cubicBezTo>
                    <a:pt x="428" y="50"/>
                    <a:pt x="428" y="50"/>
                    <a:pt x="428" y="50"/>
                  </a:cubicBezTo>
                  <a:cubicBezTo>
                    <a:pt x="421" y="83"/>
                    <a:pt x="412" y="116"/>
                    <a:pt x="405" y="134"/>
                  </a:cubicBezTo>
                  <a:cubicBezTo>
                    <a:pt x="399" y="116"/>
                    <a:pt x="392" y="83"/>
                    <a:pt x="386" y="50"/>
                  </a:cubicBezTo>
                  <a:cubicBezTo>
                    <a:pt x="352" y="50"/>
                    <a:pt x="352" y="50"/>
                    <a:pt x="352" y="50"/>
                  </a:cubicBezTo>
                  <a:cubicBezTo>
                    <a:pt x="361" y="92"/>
                    <a:pt x="376" y="141"/>
                    <a:pt x="390" y="169"/>
                  </a:cubicBezTo>
                  <a:cubicBezTo>
                    <a:pt x="420" y="169"/>
                    <a:pt x="420" y="169"/>
                    <a:pt x="420" y="169"/>
                  </a:cubicBezTo>
                  <a:cubicBezTo>
                    <a:pt x="429" y="146"/>
                    <a:pt x="439" y="112"/>
                    <a:pt x="442" y="97"/>
                  </a:cubicBezTo>
                  <a:cubicBezTo>
                    <a:pt x="445" y="112"/>
                    <a:pt x="455" y="146"/>
                    <a:pt x="465" y="169"/>
                  </a:cubicBezTo>
                  <a:lnTo>
                    <a:pt x="494" y="169"/>
                  </a:lnTo>
                  <a:close/>
                  <a:moveTo>
                    <a:pt x="224" y="47"/>
                  </a:moveTo>
                  <a:cubicBezTo>
                    <a:pt x="207" y="47"/>
                    <a:pt x="194" y="56"/>
                    <a:pt x="189" y="66"/>
                  </a:cubicBezTo>
                  <a:cubicBezTo>
                    <a:pt x="189" y="63"/>
                    <a:pt x="188" y="55"/>
                    <a:pt x="187" y="50"/>
                  </a:cubicBezTo>
                  <a:cubicBezTo>
                    <a:pt x="159" y="50"/>
                    <a:pt x="159" y="50"/>
                    <a:pt x="159" y="50"/>
                  </a:cubicBezTo>
                  <a:cubicBezTo>
                    <a:pt x="159" y="169"/>
                    <a:pt x="159" y="169"/>
                    <a:pt x="159" y="169"/>
                  </a:cubicBezTo>
                  <a:cubicBezTo>
                    <a:pt x="192" y="169"/>
                    <a:pt x="192" y="169"/>
                    <a:pt x="192" y="169"/>
                  </a:cubicBezTo>
                  <a:cubicBezTo>
                    <a:pt x="192" y="109"/>
                    <a:pt x="192" y="109"/>
                    <a:pt x="192" y="109"/>
                  </a:cubicBezTo>
                  <a:cubicBezTo>
                    <a:pt x="192" y="83"/>
                    <a:pt x="200" y="74"/>
                    <a:pt x="214" y="74"/>
                  </a:cubicBezTo>
                  <a:cubicBezTo>
                    <a:pt x="221" y="74"/>
                    <a:pt x="226" y="78"/>
                    <a:pt x="228" y="84"/>
                  </a:cubicBezTo>
                  <a:cubicBezTo>
                    <a:pt x="230" y="90"/>
                    <a:pt x="230" y="95"/>
                    <a:pt x="230" y="107"/>
                  </a:cubicBezTo>
                  <a:cubicBezTo>
                    <a:pt x="230" y="169"/>
                    <a:pt x="230" y="169"/>
                    <a:pt x="230" y="169"/>
                  </a:cubicBezTo>
                  <a:cubicBezTo>
                    <a:pt x="263" y="169"/>
                    <a:pt x="263" y="169"/>
                    <a:pt x="263" y="169"/>
                  </a:cubicBezTo>
                  <a:cubicBezTo>
                    <a:pt x="263" y="109"/>
                    <a:pt x="263" y="109"/>
                    <a:pt x="263" y="109"/>
                  </a:cubicBezTo>
                  <a:cubicBezTo>
                    <a:pt x="263" y="84"/>
                    <a:pt x="270" y="74"/>
                    <a:pt x="285" y="74"/>
                  </a:cubicBezTo>
                  <a:cubicBezTo>
                    <a:pt x="292" y="74"/>
                    <a:pt x="296" y="78"/>
                    <a:pt x="298" y="84"/>
                  </a:cubicBezTo>
                  <a:cubicBezTo>
                    <a:pt x="300" y="90"/>
                    <a:pt x="300" y="95"/>
                    <a:pt x="300" y="107"/>
                  </a:cubicBezTo>
                  <a:cubicBezTo>
                    <a:pt x="300" y="169"/>
                    <a:pt x="300" y="169"/>
                    <a:pt x="300" y="169"/>
                  </a:cubicBezTo>
                  <a:cubicBezTo>
                    <a:pt x="333" y="169"/>
                    <a:pt x="333" y="169"/>
                    <a:pt x="333" y="169"/>
                  </a:cubicBezTo>
                  <a:cubicBezTo>
                    <a:pt x="333" y="100"/>
                    <a:pt x="333" y="100"/>
                    <a:pt x="333" y="100"/>
                  </a:cubicBezTo>
                  <a:cubicBezTo>
                    <a:pt x="333" y="86"/>
                    <a:pt x="332" y="76"/>
                    <a:pt x="329" y="68"/>
                  </a:cubicBezTo>
                  <a:cubicBezTo>
                    <a:pt x="323" y="54"/>
                    <a:pt x="310" y="47"/>
                    <a:pt x="294" y="47"/>
                  </a:cubicBezTo>
                  <a:cubicBezTo>
                    <a:pt x="277" y="47"/>
                    <a:pt x="264" y="57"/>
                    <a:pt x="258" y="68"/>
                  </a:cubicBezTo>
                  <a:cubicBezTo>
                    <a:pt x="253" y="54"/>
                    <a:pt x="240" y="47"/>
                    <a:pt x="224" y="47"/>
                  </a:cubicBezTo>
                  <a:moveTo>
                    <a:pt x="34" y="6"/>
                  </a:moveTo>
                  <a:cubicBezTo>
                    <a:pt x="0" y="6"/>
                    <a:pt x="0" y="6"/>
                    <a:pt x="0" y="6"/>
                  </a:cubicBezTo>
                  <a:cubicBezTo>
                    <a:pt x="0" y="111"/>
                    <a:pt x="0" y="111"/>
                    <a:pt x="0" y="111"/>
                  </a:cubicBezTo>
                  <a:cubicBezTo>
                    <a:pt x="0" y="150"/>
                    <a:pt x="24" y="172"/>
                    <a:pt x="62" y="172"/>
                  </a:cubicBezTo>
                  <a:cubicBezTo>
                    <a:pt x="100" y="172"/>
                    <a:pt x="125" y="150"/>
                    <a:pt x="125" y="111"/>
                  </a:cubicBezTo>
                  <a:cubicBezTo>
                    <a:pt x="125" y="6"/>
                    <a:pt x="125" y="6"/>
                    <a:pt x="125" y="6"/>
                  </a:cubicBezTo>
                  <a:cubicBezTo>
                    <a:pt x="90" y="6"/>
                    <a:pt x="90" y="6"/>
                    <a:pt x="90" y="6"/>
                  </a:cubicBezTo>
                  <a:cubicBezTo>
                    <a:pt x="90" y="109"/>
                    <a:pt x="90" y="109"/>
                    <a:pt x="90" y="109"/>
                  </a:cubicBezTo>
                  <a:cubicBezTo>
                    <a:pt x="90" y="131"/>
                    <a:pt x="80" y="144"/>
                    <a:pt x="62" y="144"/>
                  </a:cubicBezTo>
                  <a:cubicBezTo>
                    <a:pt x="44" y="144"/>
                    <a:pt x="34" y="131"/>
                    <a:pt x="34" y="109"/>
                  </a:cubicBezTo>
                  <a:lnTo>
                    <a:pt x="34"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1" name="Freeform 9"/>
            <p:cNvSpPr>
              <a:spLocks noEditPoints="1"/>
            </p:cNvSpPr>
            <p:nvPr/>
          </p:nvSpPr>
          <p:spPr bwMode="auto">
            <a:xfrm>
              <a:off x="18276887" y="27730275"/>
              <a:ext cx="720726" cy="695326"/>
            </a:xfrm>
            <a:custGeom>
              <a:avLst/>
              <a:gdLst/>
              <a:ahLst/>
              <a:cxnLst>
                <a:cxn ang="0">
                  <a:pos x="63" y="87"/>
                </a:cxn>
                <a:cxn ang="0">
                  <a:pos x="4" y="81"/>
                </a:cxn>
                <a:cxn ang="0">
                  <a:pos x="0" y="112"/>
                </a:cxn>
                <a:cxn ang="0">
                  <a:pos x="81" y="219"/>
                </a:cxn>
                <a:cxn ang="0">
                  <a:pos x="81" y="219"/>
                </a:cxn>
                <a:cxn ang="0">
                  <a:pos x="105" y="141"/>
                </a:cxn>
                <a:cxn ang="0">
                  <a:pos x="99" y="103"/>
                </a:cxn>
                <a:cxn ang="0">
                  <a:pos x="63" y="87"/>
                </a:cxn>
                <a:cxn ang="0">
                  <a:pos x="190" y="72"/>
                </a:cxn>
                <a:cxn ang="0">
                  <a:pos x="220" y="73"/>
                </a:cxn>
                <a:cxn ang="0">
                  <a:pos x="113" y="0"/>
                </a:cxn>
                <a:cxn ang="0">
                  <a:pos x="7" y="73"/>
                </a:cxn>
                <a:cxn ang="0">
                  <a:pos x="37" y="72"/>
                </a:cxn>
                <a:cxn ang="0">
                  <a:pos x="95" y="64"/>
                </a:cxn>
                <a:cxn ang="0">
                  <a:pos x="109" y="60"/>
                </a:cxn>
                <a:cxn ang="0">
                  <a:pos x="96" y="42"/>
                </a:cxn>
                <a:cxn ang="0">
                  <a:pos x="114" y="24"/>
                </a:cxn>
                <a:cxn ang="0">
                  <a:pos x="132" y="42"/>
                </a:cxn>
                <a:cxn ang="0">
                  <a:pos x="117" y="60"/>
                </a:cxn>
                <a:cxn ang="0">
                  <a:pos x="131" y="64"/>
                </a:cxn>
                <a:cxn ang="0">
                  <a:pos x="190" y="72"/>
                </a:cxn>
                <a:cxn ang="0">
                  <a:pos x="227" y="112"/>
                </a:cxn>
                <a:cxn ang="0">
                  <a:pos x="223" y="82"/>
                </a:cxn>
                <a:cxn ang="0">
                  <a:pos x="222" y="82"/>
                </a:cxn>
                <a:cxn ang="0">
                  <a:pos x="163" y="87"/>
                </a:cxn>
                <a:cxn ang="0">
                  <a:pos x="127" y="103"/>
                </a:cxn>
                <a:cxn ang="0">
                  <a:pos x="121" y="141"/>
                </a:cxn>
                <a:cxn ang="0">
                  <a:pos x="145" y="219"/>
                </a:cxn>
                <a:cxn ang="0">
                  <a:pos x="145" y="219"/>
                </a:cxn>
                <a:cxn ang="0">
                  <a:pos x="227" y="112"/>
                </a:cxn>
              </a:cxnLst>
              <a:rect l="0" t="0" r="r" b="b"/>
              <a:pathLst>
                <a:path w="227" h="219">
                  <a:moveTo>
                    <a:pt x="63" y="87"/>
                  </a:moveTo>
                  <a:cubicBezTo>
                    <a:pt x="42" y="85"/>
                    <a:pt x="26" y="83"/>
                    <a:pt x="4" y="81"/>
                  </a:cubicBezTo>
                  <a:cubicBezTo>
                    <a:pt x="1" y="91"/>
                    <a:pt x="0" y="101"/>
                    <a:pt x="0" y="112"/>
                  </a:cubicBezTo>
                  <a:cubicBezTo>
                    <a:pt x="0" y="162"/>
                    <a:pt x="34" y="205"/>
                    <a:pt x="81" y="219"/>
                  </a:cubicBezTo>
                  <a:cubicBezTo>
                    <a:pt x="81" y="219"/>
                    <a:pt x="81" y="219"/>
                    <a:pt x="81" y="219"/>
                  </a:cubicBezTo>
                  <a:cubicBezTo>
                    <a:pt x="98" y="193"/>
                    <a:pt x="101" y="171"/>
                    <a:pt x="105" y="141"/>
                  </a:cubicBezTo>
                  <a:cubicBezTo>
                    <a:pt x="106" y="129"/>
                    <a:pt x="106" y="114"/>
                    <a:pt x="99" y="103"/>
                  </a:cubicBezTo>
                  <a:cubicBezTo>
                    <a:pt x="92" y="92"/>
                    <a:pt x="76" y="87"/>
                    <a:pt x="63" y="87"/>
                  </a:cubicBezTo>
                  <a:moveTo>
                    <a:pt x="190" y="72"/>
                  </a:moveTo>
                  <a:cubicBezTo>
                    <a:pt x="199" y="73"/>
                    <a:pt x="220" y="73"/>
                    <a:pt x="220" y="73"/>
                  </a:cubicBezTo>
                  <a:cubicBezTo>
                    <a:pt x="204" y="30"/>
                    <a:pt x="163" y="0"/>
                    <a:pt x="113" y="0"/>
                  </a:cubicBezTo>
                  <a:cubicBezTo>
                    <a:pt x="64" y="0"/>
                    <a:pt x="23" y="30"/>
                    <a:pt x="7" y="73"/>
                  </a:cubicBezTo>
                  <a:cubicBezTo>
                    <a:pt x="15" y="75"/>
                    <a:pt x="27" y="72"/>
                    <a:pt x="37" y="72"/>
                  </a:cubicBezTo>
                  <a:cubicBezTo>
                    <a:pt x="54" y="69"/>
                    <a:pt x="77" y="67"/>
                    <a:pt x="95" y="64"/>
                  </a:cubicBezTo>
                  <a:cubicBezTo>
                    <a:pt x="100" y="64"/>
                    <a:pt x="105" y="63"/>
                    <a:pt x="109" y="60"/>
                  </a:cubicBezTo>
                  <a:cubicBezTo>
                    <a:pt x="102" y="58"/>
                    <a:pt x="96" y="51"/>
                    <a:pt x="96" y="42"/>
                  </a:cubicBezTo>
                  <a:cubicBezTo>
                    <a:pt x="96" y="32"/>
                    <a:pt x="104" y="24"/>
                    <a:pt x="114" y="24"/>
                  </a:cubicBezTo>
                  <a:cubicBezTo>
                    <a:pt x="124" y="24"/>
                    <a:pt x="132" y="32"/>
                    <a:pt x="132" y="42"/>
                  </a:cubicBezTo>
                  <a:cubicBezTo>
                    <a:pt x="132" y="51"/>
                    <a:pt x="125" y="58"/>
                    <a:pt x="117" y="60"/>
                  </a:cubicBezTo>
                  <a:cubicBezTo>
                    <a:pt x="121" y="63"/>
                    <a:pt x="126" y="64"/>
                    <a:pt x="131" y="64"/>
                  </a:cubicBezTo>
                  <a:cubicBezTo>
                    <a:pt x="150" y="67"/>
                    <a:pt x="172" y="69"/>
                    <a:pt x="190" y="72"/>
                  </a:cubicBezTo>
                  <a:moveTo>
                    <a:pt x="227" y="112"/>
                  </a:moveTo>
                  <a:cubicBezTo>
                    <a:pt x="227" y="101"/>
                    <a:pt x="226" y="91"/>
                    <a:pt x="223" y="82"/>
                  </a:cubicBezTo>
                  <a:cubicBezTo>
                    <a:pt x="222" y="82"/>
                    <a:pt x="222" y="82"/>
                    <a:pt x="222" y="82"/>
                  </a:cubicBezTo>
                  <a:cubicBezTo>
                    <a:pt x="200" y="83"/>
                    <a:pt x="184" y="85"/>
                    <a:pt x="163" y="87"/>
                  </a:cubicBezTo>
                  <a:cubicBezTo>
                    <a:pt x="150" y="87"/>
                    <a:pt x="134" y="92"/>
                    <a:pt x="127" y="103"/>
                  </a:cubicBezTo>
                  <a:cubicBezTo>
                    <a:pt x="120" y="114"/>
                    <a:pt x="120" y="129"/>
                    <a:pt x="121" y="141"/>
                  </a:cubicBezTo>
                  <a:cubicBezTo>
                    <a:pt x="125" y="171"/>
                    <a:pt x="128" y="193"/>
                    <a:pt x="145" y="219"/>
                  </a:cubicBezTo>
                  <a:cubicBezTo>
                    <a:pt x="145" y="219"/>
                    <a:pt x="145" y="219"/>
                    <a:pt x="145" y="219"/>
                  </a:cubicBezTo>
                  <a:cubicBezTo>
                    <a:pt x="192" y="206"/>
                    <a:pt x="227" y="163"/>
                    <a:pt x="227" y="112"/>
                  </a:cubicBezTo>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grpSp>
      <p:sp>
        <p:nvSpPr>
          <p:cNvPr id="23" name="Textplatzhalter 22"/>
          <p:cNvSpPr>
            <a:spLocks noGrp="1"/>
          </p:cNvSpPr>
          <p:nvPr>
            <p:ph type="body" sz="quarter" idx="11" hasCustomPrompt="1"/>
          </p:nvPr>
        </p:nvSpPr>
        <p:spPr>
          <a:xfrm>
            <a:off x="7092000" y="3121876"/>
            <a:ext cx="3455988" cy="1746000"/>
          </a:xfrm>
          <a:solidFill>
            <a:schemeClr val="bg2"/>
          </a:solidFill>
        </p:spPr>
        <p:txBody>
          <a:bodyPr lIns="252000" tIns="252000" rIns="252000" bIns="252000"/>
          <a:lstStyle>
            <a:lvl1pPr>
              <a:lnSpc>
                <a:spcPts val="2000"/>
              </a:lnSpc>
              <a:spcAft>
                <a:spcPts val="0"/>
              </a:spcAft>
              <a:defRPr baseline="0">
                <a:solidFill>
                  <a:schemeClr val="bg1"/>
                </a:solidFill>
              </a:defRPr>
            </a:lvl1pPr>
          </a:lstStyle>
          <a:p>
            <a:pPr lvl="0"/>
            <a:r>
              <a:rPr lang="de-DE" dirty="0"/>
              <a:t>Flyer Titel Headline</a:t>
            </a:r>
            <a:br>
              <a:rPr lang="de-DE" dirty="0"/>
            </a:br>
            <a:r>
              <a:rPr lang="de-DE" dirty="0" err="1"/>
              <a:t>Subline</a:t>
            </a:r>
            <a:r>
              <a:rPr lang="de-DE" dirty="0"/>
              <a:t> in </a:t>
            </a:r>
            <a:r>
              <a:rPr lang="de-DE" dirty="0" err="1"/>
              <a:t>regular</a:t>
            </a:r>
            <a:endParaRPr lang="de-DE" dirty="0"/>
          </a:p>
        </p:txBody>
      </p:sp>
      <p:sp>
        <p:nvSpPr>
          <p:cNvPr id="27" name="Textplatzhalter 26"/>
          <p:cNvSpPr>
            <a:spLocks noGrp="1"/>
          </p:cNvSpPr>
          <p:nvPr>
            <p:ph type="body" sz="quarter" idx="13"/>
          </p:nvPr>
        </p:nvSpPr>
        <p:spPr>
          <a:xfrm>
            <a:off x="3798000" y="668338"/>
            <a:ext cx="2988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9" name="Bildplatzhalter 28"/>
          <p:cNvSpPr>
            <a:spLocks noGrp="1"/>
          </p:cNvSpPr>
          <p:nvPr>
            <p:ph type="pic" sz="quarter" idx="14"/>
          </p:nvPr>
        </p:nvSpPr>
        <p:spPr>
          <a:xfrm>
            <a:off x="306388" y="4777626"/>
            <a:ext cx="2879725" cy="2088000"/>
          </a:xfrm>
          <a:solidFill>
            <a:schemeClr val="bg1">
              <a:lumMod val="95000"/>
            </a:schemeClr>
          </a:solidFill>
        </p:spPr>
        <p:txBody>
          <a:bodyPr/>
          <a:lstStyle/>
          <a:p>
            <a:endParaRPr lang="de-DE" dirty="0"/>
          </a:p>
        </p:txBody>
      </p:sp>
      <p:sp>
        <p:nvSpPr>
          <p:cNvPr id="31" name="Textplatzhalter 30"/>
          <p:cNvSpPr>
            <a:spLocks noGrp="1"/>
          </p:cNvSpPr>
          <p:nvPr>
            <p:ph type="body" sz="quarter" idx="15" hasCustomPrompt="1"/>
          </p:nvPr>
        </p:nvSpPr>
        <p:spPr>
          <a:xfrm>
            <a:off x="306388" y="6873615"/>
            <a:ext cx="2879725"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Tree>
    <p:extLst>
      <p:ext uri="{BB962C8B-B14F-4D97-AF65-F5344CB8AC3E}">
        <p14:creationId xmlns:p14="http://schemas.microsoft.com/office/powerpoint/2010/main" val="365492306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nteil">
    <p:spTree>
      <p:nvGrpSpPr>
        <p:cNvPr id="1" name=""/>
        <p:cNvGrpSpPr/>
        <p:nvPr/>
      </p:nvGrpSpPr>
      <p:grpSpPr>
        <a:xfrm>
          <a:off x="0" y="0"/>
          <a:ext cx="0" cy="0"/>
          <a:chOff x="0" y="0"/>
          <a:chExt cx="0" cy="0"/>
        </a:xfrm>
      </p:grpSpPr>
      <p:sp>
        <p:nvSpPr>
          <p:cNvPr id="11" name="Textplatzhalter 10"/>
          <p:cNvSpPr>
            <a:spLocks noGrp="1"/>
          </p:cNvSpPr>
          <p:nvPr>
            <p:ph type="body" sz="quarter" idx="10"/>
          </p:nvPr>
        </p:nvSpPr>
        <p:spPr>
          <a:xfrm>
            <a:off x="3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12"/>
          <p:cNvSpPr>
            <a:spLocks noGrp="1"/>
          </p:cNvSpPr>
          <p:nvPr>
            <p:ph type="body" sz="quarter" idx="11"/>
          </p:nvPr>
        </p:nvSpPr>
        <p:spPr>
          <a:xfrm>
            <a:off x="39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Textplatzhalter 14"/>
          <p:cNvSpPr>
            <a:spLocks noGrp="1"/>
          </p:cNvSpPr>
          <p:nvPr>
            <p:ph type="body" sz="quarter" idx="12"/>
          </p:nvPr>
        </p:nvSpPr>
        <p:spPr>
          <a:xfrm>
            <a:off x="7506000" y="669599"/>
            <a:ext cx="2880000" cy="6480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6" name="Textplatzhalter 30"/>
          <p:cNvSpPr>
            <a:spLocks noGrp="1"/>
          </p:cNvSpPr>
          <p:nvPr>
            <p:ph type="body" sz="quarter" idx="15" hasCustomPrompt="1"/>
          </p:nvPr>
        </p:nvSpPr>
        <p:spPr>
          <a:xfrm>
            <a:off x="306387" y="6873615"/>
            <a:ext cx="2988000"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
        <p:nvSpPr>
          <p:cNvPr id="18" name="Bildplatzhalter 17"/>
          <p:cNvSpPr>
            <a:spLocks noGrp="1"/>
          </p:cNvSpPr>
          <p:nvPr>
            <p:ph type="pic" sz="quarter" idx="16"/>
          </p:nvPr>
        </p:nvSpPr>
        <p:spPr>
          <a:xfrm>
            <a:off x="0" y="4777200"/>
            <a:ext cx="3294063" cy="2088000"/>
          </a:xfrm>
          <a:solidFill>
            <a:schemeClr val="bg1">
              <a:lumMod val="95000"/>
            </a:schemeClr>
          </a:solidFill>
        </p:spPr>
        <p:txBody>
          <a:bodyPr/>
          <a:lstStyle/>
          <a:p>
            <a:endParaRPr lang="de-DE"/>
          </a:p>
        </p:txBody>
      </p:sp>
    </p:spTree>
    <p:extLst>
      <p:ext uri="{BB962C8B-B14F-4D97-AF65-F5344CB8AC3E}">
        <p14:creationId xmlns:p14="http://schemas.microsoft.com/office/powerpoint/2010/main" val="3273006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nenteil">
    <p:spTree>
      <p:nvGrpSpPr>
        <p:cNvPr id="1" name=""/>
        <p:cNvGrpSpPr/>
        <p:nvPr/>
      </p:nvGrpSpPr>
      <p:grpSpPr>
        <a:xfrm>
          <a:off x="0" y="0"/>
          <a:ext cx="0" cy="0"/>
          <a:chOff x="0" y="0"/>
          <a:chExt cx="0" cy="0"/>
        </a:xfrm>
      </p:grpSpPr>
      <p:sp>
        <p:nvSpPr>
          <p:cNvPr id="11" name="Textplatzhalter 10"/>
          <p:cNvSpPr>
            <a:spLocks noGrp="1"/>
          </p:cNvSpPr>
          <p:nvPr>
            <p:ph type="body" sz="quarter" idx="10"/>
          </p:nvPr>
        </p:nvSpPr>
        <p:spPr>
          <a:xfrm>
            <a:off x="3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12"/>
          <p:cNvSpPr>
            <a:spLocks noGrp="1"/>
          </p:cNvSpPr>
          <p:nvPr>
            <p:ph type="body" sz="quarter" idx="11"/>
          </p:nvPr>
        </p:nvSpPr>
        <p:spPr>
          <a:xfrm>
            <a:off x="39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Textplatzhalter 14"/>
          <p:cNvSpPr>
            <a:spLocks noGrp="1"/>
          </p:cNvSpPr>
          <p:nvPr>
            <p:ph type="body" sz="quarter" idx="12"/>
          </p:nvPr>
        </p:nvSpPr>
        <p:spPr>
          <a:xfrm>
            <a:off x="7506000" y="669599"/>
            <a:ext cx="2880000" cy="6480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6" name="Textplatzhalter 30"/>
          <p:cNvSpPr>
            <a:spLocks noGrp="1"/>
          </p:cNvSpPr>
          <p:nvPr>
            <p:ph type="body" sz="quarter" idx="15" hasCustomPrompt="1"/>
          </p:nvPr>
        </p:nvSpPr>
        <p:spPr>
          <a:xfrm>
            <a:off x="306387" y="6873615"/>
            <a:ext cx="2988000"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
        <p:nvSpPr>
          <p:cNvPr id="18" name="Bildplatzhalter 17"/>
          <p:cNvSpPr>
            <a:spLocks noGrp="1"/>
          </p:cNvSpPr>
          <p:nvPr>
            <p:ph type="pic" sz="quarter" idx="16"/>
          </p:nvPr>
        </p:nvSpPr>
        <p:spPr>
          <a:xfrm>
            <a:off x="0" y="4777200"/>
            <a:ext cx="3294063" cy="2088000"/>
          </a:xfrm>
          <a:solidFill>
            <a:schemeClr val="bg1">
              <a:lumMod val="95000"/>
            </a:schemeClr>
          </a:solidFill>
        </p:spPr>
        <p:txBody>
          <a:bodyPr/>
          <a:lstStyle/>
          <a:p>
            <a:endParaRPr lang="de-DE"/>
          </a:p>
        </p:txBody>
      </p:sp>
    </p:spTree>
    <p:extLst>
      <p:ext uri="{BB962C8B-B14F-4D97-AF65-F5344CB8AC3E}">
        <p14:creationId xmlns:p14="http://schemas.microsoft.com/office/powerpoint/2010/main" val="1174748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ßen + Klappe">
    <p:spTree>
      <p:nvGrpSpPr>
        <p:cNvPr id="1" name=""/>
        <p:cNvGrpSpPr/>
        <p:nvPr/>
      </p:nvGrpSpPr>
      <p:grpSpPr>
        <a:xfrm>
          <a:off x="0" y="0"/>
          <a:ext cx="0" cy="0"/>
          <a:chOff x="0" y="0"/>
          <a:chExt cx="0" cy="0"/>
        </a:xfrm>
      </p:grpSpPr>
      <p:sp>
        <p:nvSpPr>
          <p:cNvPr id="25" name="Bildplatzhalter 24"/>
          <p:cNvSpPr>
            <a:spLocks noGrp="1"/>
          </p:cNvSpPr>
          <p:nvPr>
            <p:ph type="pic" sz="quarter" idx="12" hasCustomPrompt="1"/>
          </p:nvPr>
        </p:nvSpPr>
        <p:spPr>
          <a:xfrm>
            <a:off x="7092000" y="144001"/>
            <a:ext cx="3455988" cy="2977200"/>
          </a:xfrm>
          <a:solidFill>
            <a:schemeClr val="bg1">
              <a:lumMod val="95000"/>
            </a:schemeClr>
          </a:solidFill>
        </p:spPr>
        <p:txBody>
          <a:bodyPr/>
          <a:lstStyle>
            <a:lvl1pPr>
              <a:defRPr/>
            </a:lvl1pPr>
          </a:lstStyle>
          <a:p>
            <a:r>
              <a:rPr lang="de-DE" dirty="0"/>
              <a:t>Titelbild durch Klicken auf Symbol hinzufügen</a:t>
            </a:r>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2000" y="3197507"/>
            <a:ext cx="3454400" cy="4216400"/>
          </a:xfrm>
          <a:prstGeom prst="rect">
            <a:avLst/>
          </a:prstGeom>
        </p:spPr>
      </p:pic>
      <p:sp>
        <p:nvSpPr>
          <p:cNvPr id="11" name="Textplatzhalter 10"/>
          <p:cNvSpPr>
            <a:spLocks noGrp="1"/>
          </p:cNvSpPr>
          <p:nvPr>
            <p:ph type="body" sz="quarter" idx="10"/>
          </p:nvPr>
        </p:nvSpPr>
        <p:spPr>
          <a:xfrm>
            <a:off x="306000" y="668739"/>
            <a:ext cx="2880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2000" y="2969476"/>
            <a:ext cx="3456439" cy="152400"/>
          </a:xfrm>
          <a:prstGeom prst="rect">
            <a:avLst/>
          </a:prstGeom>
        </p:spPr>
      </p:pic>
      <p:pic>
        <p:nvPicPr>
          <p:cNvPr id="14" name="Grafik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36299" y="7094648"/>
            <a:ext cx="1520955" cy="234696"/>
          </a:xfrm>
          <a:prstGeom prst="rect">
            <a:avLst/>
          </a:prstGeom>
        </p:spPr>
      </p:pic>
      <p:grpSp>
        <p:nvGrpSpPr>
          <p:cNvPr id="15" name="Gruppieren 14"/>
          <p:cNvGrpSpPr>
            <a:grpSpLocks noChangeAspect="1"/>
          </p:cNvGrpSpPr>
          <p:nvPr userDrawn="1"/>
        </p:nvGrpSpPr>
        <p:grpSpPr>
          <a:xfrm>
            <a:off x="8890914" y="6686099"/>
            <a:ext cx="1440000" cy="873901"/>
            <a:chOff x="14785975" y="27160538"/>
            <a:chExt cx="5089525" cy="3089359"/>
          </a:xfrm>
        </p:grpSpPr>
        <p:sp>
          <p:nvSpPr>
            <p:cNvPr id="16" name="AutoShape 3"/>
            <p:cNvSpPr>
              <a:spLocks noChangeAspect="1" noChangeArrowheads="1" noTextEdit="1"/>
            </p:cNvSpPr>
            <p:nvPr/>
          </p:nvSpPr>
          <p:spPr bwMode="auto">
            <a:xfrm>
              <a:off x="14785975" y="27160538"/>
              <a:ext cx="5089525" cy="308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7" name="Rectangle 5"/>
            <p:cNvSpPr>
              <a:spLocks noChangeArrowheads="1"/>
            </p:cNvSpPr>
            <p:nvPr/>
          </p:nvSpPr>
          <p:spPr bwMode="auto">
            <a:xfrm>
              <a:off x="14785978" y="29740837"/>
              <a:ext cx="5086352" cy="509060"/>
            </a:xfrm>
            <a:prstGeom prst="rect">
              <a:avLst/>
            </a:prstGeom>
            <a:solidFill>
              <a:schemeClr val="accent1"/>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8" name="Rectangle 6"/>
            <p:cNvSpPr>
              <a:spLocks noChangeArrowheads="1"/>
            </p:cNvSpPr>
            <p:nvPr/>
          </p:nvSpPr>
          <p:spPr bwMode="auto">
            <a:xfrm>
              <a:off x="14785975" y="27195539"/>
              <a:ext cx="5086351" cy="2544761"/>
            </a:xfrm>
            <a:prstGeom prst="rect">
              <a:avLst/>
            </a:prstGeom>
            <a:solidFill>
              <a:schemeClr val="accent2"/>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9" name="Freeform 7"/>
            <p:cNvSpPr>
              <a:spLocks noEditPoints="1"/>
            </p:cNvSpPr>
            <p:nvPr/>
          </p:nvSpPr>
          <p:spPr bwMode="auto">
            <a:xfrm>
              <a:off x="15427326" y="28502804"/>
              <a:ext cx="3803649" cy="544513"/>
            </a:xfrm>
            <a:custGeom>
              <a:avLst/>
              <a:gdLst/>
              <a:ahLst/>
              <a:cxnLst>
                <a:cxn ang="0">
                  <a:pos x="1200" y="168"/>
                </a:cxn>
                <a:cxn ang="0">
                  <a:pos x="1169" y="127"/>
                </a:cxn>
                <a:cxn ang="0">
                  <a:pos x="1196" y="50"/>
                </a:cxn>
                <a:cxn ang="0">
                  <a:pos x="1136" y="23"/>
                </a:cxn>
                <a:cxn ang="0">
                  <a:pos x="1121" y="75"/>
                </a:cxn>
                <a:cxn ang="0">
                  <a:pos x="990" y="47"/>
                </a:cxn>
                <a:cxn ang="0">
                  <a:pos x="925" y="50"/>
                </a:cxn>
                <a:cxn ang="0">
                  <a:pos x="958" y="109"/>
                </a:cxn>
                <a:cxn ang="0">
                  <a:pos x="996" y="107"/>
                </a:cxn>
                <a:cxn ang="0">
                  <a:pos x="1029" y="109"/>
                </a:cxn>
                <a:cxn ang="0">
                  <a:pos x="1066" y="107"/>
                </a:cxn>
                <a:cxn ang="0">
                  <a:pos x="1099" y="100"/>
                </a:cxn>
                <a:cxn ang="0">
                  <a:pos x="1024" y="67"/>
                </a:cxn>
                <a:cxn ang="0">
                  <a:pos x="837" y="147"/>
                </a:cxn>
                <a:cxn ang="0">
                  <a:pos x="852" y="114"/>
                </a:cxn>
                <a:cxn ang="0">
                  <a:pos x="892" y="91"/>
                </a:cxn>
                <a:cxn ang="0">
                  <a:pos x="800" y="81"/>
                </a:cxn>
                <a:cxn ang="0">
                  <a:pos x="847" y="94"/>
                </a:cxn>
                <a:cxn ang="0">
                  <a:pos x="826" y="171"/>
                </a:cxn>
                <a:cxn ang="0">
                  <a:pos x="892" y="169"/>
                </a:cxn>
                <a:cxn ang="0">
                  <a:pos x="681" y="83"/>
                </a:cxn>
                <a:cxn ang="0">
                  <a:pos x="737" y="135"/>
                </a:cxn>
                <a:cxn ang="0">
                  <a:pos x="681" y="163"/>
                </a:cxn>
                <a:cxn ang="0">
                  <a:pos x="741" y="98"/>
                </a:cxn>
                <a:cxn ang="0">
                  <a:pos x="729" y="72"/>
                </a:cxn>
                <a:cxn ang="0">
                  <a:pos x="727" y="47"/>
                </a:cxn>
                <a:cxn ang="0">
                  <a:pos x="612" y="99"/>
                </a:cxn>
                <a:cxn ang="0">
                  <a:pos x="588" y="105"/>
                </a:cxn>
                <a:cxn ang="0">
                  <a:pos x="661" y="83"/>
                </a:cxn>
                <a:cxn ang="0">
                  <a:pos x="610" y="172"/>
                </a:cxn>
                <a:cxn ang="0">
                  <a:pos x="610" y="146"/>
                </a:cxn>
                <a:cxn ang="0">
                  <a:pos x="622" y="119"/>
                </a:cxn>
                <a:cxn ang="0">
                  <a:pos x="452" y="109"/>
                </a:cxn>
                <a:cxn ang="0">
                  <a:pos x="529" y="0"/>
                </a:cxn>
                <a:cxn ang="0">
                  <a:pos x="465" y="47"/>
                </a:cxn>
                <a:cxn ang="0">
                  <a:pos x="499" y="155"/>
                </a:cxn>
                <a:cxn ang="0">
                  <a:pos x="529" y="0"/>
                </a:cxn>
                <a:cxn ang="0">
                  <a:pos x="313" y="50"/>
                </a:cxn>
                <a:cxn ang="0">
                  <a:pos x="319" y="169"/>
                </a:cxn>
                <a:cxn ang="0">
                  <a:pos x="357" y="84"/>
                </a:cxn>
                <a:cxn ang="0">
                  <a:pos x="393" y="169"/>
                </a:cxn>
                <a:cxn ang="0">
                  <a:pos x="352" y="47"/>
                </a:cxn>
                <a:cxn ang="0">
                  <a:pos x="225" y="169"/>
                </a:cxn>
                <a:cxn ang="0">
                  <a:pos x="219" y="50"/>
                </a:cxn>
                <a:cxn ang="0">
                  <a:pos x="182" y="135"/>
                </a:cxn>
                <a:cxn ang="0">
                  <a:pos x="146" y="50"/>
                </a:cxn>
                <a:cxn ang="0">
                  <a:pos x="186" y="172"/>
                </a:cxn>
                <a:cxn ang="0">
                  <a:pos x="48" y="72"/>
                </a:cxn>
                <a:cxn ang="0">
                  <a:pos x="50" y="32"/>
                </a:cxn>
                <a:cxn ang="0">
                  <a:pos x="57" y="143"/>
                </a:cxn>
                <a:cxn ang="0">
                  <a:pos x="55" y="98"/>
                </a:cxn>
                <a:cxn ang="0">
                  <a:pos x="89" y="81"/>
                </a:cxn>
                <a:cxn ang="0">
                  <a:pos x="0" y="7"/>
                </a:cxn>
              </a:cxnLst>
              <a:rect l="0" t="0" r="r" b="b"/>
              <a:pathLst>
                <a:path w="1200" h="172">
                  <a:moveTo>
                    <a:pt x="1136" y="130"/>
                  </a:moveTo>
                  <a:cubicBezTo>
                    <a:pt x="1136" y="157"/>
                    <a:pt x="1147" y="171"/>
                    <a:pt x="1175" y="171"/>
                  </a:cubicBezTo>
                  <a:cubicBezTo>
                    <a:pt x="1187" y="171"/>
                    <a:pt x="1197" y="169"/>
                    <a:pt x="1200" y="168"/>
                  </a:cubicBezTo>
                  <a:cubicBezTo>
                    <a:pt x="1200" y="142"/>
                    <a:pt x="1200" y="142"/>
                    <a:pt x="1200" y="142"/>
                  </a:cubicBezTo>
                  <a:cubicBezTo>
                    <a:pt x="1195" y="144"/>
                    <a:pt x="1189" y="145"/>
                    <a:pt x="1183" y="145"/>
                  </a:cubicBezTo>
                  <a:cubicBezTo>
                    <a:pt x="1173" y="145"/>
                    <a:pt x="1169" y="142"/>
                    <a:pt x="1169" y="127"/>
                  </a:cubicBezTo>
                  <a:cubicBezTo>
                    <a:pt x="1169" y="75"/>
                    <a:pt x="1169" y="75"/>
                    <a:pt x="1169" y="75"/>
                  </a:cubicBezTo>
                  <a:cubicBezTo>
                    <a:pt x="1196" y="75"/>
                    <a:pt x="1196" y="75"/>
                    <a:pt x="1196" y="75"/>
                  </a:cubicBezTo>
                  <a:cubicBezTo>
                    <a:pt x="1196" y="50"/>
                    <a:pt x="1196" y="50"/>
                    <a:pt x="1196" y="50"/>
                  </a:cubicBezTo>
                  <a:cubicBezTo>
                    <a:pt x="1169" y="50"/>
                    <a:pt x="1169" y="50"/>
                    <a:pt x="1169" y="50"/>
                  </a:cubicBezTo>
                  <a:cubicBezTo>
                    <a:pt x="1169" y="15"/>
                    <a:pt x="1169" y="15"/>
                    <a:pt x="1169" y="15"/>
                  </a:cubicBezTo>
                  <a:cubicBezTo>
                    <a:pt x="1151" y="16"/>
                    <a:pt x="1139" y="21"/>
                    <a:pt x="1136" y="23"/>
                  </a:cubicBezTo>
                  <a:cubicBezTo>
                    <a:pt x="1136" y="50"/>
                    <a:pt x="1136" y="50"/>
                    <a:pt x="1136" y="50"/>
                  </a:cubicBezTo>
                  <a:cubicBezTo>
                    <a:pt x="1121" y="50"/>
                    <a:pt x="1121" y="50"/>
                    <a:pt x="1121" y="50"/>
                  </a:cubicBezTo>
                  <a:cubicBezTo>
                    <a:pt x="1121" y="75"/>
                    <a:pt x="1121" y="75"/>
                    <a:pt x="1121" y="75"/>
                  </a:cubicBezTo>
                  <a:cubicBezTo>
                    <a:pt x="1136" y="75"/>
                    <a:pt x="1136" y="75"/>
                    <a:pt x="1136" y="75"/>
                  </a:cubicBezTo>
                  <a:lnTo>
                    <a:pt x="1136" y="130"/>
                  </a:lnTo>
                  <a:close/>
                  <a:moveTo>
                    <a:pt x="990" y="47"/>
                  </a:moveTo>
                  <a:cubicBezTo>
                    <a:pt x="973" y="47"/>
                    <a:pt x="960" y="56"/>
                    <a:pt x="955" y="66"/>
                  </a:cubicBezTo>
                  <a:cubicBezTo>
                    <a:pt x="955" y="63"/>
                    <a:pt x="954" y="54"/>
                    <a:pt x="953" y="50"/>
                  </a:cubicBezTo>
                  <a:cubicBezTo>
                    <a:pt x="925" y="50"/>
                    <a:pt x="925" y="50"/>
                    <a:pt x="925" y="50"/>
                  </a:cubicBezTo>
                  <a:cubicBezTo>
                    <a:pt x="925" y="169"/>
                    <a:pt x="925" y="169"/>
                    <a:pt x="925" y="169"/>
                  </a:cubicBezTo>
                  <a:cubicBezTo>
                    <a:pt x="958" y="169"/>
                    <a:pt x="958" y="169"/>
                    <a:pt x="958" y="169"/>
                  </a:cubicBezTo>
                  <a:cubicBezTo>
                    <a:pt x="958" y="109"/>
                    <a:pt x="958" y="109"/>
                    <a:pt x="958" y="109"/>
                  </a:cubicBezTo>
                  <a:cubicBezTo>
                    <a:pt x="958" y="83"/>
                    <a:pt x="966" y="74"/>
                    <a:pt x="980" y="74"/>
                  </a:cubicBezTo>
                  <a:cubicBezTo>
                    <a:pt x="987" y="74"/>
                    <a:pt x="991" y="78"/>
                    <a:pt x="994" y="84"/>
                  </a:cubicBezTo>
                  <a:cubicBezTo>
                    <a:pt x="996" y="89"/>
                    <a:pt x="996" y="95"/>
                    <a:pt x="996" y="107"/>
                  </a:cubicBezTo>
                  <a:cubicBezTo>
                    <a:pt x="996" y="169"/>
                    <a:pt x="996" y="169"/>
                    <a:pt x="996" y="169"/>
                  </a:cubicBezTo>
                  <a:cubicBezTo>
                    <a:pt x="1029" y="169"/>
                    <a:pt x="1029" y="169"/>
                    <a:pt x="1029" y="169"/>
                  </a:cubicBezTo>
                  <a:cubicBezTo>
                    <a:pt x="1029" y="109"/>
                    <a:pt x="1029" y="109"/>
                    <a:pt x="1029" y="109"/>
                  </a:cubicBezTo>
                  <a:cubicBezTo>
                    <a:pt x="1029" y="84"/>
                    <a:pt x="1036" y="74"/>
                    <a:pt x="1051" y="74"/>
                  </a:cubicBezTo>
                  <a:cubicBezTo>
                    <a:pt x="1058" y="74"/>
                    <a:pt x="1062" y="78"/>
                    <a:pt x="1064" y="84"/>
                  </a:cubicBezTo>
                  <a:cubicBezTo>
                    <a:pt x="1066" y="89"/>
                    <a:pt x="1066" y="95"/>
                    <a:pt x="1066" y="107"/>
                  </a:cubicBezTo>
                  <a:cubicBezTo>
                    <a:pt x="1066" y="169"/>
                    <a:pt x="1066" y="169"/>
                    <a:pt x="1066" y="169"/>
                  </a:cubicBezTo>
                  <a:cubicBezTo>
                    <a:pt x="1099" y="169"/>
                    <a:pt x="1099" y="169"/>
                    <a:pt x="1099" y="169"/>
                  </a:cubicBezTo>
                  <a:cubicBezTo>
                    <a:pt x="1099" y="100"/>
                    <a:pt x="1099" y="100"/>
                    <a:pt x="1099" y="100"/>
                  </a:cubicBezTo>
                  <a:cubicBezTo>
                    <a:pt x="1099" y="86"/>
                    <a:pt x="1098" y="76"/>
                    <a:pt x="1095" y="68"/>
                  </a:cubicBezTo>
                  <a:cubicBezTo>
                    <a:pt x="1089" y="53"/>
                    <a:pt x="1076" y="47"/>
                    <a:pt x="1060" y="47"/>
                  </a:cubicBezTo>
                  <a:cubicBezTo>
                    <a:pt x="1043" y="47"/>
                    <a:pt x="1030" y="57"/>
                    <a:pt x="1024" y="67"/>
                  </a:cubicBezTo>
                  <a:cubicBezTo>
                    <a:pt x="1019" y="53"/>
                    <a:pt x="1006" y="47"/>
                    <a:pt x="990" y="47"/>
                  </a:cubicBezTo>
                  <a:moveTo>
                    <a:pt x="859" y="126"/>
                  </a:moveTo>
                  <a:cubicBezTo>
                    <a:pt x="859" y="139"/>
                    <a:pt x="851" y="147"/>
                    <a:pt x="837" y="147"/>
                  </a:cubicBezTo>
                  <a:cubicBezTo>
                    <a:pt x="829" y="147"/>
                    <a:pt x="823" y="142"/>
                    <a:pt x="823" y="134"/>
                  </a:cubicBezTo>
                  <a:cubicBezTo>
                    <a:pt x="823" y="127"/>
                    <a:pt x="826" y="122"/>
                    <a:pt x="838" y="118"/>
                  </a:cubicBezTo>
                  <a:cubicBezTo>
                    <a:pt x="852" y="114"/>
                    <a:pt x="852" y="114"/>
                    <a:pt x="852" y="114"/>
                  </a:cubicBezTo>
                  <a:cubicBezTo>
                    <a:pt x="856" y="113"/>
                    <a:pt x="858" y="112"/>
                    <a:pt x="859" y="110"/>
                  </a:cubicBezTo>
                  <a:lnTo>
                    <a:pt x="859" y="126"/>
                  </a:lnTo>
                  <a:close/>
                  <a:moveTo>
                    <a:pt x="892" y="91"/>
                  </a:moveTo>
                  <a:cubicBezTo>
                    <a:pt x="892" y="58"/>
                    <a:pt x="874" y="47"/>
                    <a:pt x="845" y="47"/>
                  </a:cubicBezTo>
                  <a:cubicBezTo>
                    <a:pt x="827" y="47"/>
                    <a:pt x="811" y="50"/>
                    <a:pt x="800" y="55"/>
                  </a:cubicBezTo>
                  <a:cubicBezTo>
                    <a:pt x="800" y="81"/>
                    <a:pt x="800" y="81"/>
                    <a:pt x="800" y="81"/>
                  </a:cubicBezTo>
                  <a:cubicBezTo>
                    <a:pt x="810" y="77"/>
                    <a:pt x="827" y="73"/>
                    <a:pt x="843" y="73"/>
                  </a:cubicBezTo>
                  <a:cubicBezTo>
                    <a:pt x="854" y="73"/>
                    <a:pt x="859" y="77"/>
                    <a:pt x="859" y="83"/>
                  </a:cubicBezTo>
                  <a:cubicBezTo>
                    <a:pt x="859" y="89"/>
                    <a:pt x="856" y="92"/>
                    <a:pt x="847" y="94"/>
                  </a:cubicBezTo>
                  <a:cubicBezTo>
                    <a:pt x="828" y="99"/>
                    <a:pt x="828" y="99"/>
                    <a:pt x="828" y="99"/>
                  </a:cubicBezTo>
                  <a:cubicBezTo>
                    <a:pt x="800" y="106"/>
                    <a:pt x="790" y="119"/>
                    <a:pt x="790" y="137"/>
                  </a:cubicBezTo>
                  <a:cubicBezTo>
                    <a:pt x="790" y="156"/>
                    <a:pt x="804" y="171"/>
                    <a:pt x="826" y="171"/>
                  </a:cubicBezTo>
                  <a:cubicBezTo>
                    <a:pt x="841" y="171"/>
                    <a:pt x="854" y="166"/>
                    <a:pt x="863" y="155"/>
                  </a:cubicBezTo>
                  <a:cubicBezTo>
                    <a:pt x="863" y="159"/>
                    <a:pt x="863" y="164"/>
                    <a:pt x="865" y="169"/>
                  </a:cubicBezTo>
                  <a:cubicBezTo>
                    <a:pt x="892" y="169"/>
                    <a:pt x="892" y="169"/>
                    <a:pt x="892" y="169"/>
                  </a:cubicBezTo>
                  <a:lnTo>
                    <a:pt x="892" y="91"/>
                  </a:lnTo>
                  <a:close/>
                  <a:moveTo>
                    <a:pt x="727" y="47"/>
                  </a:moveTo>
                  <a:cubicBezTo>
                    <a:pt x="695" y="47"/>
                    <a:pt x="681" y="63"/>
                    <a:pt x="681" y="83"/>
                  </a:cubicBezTo>
                  <a:cubicBezTo>
                    <a:pt x="681" y="103"/>
                    <a:pt x="693" y="113"/>
                    <a:pt x="711" y="119"/>
                  </a:cubicBezTo>
                  <a:cubicBezTo>
                    <a:pt x="722" y="123"/>
                    <a:pt x="722" y="123"/>
                    <a:pt x="722" y="123"/>
                  </a:cubicBezTo>
                  <a:cubicBezTo>
                    <a:pt x="733" y="127"/>
                    <a:pt x="737" y="130"/>
                    <a:pt x="737" y="135"/>
                  </a:cubicBezTo>
                  <a:cubicBezTo>
                    <a:pt x="737" y="142"/>
                    <a:pt x="731" y="146"/>
                    <a:pt x="720" y="146"/>
                  </a:cubicBezTo>
                  <a:cubicBezTo>
                    <a:pt x="708" y="146"/>
                    <a:pt x="693" y="142"/>
                    <a:pt x="681" y="135"/>
                  </a:cubicBezTo>
                  <a:cubicBezTo>
                    <a:pt x="681" y="163"/>
                    <a:pt x="681" y="163"/>
                    <a:pt x="681" y="163"/>
                  </a:cubicBezTo>
                  <a:cubicBezTo>
                    <a:pt x="694" y="169"/>
                    <a:pt x="705" y="172"/>
                    <a:pt x="720" y="172"/>
                  </a:cubicBezTo>
                  <a:cubicBezTo>
                    <a:pt x="753" y="172"/>
                    <a:pt x="770" y="158"/>
                    <a:pt x="770" y="133"/>
                  </a:cubicBezTo>
                  <a:cubicBezTo>
                    <a:pt x="770" y="115"/>
                    <a:pt x="761" y="104"/>
                    <a:pt x="741" y="98"/>
                  </a:cubicBezTo>
                  <a:cubicBezTo>
                    <a:pt x="730" y="94"/>
                    <a:pt x="730" y="94"/>
                    <a:pt x="730" y="94"/>
                  </a:cubicBezTo>
                  <a:cubicBezTo>
                    <a:pt x="718" y="91"/>
                    <a:pt x="715" y="88"/>
                    <a:pt x="715" y="82"/>
                  </a:cubicBezTo>
                  <a:cubicBezTo>
                    <a:pt x="715" y="76"/>
                    <a:pt x="720" y="72"/>
                    <a:pt x="729" y="72"/>
                  </a:cubicBezTo>
                  <a:cubicBezTo>
                    <a:pt x="739" y="72"/>
                    <a:pt x="753" y="75"/>
                    <a:pt x="765" y="81"/>
                  </a:cubicBezTo>
                  <a:cubicBezTo>
                    <a:pt x="765" y="54"/>
                    <a:pt x="765" y="54"/>
                    <a:pt x="765" y="54"/>
                  </a:cubicBezTo>
                  <a:cubicBezTo>
                    <a:pt x="755" y="50"/>
                    <a:pt x="742" y="47"/>
                    <a:pt x="727" y="47"/>
                  </a:cubicBezTo>
                  <a:moveTo>
                    <a:pt x="613" y="73"/>
                  </a:moveTo>
                  <a:cubicBezTo>
                    <a:pt x="623" y="73"/>
                    <a:pt x="628" y="77"/>
                    <a:pt x="628" y="85"/>
                  </a:cubicBezTo>
                  <a:cubicBezTo>
                    <a:pt x="628" y="92"/>
                    <a:pt x="623" y="96"/>
                    <a:pt x="612" y="99"/>
                  </a:cubicBezTo>
                  <a:cubicBezTo>
                    <a:pt x="598" y="103"/>
                    <a:pt x="598" y="103"/>
                    <a:pt x="598" y="103"/>
                  </a:cubicBezTo>
                  <a:cubicBezTo>
                    <a:pt x="592" y="104"/>
                    <a:pt x="589" y="106"/>
                    <a:pt x="588" y="107"/>
                  </a:cubicBezTo>
                  <a:cubicBezTo>
                    <a:pt x="588" y="105"/>
                    <a:pt x="588" y="105"/>
                    <a:pt x="588" y="105"/>
                  </a:cubicBezTo>
                  <a:cubicBezTo>
                    <a:pt x="588" y="86"/>
                    <a:pt x="597" y="73"/>
                    <a:pt x="613" y="73"/>
                  </a:cubicBezTo>
                  <a:moveTo>
                    <a:pt x="622" y="119"/>
                  </a:moveTo>
                  <a:cubicBezTo>
                    <a:pt x="648" y="113"/>
                    <a:pt x="661" y="104"/>
                    <a:pt x="661" y="83"/>
                  </a:cubicBezTo>
                  <a:cubicBezTo>
                    <a:pt x="661" y="63"/>
                    <a:pt x="646" y="47"/>
                    <a:pt x="613" y="47"/>
                  </a:cubicBezTo>
                  <a:cubicBezTo>
                    <a:pt x="579" y="47"/>
                    <a:pt x="555" y="72"/>
                    <a:pt x="555" y="109"/>
                  </a:cubicBezTo>
                  <a:cubicBezTo>
                    <a:pt x="555" y="147"/>
                    <a:pt x="574" y="172"/>
                    <a:pt x="610" y="172"/>
                  </a:cubicBezTo>
                  <a:cubicBezTo>
                    <a:pt x="632" y="172"/>
                    <a:pt x="649" y="167"/>
                    <a:pt x="660" y="161"/>
                  </a:cubicBezTo>
                  <a:cubicBezTo>
                    <a:pt x="660" y="135"/>
                    <a:pt x="660" y="135"/>
                    <a:pt x="660" y="135"/>
                  </a:cubicBezTo>
                  <a:cubicBezTo>
                    <a:pt x="645" y="141"/>
                    <a:pt x="625" y="146"/>
                    <a:pt x="610" y="146"/>
                  </a:cubicBezTo>
                  <a:cubicBezTo>
                    <a:pt x="597" y="146"/>
                    <a:pt x="592" y="138"/>
                    <a:pt x="592" y="133"/>
                  </a:cubicBezTo>
                  <a:cubicBezTo>
                    <a:pt x="592" y="128"/>
                    <a:pt x="595" y="125"/>
                    <a:pt x="601" y="124"/>
                  </a:cubicBezTo>
                  <a:lnTo>
                    <a:pt x="622" y="119"/>
                  </a:lnTo>
                  <a:close/>
                  <a:moveTo>
                    <a:pt x="496" y="109"/>
                  </a:moveTo>
                  <a:cubicBezTo>
                    <a:pt x="496" y="132"/>
                    <a:pt x="490" y="145"/>
                    <a:pt x="474" y="145"/>
                  </a:cubicBezTo>
                  <a:cubicBezTo>
                    <a:pt x="457" y="145"/>
                    <a:pt x="452" y="132"/>
                    <a:pt x="452" y="109"/>
                  </a:cubicBezTo>
                  <a:cubicBezTo>
                    <a:pt x="452" y="87"/>
                    <a:pt x="457" y="74"/>
                    <a:pt x="474" y="74"/>
                  </a:cubicBezTo>
                  <a:cubicBezTo>
                    <a:pt x="490" y="74"/>
                    <a:pt x="496" y="87"/>
                    <a:pt x="496" y="109"/>
                  </a:cubicBezTo>
                  <a:moveTo>
                    <a:pt x="529" y="0"/>
                  </a:moveTo>
                  <a:cubicBezTo>
                    <a:pt x="496" y="0"/>
                    <a:pt x="496" y="0"/>
                    <a:pt x="496" y="0"/>
                  </a:cubicBezTo>
                  <a:cubicBezTo>
                    <a:pt x="496" y="62"/>
                    <a:pt x="496" y="62"/>
                    <a:pt x="496" y="62"/>
                  </a:cubicBezTo>
                  <a:cubicBezTo>
                    <a:pt x="491" y="55"/>
                    <a:pt x="480" y="47"/>
                    <a:pt x="465" y="47"/>
                  </a:cubicBezTo>
                  <a:cubicBezTo>
                    <a:pt x="432" y="47"/>
                    <a:pt x="418" y="72"/>
                    <a:pt x="418" y="109"/>
                  </a:cubicBezTo>
                  <a:cubicBezTo>
                    <a:pt x="418" y="147"/>
                    <a:pt x="432" y="172"/>
                    <a:pt x="466" y="172"/>
                  </a:cubicBezTo>
                  <a:cubicBezTo>
                    <a:pt x="481" y="172"/>
                    <a:pt x="493" y="164"/>
                    <a:pt x="499" y="155"/>
                  </a:cubicBezTo>
                  <a:cubicBezTo>
                    <a:pt x="499" y="158"/>
                    <a:pt x="499" y="164"/>
                    <a:pt x="501" y="169"/>
                  </a:cubicBezTo>
                  <a:cubicBezTo>
                    <a:pt x="529" y="169"/>
                    <a:pt x="529" y="169"/>
                    <a:pt x="529" y="169"/>
                  </a:cubicBezTo>
                  <a:lnTo>
                    <a:pt x="529" y="0"/>
                  </a:lnTo>
                  <a:close/>
                  <a:moveTo>
                    <a:pt x="352" y="47"/>
                  </a:moveTo>
                  <a:cubicBezTo>
                    <a:pt x="334" y="47"/>
                    <a:pt x="321" y="56"/>
                    <a:pt x="316" y="66"/>
                  </a:cubicBezTo>
                  <a:cubicBezTo>
                    <a:pt x="316" y="63"/>
                    <a:pt x="315" y="54"/>
                    <a:pt x="313" y="50"/>
                  </a:cubicBezTo>
                  <a:cubicBezTo>
                    <a:pt x="286" y="50"/>
                    <a:pt x="286" y="50"/>
                    <a:pt x="286" y="50"/>
                  </a:cubicBezTo>
                  <a:cubicBezTo>
                    <a:pt x="286" y="169"/>
                    <a:pt x="286" y="169"/>
                    <a:pt x="286" y="169"/>
                  </a:cubicBezTo>
                  <a:cubicBezTo>
                    <a:pt x="319" y="169"/>
                    <a:pt x="319" y="169"/>
                    <a:pt x="319" y="169"/>
                  </a:cubicBezTo>
                  <a:cubicBezTo>
                    <a:pt x="319" y="109"/>
                    <a:pt x="319" y="109"/>
                    <a:pt x="319" y="109"/>
                  </a:cubicBezTo>
                  <a:cubicBezTo>
                    <a:pt x="319" y="83"/>
                    <a:pt x="327" y="74"/>
                    <a:pt x="342" y="74"/>
                  </a:cubicBezTo>
                  <a:cubicBezTo>
                    <a:pt x="350" y="74"/>
                    <a:pt x="355" y="77"/>
                    <a:pt x="357" y="84"/>
                  </a:cubicBezTo>
                  <a:cubicBezTo>
                    <a:pt x="359" y="89"/>
                    <a:pt x="360" y="93"/>
                    <a:pt x="360" y="107"/>
                  </a:cubicBezTo>
                  <a:cubicBezTo>
                    <a:pt x="360" y="169"/>
                    <a:pt x="360" y="169"/>
                    <a:pt x="360" y="169"/>
                  </a:cubicBezTo>
                  <a:cubicBezTo>
                    <a:pt x="393" y="169"/>
                    <a:pt x="393" y="169"/>
                    <a:pt x="393" y="169"/>
                  </a:cubicBezTo>
                  <a:cubicBezTo>
                    <a:pt x="393" y="100"/>
                    <a:pt x="393" y="100"/>
                    <a:pt x="393" y="100"/>
                  </a:cubicBezTo>
                  <a:cubicBezTo>
                    <a:pt x="393" y="86"/>
                    <a:pt x="391" y="76"/>
                    <a:pt x="388" y="68"/>
                  </a:cubicBezTo>
                  <a:cubicBezTo>
                    <a:pt x="382" y="53"/>
                    <a:pt x="370" y="47"/>
                    <a:pt x="352" y="47"/>
                  </a:cubicBezTo>
                  <a:moveTo>
                    <a:pt x="186" y="172"/>
                  </a:moveTo>
                  <a:cubicBezTo>
                    <a:pt x="204" y="172"/>
                    <a:pt x="217" y="163"/>
                    <a:pt x="223" y="153"/>
                  </a:cubicBezTo>
                  <a:cubicBezTo>
                    <a:pt x="223" y="156"/>
                    <a:pt x="223" y="164"/>
                    <a:pt x="225" y="169"/>
                  </a:cubicBezTo>
                  <a:cubicBezTo>
                    <a:pt x="252" y="169"/>
                    <a:pt x="252" y="169"/>
                    <a:pt x="252" y="169"/>
                  </a:cubicBezTo>
                  <a:cubicBezTo>
                    <a:pt x="252" y="50"/>
                    <a:pt x="252" y="50"/>
                    <a:pt x="252" y="50"/>
                  </a:cubicBezTo>
                  <a:cubicBezTo>
                    <a:pt x="219" y="50"/>
                    <a:pt x="219" y="50"/>
                    <a:pt x="219" y="50"/>
                  </a:cubicBezTo>
                  <a:cubicBezTo>
                    <a:pt x="219" y="110"/>
                    <a:pt x="219" y="110"/>
                    <a:pt x="219" y="110"/>
                  </a:cubicBezTo>
                  <a:cubicBezTo>
                    <a:pt x="219" y="136"/>
                    <a:pt x="211" y="145"/>
                    <a:pt x="196" y="145"/>
                  </a:cubicBezTo>
                  <a:cubicBezTo>
                    <a:pt x="189" y="145"/>
                    <a:pt x="184" y="141"/>
                    <a:pt x="182" y="135"/>
                  </a:cubicBezTo>
                  <a:cubicBezTo>
                    <a:pt x="180" y="130"/>
                    <a:pt x="179" y="125"/>
                    <a:pt x="179" y="112"/>
                  </a:cubicBezTo>
                  <a:cubicBezTo>
                    <a:pt x="179" y="50"/>
                    <a:pt x="179" y="50"/>
                    <a:pt x="179" y="50"/>
                  </a:cubicBezTo>
                  <a:cubicBezTo>
                    <a:pt x="146" y="50"/>
                    <a:pt x="146" y="50"/>
                    <a:pt x="146" y="50"/>
                  </a:cubicBezTo>
                  <a:cubicBezTo>
                    <a:pt x="146" y="119"/>
                    <a:pt x="146" y="119"/>
                    <a:pt x="146" y="119"/>
                  </a:cubicBezTo>
                  <a:cubicBezTo>
                    <a:pt x="146" y="131"/>
                    <a:pt x="147" y="142"/>
                    <a:pt x="150" y="151"/>
                  </a:cubicBezTo>
                  <a:cubicBezTo>
                    <a:pt x="156" y="165"/>
                    <a:pt x="168" y="172"/>
                    <a:pt x="186" y="172"/>
                  </a:cubicBezTo>
                  <a:moveTo>
                    <a:pt x="50" y="32"/>
                  </a:moveTo>
                  <a:cubicBezTo>
                    <a:pt x="72" y="32"/>
                    <a:pt x="78" y="39"/>
                    <a:pt x="78" y="51"/>
                  </a:cubicBezTo>
                  <a:cubicBezTo>
                    <a:pt x="78" y="64"/>
                    <a:pt x="70" y="72"/>
                    <a:pt x="48" y="72"/>
                  </a:cubicBezTo>
                  <a:cubicBezTo>
                    <a:pt x="34" y="72"/>
                    <a:pt x="34" y="72"/>
                    <a:pt x="34" y="72"/>
                  </a:cubicBezTo>
                  <a:cubicBezTo>
                    <a:pt x="34" y="33"/>
                    <a:pt x="34" y="33"/>
                    <a:pt x="34" y="33"/>
                  </a:cubicBezTo>
                  <a:cubicBezTo>
                    <a:pt x="39" y="32"/>
                    <a:pt x="44" y="32"/>
                    <a:pt x="50" y="32"/>
                  </a:cubicBezTo>
                  <a:moveTo>
                    <a:pt x="55" y="98"/>
                  </a:moveTo>
                  <a:cubicBezTo>
                    <a:pt x="78" y="98"/>
                    <a:pt x="86" y="108"/>
                    <a:pt x="86" y="120"/>
                  </a:cubicBezTo>
                  <a:cubicBezTo>
                    <a:pt x="86" y="133"/>
                    <a:pt x="79" y="143"/>
                    <a:pt x="57" y="143"/>
                  </a:cubicBezTo>
                  <a:cubicBezTo>
                    <a:pt x="47" y="143"/>
                    <a:pt x="39" y="143"/>
                    <a:pt x="34" y="142"/>
                  </a:cubicBezTo>
                  <a:cubicBezTo>
                    <a:pt x="34" y="98"/>
                    <a:pt x="34" y="98"/>
                    <a:pt x="34" y="98"/>
                  </a:cubicBezTo>
                  <a:lnTo>
                    <a:pt x="55" y="98"/>
                  </a:lnTo>
                  <a:close/>
                  <a:moveTo>
                    <a:pt x="49" y="171"/>
                  </a:moveTo>
                  <a:cubicBezTo>
                    <a:pt x="105" y="171"/>
                    <a:pt x="121" y="152"/>
                    <a:pt x="121" y="122"/>
                  </a:cubicBezTo>
                  <a:cubicBezTo>
                    <a:pt x="121" y="100"/>
                    <a:pt x="106" y="85"/>
                    <a:pt x="89" y="81"/>
                  </a:cubicBezTo>
                  <a:cubicBezTo>
                    <a:pt x="103" y="77"/>
                    <a:pt x="113" y="64"/>
                    <a:pt x="113" y="49"/>
                  </a:cubicBezTo>
                  <a:cubicBezTo>
                    <a:pt x="113" y="18"/>
                    <a:pt x="94" y="4"/>
                    <a:pt x="50" y="4"/>
                  </a:cubicBezTo>
                  <a:cubicBezTo>
                    <a:pt x="36" y="4"/>
                    <a:pt x="6" y="6"/>
                    <a:pt x="0" y="7"/>
                  </a:cubicBezTo>
                  <a:cubicBezTo>
                    <a:pt x="0" y="168"/>
                    <a:pt x="0" y="168"/>
                    <a:pt x="0" y="168"/>
                  </a:cubicBezTo>
                  <a:cubicBezTo>
                    <a:pt x="12" y="170"/>
                    <a:pt x="25" y="171"/>
                    <a:pt x="49" y="171"/>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0" name="Freeform 8"/>
            <p:cNvSpPr>
              <a:spLocks noEditPoints="1"/>
            </p:cNvSpPr>
            <p:nvPr/>
          </p:nvSpPr>
          <p:spPr bwMode="auto">
            <a:xfrm>
              <a:off x="15427326" y="27812824"/>
              <a:ext cx="2582863" cy="546101"/>
            </a:xfrm>
            <a:custGeom>
              <a:avLst/>
              <a:gdLst/>
              <a:ahLst/>
              <a:cxnLst>
                <a:cxn ang="0">
                  <a:pos x="790" y="172"/>
                </a:cxn>
                <a:cxn ang="0">
                  <a:pos x="815" y="142"/>
                </a:cxn>
                <a:cxn ang="0">
                  <a:pos x="784" y="128"/>
                </a:cxn>
                <a:cxn ang="0">
                  <a:pos x="811" y="75"/>
                </a:cxn>
                <a:cxn ang="0">
                  <a:pos x="784" y="50"/>
                </a:cxn>
                <a:cxn ang="0">
                  <a:pos x="751" y="23"/>
                </a:cxn>
                <a:cxn ang="0">
                  <a:pos x="736" y="50"/>
                </a:cxn>
                <a:cxn ang="0">
                  <a:pos x="751" y="75"/>
                </a:cxn>
                <a:cxn ang="0">
                  <a:pos x="676" y="131"/>
                </a:cxn>
                <a:cxn ang="0">
                  <a:pos x="725" y="168"/>
                </a:cxn>
                <a:cxn ang="0">
                  <a:pos x="719" y="143"/>
                </a:cxn>
                <a:cxn ang="0">
                  <a:pos x="709" y="0"/>
                </a:cxn>
                <a:cxn ang="0">
                  <a:pos x="676" y="131"/>
                </a:cxn>
                <a:cxn ang="0">
                  <a:pos x="617" y="85"/>
                </a:cxn>
                <a:cxn ang="0">
                  <a:pos x="586" y="103"/>
                </a:cxn>
                <a:cxn ang="0">
                  <a:pos x="577" y="105"/>
                </a:cxn>
                <a:cxn ang="0">
                  <a:pos x="611" y="119"/>
                </a:cxn>
                <a:cxn ang="0">
                  <a:pos x="602" y="47"/>
                </a:cxn>
                <a:cxn ang="0">
                  <a:pos x="599" y="172"/>
                </a:cxn>
                <a:cxn ang="0">
                  <a:pos x="649" y="135"/>
                </a:cxn>
                <a:cxn ang="0">
                  <a:pos x="581" y="133"/>
                </a:cxn>
                <a:cxn ang="0">
                  <a:pos x="611" y="119"/>
                </a:cxn>
                <a:cxn ang="0">
                  <a:pos x="532" y="50"/>
                </a:cxn>
                <a:cxn ang="0">
                  <a:pos x="479" y="134"/>
                </a:cxn>
                <a:cxn ang="0">
                  <a:pos x="428" y="50"/>
                </a:cxn>
                <a:cxn ang="0">
                  <a:pos x="386" y="50"/>
                </a:cxn>
                <a:cxn ang="0">
                  <a:pos x="390" y="169"/>
                </a:cxn>
                <a:cxn ang="0">
                  <a:pos x="442" y="97"/>
                </a:cxn>
                <a:cxn ang="0">
                  <a:pos x="494" y="169"/>
                </a:cxn>
                <a:cxn ang="0">
                  <a:pos x="189" y="66"/>
                </a:cxn>
                <a:cxn ang="0">
                  <a:pos x="159" y="50"/>
                </a:cxn>
                <a:cxn ang="0">
                  <a:pos x="192" y="169"/>
                </a:cxn>
                <a:cxn ang="0">
                  <a:pos x="214" y="74"/>
                </a:cxn>
                <a:cxn ang="0">
                  <a:pos x="230" y="107"/>
                </a:cxn>
                <a:cxn ang="0">
                  <a:pos x="263" y="169"/>
                </a:cxn>
                <a:cxn ang="0">
                  <a:pos x="285" y="74"/>
                </a:cxn>
                <a:cxn ang="0">
                  <a:pos x="300" y="107"/>
                </a:cxn>
                <a:cxn ang="0">
                  <a:pos x="333" y="169"/>
                </a:cxn>
                <a:cxn ang="0">
                  <a:pos x="329" y="68"/>
                </a:cxn>
                <a:cxn ang="0">
                  <a:pos x="258" y="68"/>
                </a:cxn>
                <a:cxn ang="0">
                  <a:pos x="34" y="6"/>
                </a:cxn>
                <a:cxn ang="0">
                  <a:pos x="0" y="111"/>
                </a:cxn>
                <a:cxn ang="0">
                  <a:pos x="125" y="111"/>
                </a:cxn>
                <a:cxn ang="0">
                  <a:pos x="90" y="6"/>
                </a:cxn>
                <a:cxn ang="0">
                  <a:pos x="62" y="144"/>
                </a:cxn>
                <a:cxn ang="0">
                  <a:pos x="34" y="6"/>
                </a:cxn>
              </a:cxnLst>
              <a:rect l="0" t="0" r="r" b="b"/>
              <a:pathLst>
                <a:path w="815" h="172">
                  <a:moveTo>
                    <a:pt x="751" y="130"/>
                  </a:moveTo>
                  <a:cubicBezTo>
                    <a:pt x="751" y="157"/>
                    <a:pt x="762" y="172"/>
                    <a:pt x="790" y="172"/>
                  </a:cubicBezTo>
                  <a:cubicBezTo>
                    <a:pt x="802" y="172"/>
                    <a:pt x="812" y="169"/>
                    <a:pt x="815" y="168"/>
                  </a:cubicBezTo>
                  <a:cubicBezTo>
                    <a:pt x="815" y="142"/>
                    <a:pt x="815" y="142"/>
                    <a:pt x="815" y="142"/>
                  </a:cubicBezTo>
                  <a:cubicBezTo>
                    <a:pt x="810" y="144"/>
                    <a:pt x="804" y="145"/>
                    <a:pt x="798" y="145"/>
                  </a:cubicBezTo>
                  <a:cubicBezTo>
                    <a:pt x="788" y="145"/>
                    <a:pt x="784" y="142"/>
                    <a:pt x="784" y="128"/>
                  </a:cubicBezTo>
                  <a:cubicBezTo>
                    <a:pt x="784" y="75"/>
                    <a:pt x="784" y="75"/>
                    <a:pt x="784" y="75"/>
                  </a:cubicBezTo>
                  <a:cubicBezTo>
                    <a:pt x="811" y="75"/>
                    <a:pt x="811" y="75"/>
                    <a:pt x="811" y="75"/>
                  </a:cubicBezTo>
                  <a:cubicBezTo>
                    <a:pt x="811" y="50"/>
                    <a:pt x="811" y="50"/>
                    <a:pt x="811" y="50"/>
                  </a:cubicBezTo>
                  <a:cubicBezTo>
                    <a:pt x="784" y="50"/>
                    <a:pt x="784" y="50"/>
                    <a:pt x="784" y="50"/>
                  </a:cubicBezTo>
                  <a:cubicBezTo>
                    <a:pt x="784" y="15"/>
                    <a:pt x="784" y="15"/>
                    <a:pt x="784" y="15"/>
                  </a:cubicBezTo>
                  <a:cubicBezTo>
                    <a:pt x="766" y="17"/>
                    <a:pt x="754" y="22"/>
                    <a:pt x="751" y="23"/>
                  </a:cubicBezTo>
                  <a:cubicBezTo>
                    <a:pt x="751" y="50"/>
                    <a:pt x="751" y="50"/>
                    <a:pt x="751" y="50"/>
                  </a:cubicBezTo>
                  <a:cubicBezTo>
                    <a:pt x="736" y="50"/>
                    <a:pt x="736" y="50"/>
                    <a:pt x="736" y="50"/>
                  </a:cubicBezTo>
                  <a:cubicBezTo>
                    <a:pt x="736" y="75"/>
                    <a:pt x="736" y="75"/>
                    <a:pt x="736" y="75"/>
                  </a:cubicBezTo>
                  <a:cubicBezTo>
                    <a:pt x="751" y="75"/>
                    <a:pt x="751" y="75"/>
                    <a:pt x="751" y="75"/>
                  </a:cubicBezTo>
                  <a:lnTo>
                    <a:pt x="751" y="130"/>
                  </a:lnTo>
                  <a:close/>
                  <a:moveTo>
                    <a:pt x="676" y="131"/>
                  </a:moveTo>
                  <a:cubicBezTo>
                    <a:pt x="676" y="159"/>
                    <a:pt x="686" y="170"/>
                    <a:pt x="708" y="170"/>
                  </a:cubicBezTo>
                  <a:cubicBezTo>
                    <a:pt x="715" y="170"/>
                    <a:pt x="722" y="169"/>
                    <a:pt x="725" y="168"/>
                  </a:cubicBezTo>
                  <a:cubicBezTo>
                    <a:pt x="725" y="143"/>
                    <a:pt x="725" y="143"/>
                    <a:pt x="725" y="143"/>
                  </a:cubicBezTo>
                  <a:cubicBezTo>
                    <a:pt x="719" y="143"/>
                    <a:pt x="719" y="143"/>
                    <a:pt x="719" y="143"/>
                  </a:cubicBezTo>
                  <a:cubicBezTo>
                    <a:pt x="712" y="143"/>
                    <a:pt x="709" y="140"/>
                    <a:pt x="709" y="129"/>
                  </a:cubicBezTo>
                  <a:cubicBezTo>
                    <a:pt x="709" y="0"/>
                    <a:pt x="709" y="0"/>
                    <a:pt x="709" y="0"/>
                  </a:cubicBezTo>
                  <a:cubicBezTo>
                    <a:pt x="676" y="0"/>
                    <a:pt x="676" y="0"/>
                    <a:pt x="676" y="0"/>
                  </a:cubicBezTo>
                  <a:lnTo>
                    <a:pt x="676" y="131"/>
                  </a:lnTo>
                  <a:close/>
                  <a:moveTo>
                    <a:pt x="602" y="73"/>
                  </a:moveTo>
                  <a:cubicBezTo>
                    <a:pt x="611" y="73"/>
                    <a:pt x="617" y="78"/>
                    <a:pt x="617" y="85"/>
                  </a:cubicBezTo>
                  <a:cubicBezTo>
                    <a:pt x="617" y="92"/>
                    <a:pt x="612" y="97"/>
                    <a:pt x="601" y="99"/>
                  </a:cubicBezTo>
                  <a:cubicBezTo>
                    <a:pt x="586" y="103"/>
                    <a:pt x="586" y="103"/>
                    <a:pt x="586" y="103"/>
                  </a:cubicBezTo>
                  <a:cubicBezTo>
                    <a:pt x="581" y="105"/>
                    <a:pt x="578" y="106"/>
                    <a:pt x="577" y="108"/>
                  </a:cubicBezTo>
                  <a:cubicBezTo>
                    <a:pt x="577" y="105"/>
                    <a:pt x="577" y="105"/>
                    <a:pt x="577" y="105"/>
                  </a:cubicBezTo>
                  <a:cubicBezTo>
                    <a:pt x="577" y="86"/>
                    <a:pt x="586" y="73"/>
                    <a:pt x="602" y="73"/>
                  </a:cubicBezTo>
                  <a:moveTo>
                    <a:pt x="611" y="119"/>
                  </a:moveTo>
                  <a:cubicBezTo>
                    <a:pt x="637" y="113"/>
                    <a:pt x="650" y="105"/>
                    <a:pt x="650" y="83"/>
                  </a:cubicBezTo>
                  <a:cubicBezTo>
                    <a:pt x="650" y="63"/>
                    <a:pt x="635" y="47"/>
                    <a:pt x="602" y="47"/>
                  </a:cubicBezTo>
                  <a:cubicBezTo>
                    <a:pt x="567" y="47"/>
                    <a:pt x="544" y="72"/>
                    <a:pt x="544" y="109"/>
                  </a:cubicBezTo>
                  <a:cubicBezTo>
                    <a:pt x="544" y="147"/>
                    <a:pt x="562" y="172"/>
                    <a:pt x="599" y="172"/>
                  </a:cubicBezTo>
                  <a:cubicBezTo>
                    <a:pt x="620" y="172"/>
                    <a:pt x="638" y="168"/>
                    <a:pt x="649" y="161"/>
                  </a:cubicBezTo>
                  <a:cubicBezTo>
                    <a:pt x="649" y="135"/>
                    <a:pt x="649" y="135"/>
                    <a:pt x="649" y="135"/>
                  </a:cubicBezTo>
                  <a:cubicBezTo>
                    <a:pt x="634" y="141"/>
                    <a:pt x="613" y="146"/>
                    <a:pt x="599" y="146"/>
                  </a:cubicBezTo>
                  <a:cubicBezTo>
                    <a:pt x="586" y="146"/>
                    <a:pt x="581" y="138"/>
                    <a:pt x="581" y="133"/>
                  </a:cubicBezTo>
                  <a:cubicBezTo>
                    <a:pt x="581" y="128"/>
                    <a:pt x="584" y="125"/>
                    <a:pt x="590" y="124"/>
                  </a:cubicBezTo>
                  <a:lnTo>
                    <a:pt x="611" y="119"/>
                  </a:lnTo>
                  <a:close/>
                  <a:moveTo>
                    <a:pt x="494" y="169"/>
                  </a:moveTo>
                  <a:cubicBezTo>
                    <a:pt x="508" y="141"/>
                    <a:pt x="523" y="92"/>
                    <a:pt x="532" y="50"/>
                  </a:cubicBezTo>
                  <a:cubicBezTo>
                    <a:pt x="498" y="50"/>
                    <a:pt x="498" y="50"/>
                    <a:pt x="498" y="50"/>
                  </a:cubicBezTo>
                  <a:cubicBezTo>
                    <a:pt x="492" y="83"/>
                    <a:pt x="485" y="116"/>
                    <a:pt x="479" y="134"/>
                  </a:cubicBezTo>
                  <a:cubicBezTo>
                    <a:pt x="472" y="116"/>
                    <a:pt x="463" y="83"/>
                    <a:pt x="456" y="50"/>
                  </a:cubicBezTo>
                  <a:cubicBezTo>
                    <a:pt x="428" y="50"/>
                    <a:pt x="428" y="50"/>
                    <a:pt x="428" y="50"/>
                  </a:cubicBezTo>
                  <a:cubicBezTo>
                    <a:pt x="421" y="83"/>
                    <a:pt x="412" y="116"/>
                    <a:pt x="405" y="134"/>
                  </a:cubicBezTo>
                  <a:cubicBezTo>
                    <a:pt x="399" y="116"/>
                    <a:pt x="392" y="83"/>
                    <a:pt x="386" y="50"/>
                  </a:cubicBezTo>
                  <a:cubicBezTo>
                    <a:pt x="352" y="50"/>
                    <a:pt x="352" y="50"/>
                    <a:pt x="352" y="50"/>
                  </a:cubicBezTo>
                  <a:cubicBezTo>
                    <a:pt x="361" y="92"/>
                    <a:pt x="376" y="141"/>
                    <a:pt x="390" y="169"/>
                  </a:cubicBezTo>
                  <a:cubicBezTo>
                    <a:pt x="420" y="169"/>
                    <a:pt x="420" y="169"/>
                    <a:pt x="420" y="169"/>
                  </a:cubicBezTo>
                  <a:cubicBezTo>
                    <a:pt x="429" y="146"/>
                    <a:pt x="439" y="112"/>
                    <a:pt x="442" y="97"/>
                  </a:cubicBezTo>
                  <a:cubicBezTo>
                    <a:pt x="445" y="112"/>
                    <a:pt x="455" y="146"/>
                    <a:pt x="465" y="169"/>
                  </a:cubicBezTo>
                  <a:lnTo>
                    <a:pt x="494" y="169"/>
                  </a:lnTo>
                  <a:close/>
                  <a:moveTo>
                    <a:pt x="224" y="47"/>
                  </a:moveTo>
                  <a:cubicBezTo>
                    <a:pt x="207" y="47"/>
                    <a:pt x="194" y="56"/>
                    <a:pt x="189" y="66"/>
                  </a:cubicBezTo>
                  <a:cubicBezTo>
                    <a:pt x="189" y="63"/>
                    <a:pt x="188" y="55"/>
                    <a:pt x="187" y="50"/>
                  </a:cubicBezTo>
                  <a:cubicBezTo>
                    <a:pt x="159" y="50"/>
                    <a:pt x="159" y="50"/>
                    <a:pt x="159" y="50"/>
                  </a:cubicBezTo>
                  <a:cubicBezTo>
                    <a:pt x="159" y="169"/>
                    <a:pt x="159" y="169"/>
                    <a:pt x="159" y="169"/>
                  </a:cubicBezTo>
                  <a:cubicBezTo>
                    <a:pt x="192" y="169"/>
                    <a:pt x="192" y="169"/>
                    <a:pt x="192" y="169"/>
                  </a:cubicBezTo>
                  <a:cubicBezTo>
                    <a:pt x="192" y="109"/>
                    <a:pt x="192" y="109"/>
                    <a:pt x="192" y="109"/>
                  </a:cubicBezTo>
                  <a:cubicBezTo>
                    <a:pt x="192" y="83"/>
                    <a:pt x="200" y="74"/>
                    <a:pt x="214" y="74"/>
                  </a:cubicBezTo>
                  <a:cubicBezTo>
                    <a:pt x="221" y="74"/>
                    <a:pt x="226" y="78"/>
                    <a:pt x="228" y="84"/>
                  </a:cubicBezTo>
                  <a:cubicBezTo>
                    <a:pt x="230" y="90"/>
                    <a:pt x="230" y="95"/>
                    <a:pt x="230" y="107"/>
                  </a:cubicBezTo>
                  <a:cubicBezTo>
                    <a:pt x="230" y="169"/>
                    <a:pt x="230" y="169"/>
                    <a:pt x="230" y="169"/>
                  </a:cubicBezTo>
                  <a:cubicBezTo>
                    <a:pt x="263" y="169"/>
                    <a:pt x="263" y="169"/>
                    <a:pt x="263" y="169"/>
                  </a:cubicBezTo>
                  <a:cubicBezTo>
                    <a:pt x="263" y="109"/>
                    <a:pt x="263" y="109"/>
                    <a:pt x="263" y="109"/>
                  </a:cubicBezTo>
                  <a:cubicBezTo>
                    <a:pt x="263" y="84"/>
                    <a:pt x="270" y="74"/>
                    <a:pt x="285" y="74"/>
                  </a:cubicBezTo>
                  <a:cubicBezTo>
                    <a:pt x="292" y="74"/>
                    <a:pt x="296" y="78"/>
                    <a:pt x="298" y="84"/>
                  </a:cubicBezTo>
                  <a:cubicBezTo>
                    <a:pt x="300" y="90"/>
                    <a:pt x="300" y="95"/>
                    <a:pt x="300" y="107"/>
                  </a:cubicBezTo>
                  <a:cubicBezTo>
                    <a:pt x="300" y="169"/>
                    <a:pt x="300" y="169"/>
                    <a:pt x="300" y="169"/>
                  </a:cubicBezTo>
                  <a:cubicBezTo>
                    <a:pt x="333" y="169"/>
                    <a:pt x="333" y="169"/>
                    <a:pt x="333" y="169"/>
                  </a:cubicBezTo>
                  <a:cubicBezTo>
                    <a:pt x="333" y="100"/>
                    <a:pt x="333" y="100"/>
                    <a:pt x="333" y="100"/>
                  </a:cubicBezTo>
                  <a:cubicBezTo>
                    <a:pt x="333" y="86"/>
                    <a:pt x="332" y="76"/>
                    <a:pt x="329" y="68"/>
                  </a:cubicBezTo>
                  <a:cubicBezTo>
                    <a:pt x="323" y="54"/>
                    <a:pt x="310" y="47"/>
                    <a:pt x="294" y="47"/>
                  </a:cubicBezTo>
                  <a:cubicBezTo>
                    <a:pt x="277" y="47"/>
                    <a:pt x="264" y="57"/>
                    <a:pt x="258" y="68"/>
                  </a:cubicBezTo>
                  <a:cubicBezTo>
                    <a:pt x="253" y="54"/>
                    <a:pt x="240" y="47"/>
                    <a:pt x="224" y="47"/>
                  </a:cubicBezTo>
                  <a:moveTo>
                    <a:pt x="34" y="6"/>
                  </a:moveTo>
                  <a:cubicBezTo>
                    <a:pt x="0" y="6"/>
                    <a:pt x="0" y="6"/>
                    <a:pt x="0" y="6"/>
                  </a:cubicBezTo>
                  <a:cubicBezTo>
                    <a:pt x="0" y="111"/>
                    <a:pt x="0" y="111"/>
                    <a:pt x="0" y="111"/>
                  </a:cubicBezTo>
                  <a:cubicBezTo>
                    <a:pt x="0" y="150"/>
                    <a:pt x="24" y="172"/>
                    <a:pt x="62" y="172"/>
                  </a:cubicBezTo>
                  <a:cubicBezTo>
                    <a:pt x="100" y="172"/>
                    <a:pt x="125" y="150"/>
                    <a:pt x="125" y="111"/>
                  </a:cubicBezTo>
                  <a:cubicBezTo>
                    <a:pt x="125" y="6"/>
                    <a:pt x="125" y="6"/>
                    <a:pt x="125" y="6"/>
                  </a:cubicBezTo>
                  <a:cubicBezTo>
                    <a:pt x="90" y="6"/>
                    <a:pt x="90" y="6"/>
                    <a:pt x="90" y="6"/>
                  </a:cubicBezTo>
                  <a:cubicBezTo>
                    <a:pt x="90" y="109"/>
                    <a:pt x="90" y="109"/>
                    <a:pt x="90" y="109"/>
                  </a:cubicBezTo>
                  <a:cubicBezTo>
                    <a:pt x="90" y="131"/>
                    <a:pt x="80" y="144"/>
                    <a:pt x="62" y="144"/>
                  </a:cubicBezTo>
                  <a:cubicBezTo>
                    <a:pt x="44" y="144"/>
                    <a:pt x="34" y="131"/>
                    <a:pt x="34" y="109"/>
                  </a:cubicBezTo>
                  <a:lnTo>
                    <a:pt x="34"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1" name="Freeform 9"/>
            <p:cNvSpPr>
              <a:spLocks noEditPoints="1"/>
            </p:cNvSpPr>
            <p:nvPr/>
          </p:nvSpPr>
          <p:spPr bwMode="auto">
            <a:xfrm>
              <a:off x="18276887" y="27730275"/>
              <a:ext cx="720726" cy="695326"/>
            </a:xfrm>
            <a:custGeom>
              <a:avLst/>
              <a:gdLst/>
              <a:ahLst/>
              <a:cxnLst>
                <a:cxn ang="0">
                  <a:pos x="63" y="87"/>
                </a:cxn>
                <a:cxn ang="0">
                  <a:pos x="4" y="81"/>
                </a:cxn>
                <a:cxn ang="0">
                  <a:pos x="0" y="112"/>
                </a:cxn>
                <a:cxn ang="0">
                  <a:pos x="81" y="219"/>
                </a:cxn>
                <a:cxn ang="0">
                  <a:pos x="81" y="219"/>
                </a:cxn>
                <a:cxn ang="0">
                  <a:pos x="105" y="141"/>
                </a:cxn>
                <a:cxn ang="0">
                  <a:pos x="99" y="103"/>
                </a:cxn>
                <a:cxn ang="0">
                  <a:pos x="63" y="87"/>
                </a:cxn>
                <a:cxn ang="0">
                  <a:pos x="190" y="72"/>
                </a:cxn>
                <a:cxn ang="0">
                  <a:pos x="220" y="73"/>
                </a:cxn>
                <a:cxn ang="0">
                  <a:pos x="113" y="0"/>
                </a:cxn>
                <a:cxn ang="0">
                  <a:pos x="7" y="73"/>
                </a:cxn>
                <a:cxn ang="0">
                  <a:pos x="37" y="72"/>
                </a:cxn>
                <a:cxn ang="0">
                  <a:pos x="95" y="64"/>
                </a:cxn>
                <a:cxn ang="0">
                  <a:pos x="109" y="60"/>
                </a:cxn>
                <a:cxn ang="0">
                  <a:pos x="96" y="42"/>
                </a:cxn>
                <a:cxn ang="0">
                  <a:pos x="114" y="24"/>
                </a:cxn>
                <a:cxn ang="0">
                  <a:pos x="132" y="42"/>
                </a:cxn>
                <a:cxn ang="0">
                  <a:pos x="117" y="60"/>
                </a:cxn>
                <a:cxn ang="0">
                  <a:pos x="131" y="64"/>
                </a:cxn>
                <a:cxn ang="0">
                  <a:pos x="190" y="72"/>
                </a:cxn>
                <a:cxn ang="0">
                  <a:pos x="227" y="112"/>
                </a:cxn>
                <a:cxn ang="0">
                  <a:pos x="223" y="82"/>
                </a:cxn>
                <a:cxn ang="0">
                  <a:pos x="222" y="82"/>
                </a:cxn>
                <a:cxn ang="0">
                  <a:pos x="163" y="87"/>
                </a:cxn>
                <a:cxn ang="0">
                  <a:pos x="127" y="103"/>
                </a:cxn>
                <a:cxn ang="0">
                  <a:pos x="121" y="141"/>
                </a:cxn>
                <a:cxn ang="0">
                  <a:pos x="145" y="219"/>
                </a:cxn>
                <a:cxn ang="0">
                  <a:pos x="145" y="219"/>
                </a:cxn>
                <a:cxn ang="0">
                  <a:pos x="227" y="112"/>
                </a:cxn>
              </a:cxnLst>
              <a:rect l="0" t="0" r="r" b="b"/>
              <a:pathLst>
                <a:path w="227" h="219">
                  <a:moveTo>
                    <a:pt x="63" y="87"/>
                  </a:moveTo>
                  <a:cubicBezTo>
                    <a:pt x="42" y="85"/>
                    <a:pt x="26" y="83"/>
                    <a:pt x="4" y="81"/>
                  </a:cubicBezTo>
                  <a:cubicBezTo>
                    <a:pt x="1" y="91"/>
                    <a:pt x="0" y="101"/>
                    <a:pt x="0" y="112"/>
                  </a:cubicBezTo>
                  <a:cubicBezTo>
                    <a:pt x="0" y="162"/>
                    <a:pt x="34" y="205"/>
                    <a:pt x="81" y="219"/>
                  </a:cubicBezTo>
                  <a:cubicBezTo>
                    <a:pt x="81" y="219"/>
                    <a:pt x="81" y="219"/>
                    <a:pt x="81" y="219"/>
                  </a:cubicBezTo>
                  <a:cubicBezTo>
                    <a:pt x="98" y="193"/>
                    <a:pt x="101" y="171"/>
                    <a:pt x="105" y="141"/>
                  </a:cubicBezTo>
                  <a:cubicBezTo>
                    <a:pt x="106" y="129"/>
                    <a:pt x="106" y="114"/>
                    <a:pt x="99" y="103"/>
                  </a:cubicBezTo>
                  <a:cubicBezTo>
                    <a:pt x="92" y="92"/>
                    <a:pt x="76" y="87"/>
                    <a:pt x="63" y="87"/>
                  </a:cubicBezTo>
                  <a:moveTo>
                    <a:pt x="190" y="72"/>
                  </a:moveTo>
                  <a:cubicBezTo>
                    <a:pt x="199" y="73"/>
                    <a:pt x="220" y="73"/>
                    <a:pt x="220" y="73"/>
                  </a:cubicBezTo>
                  <a:cubicBezTo>
                    <a:pt x="204" y="30"/>
                    <a:pt x="163" y="0"/>
                    <a:pt x="113" y="0"/>
                  </a:cubicBezTo>
                  <a:cubicBezTo>
                    <a:pt x="64" y="0"/>
                    <a:pt x="23" y="30"/>
                    <a:pt x="7" y="73"/>
                  </a:cubicBezTo>
                  <a:cubicBezTo>
                    <a:pt x="15" y="75"/>
                    <a:pt x="27" y="72"/>
                    <a:pt x="37" y="72"/>
                  </a:cubicBezTo>
                  <a:cubicBezTo>
                    <a:pt x="54" y="69"/>
                    <a:pt x="77" y="67"/>
                    <a:pt x="95" y="64"/>
                  </a:cubicBezTo>
                  <a:cubicBezTo>
                    <a:pt x="100" y="64"/>
                    <a:pt x="105" y="63"/>
                    <a:pt x="109" y="60"/>
                  </a:cubicBezTo>
                  <a:cubicBezTo>
                    <a:pt x="102" y="58"/>
                    <a:pt x="96" y="51"/>
                    <a:pt x="96" y="42"/>
                  </a:cubicBezTo>
                  <a:cubicBezTo>
                    <a:pt x="96" y="32"/>
                    <a:pt x="104" y="24"/>
                    <a:pt x="114" y="24"/>
                  </a:cubicBezTo>
                  <a:cubicBezTo>
                    <a:pt x="124" y="24"/>
                    <a:pt x="132" y="32"/>
                    <a:pt x="132" y="42"/>
                  </a:cubicBezTo>
                  <a:cubicBezTo>
                    <a:pt x="132" y="51"/>
                    <a:pt x="125" y="58"/>
                    <a:pt x="117" y="60"/>
                  </a:cubicBezTo>
                  <a:cubicBezTo>
                    <a:pt x="121" y="63"/>
                    <a:pt x="126" y="64"/>
                    <a:pt x="131" y="64"/>
                  </a:cubicBezTo>
                  <a:cubicBezTo>
                    <a:pt x="150" y="67"/>
                    <a:pt x="172" y="69"/>
                    <a:pt x="190" y="72"/>
                  </a:cubicBezTo>
                  <a:moveTo>
                    <a:pt x="227" y="112"/>
                  </a:moveTo>
                  <a:cubicBezTo>
                    <a:pt x="227" y="101"/>
                    <a:pt x="226" y="91"/>
                    <a:pt x="223" y="82"/>
                  </a:cubicBezTo>
                  <a:cubicBezTo>
                    <a:pt x="222" y="82"/>
                    <a:pt x="222" y="82"/>
                    <a:pt x="222" y="82"/>
                  </a:cubicBezTo>
                  <a:cubicBezTo>
                    <a:pt x="200" y="83"/>
                    <a:pt x="184" y="85"/>
                    <a:pt x="163" y="87"/>
                  </a:cubicBezTo>
                  <a:cubicBezTo>
                    <a:pt x="150" y="87"/>
                    <a:pt x="134" y="92"/>
                    <a:pt x="127" y="103"/>
                  </a:cubicBezTo>
                  <a:cubicBezTo>
                    <a:pt x="120" y="114"/>
                    <a:pt x="120" y="129"/>
                    <a:pt x="121" y="141"/>
                  </a:cubicBezTo>
                  <a:cubicBezTo>
                    <a:pt x="125" y="171"/>
                    <a:pt x="128" y="193"/>
                    <a:pt x="145" y="219"/>
                  </a:cubicBezTo>
                  <a:cubicBezTo>
                    <a:pt x="145" y="219"/>
                    <a:pt x="145" y="219"/>
                    <a:pt x="145" y="219"/>
                  </a:cubicBezTo>
                  <a:cubicBezTo>
                    <a:pt x="192" y="206"/>
                    <a:pt x="227" y="163"/>
                    <a:pt x="227" y="112"/>
                  </a:cubicBezTo>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grpSp>
      <p:sp>
        <p:nvSpPr>
          <p:cNvPr id="23" name="Textplatzhalter 22"/>
          <p:cNvSpPr>
            <a:spLocks noGrp="1"/>
          </p:cNvSpPr>
          <p:nvPr>
            <p:ph type="body" sz="quarter" idx="11" hasCustomPrompt="1"/>
          </p:nvPr>
        </p:nvSpPr>
        <p:spPr>
          <a:xfrm>
            <a:off x="7092000" y="3121876"/>
            <a:ext cx="3455988" cy="1746000"/>
          </a:xfrm>
          <a:solidFill>
            <a:schemeClr val="accent1"/>
          </a:solidFill>
        </p:spPr>
        <p:txBody>
          <a:bodyPr lIns="252000" tIns="252000" rIns="252000" bIns="252000"/>
          <a:lstStyle>
            <a:lvl1pPr>
              <a:lnSpc>
                <a:spcPts val="2000"/>
              </a:lnSpc>
              <a:spcAft>
                <a:spcPts val="0"/>
              </a:spcAft>
              <a:defRPr baseline="0">
                <a:solidFill>
                  <a:schemeClr val="bg1"/>
                </a:solidFill>
              </a:defRPr>
            </a:lvl1pPr>
          </a:lstStyle>
          <a:p>
            <a:pPr lvl="0"/>
            <a:r>
              <a:rPr lang="de-DE" dirty="0"/>
              <a:t>Flyer Titel Headline</a:t>
            </a:r>
            <a:br>
              <a:rPr lang="de-DE" dirty="0"/>
            </a:br>
            <a:r>
              <a:rPr lang="de-DE" dirty="0" err="1"/>
              <a:t>Subline</a:t>
            </a:r>
            <a:r>
              <a:rPr lang="de-DE" dirty="0"/>
              <a:t> in </a:t>
            </a:r>
            <a:r>
              <a:rPr lang="de-DE" dirty="0" err="1"/>
              <a:t>regular</a:t>
            </a:r>
            <a:endParaRPr lang="de-DE" dirty="0"/>
          </a:p>
        </p:txBody>
      </p:sp>
      <p:sp>
        <p:nvSpPr>
          <p:cNvPr id="27" name="Textplatzhalter 26"/>
          <p:cNvSpPr>
            <a:spLocks noGrp="1"/>
          </p:cNvSpPr>
          <p:nvPr>
            <p:ph type="body" sz="quarter" idx="13"/>
          </p:nvPr>
        </p:nvSpPr>
        <p:spPr>
          <a:xfrm>
            <a:off x="3798000" y="668338"/>
            <a:ext cx="2988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9" name="Bildplatzhalter 28"/>
          <p:cNvSpPr>
            <a:spLocks noGrp="1"/>
          </p:cNvSpPr>
          <p:nvPr>
            <p:ph type="pic" sz="quarter" idx="14"/>
          </p:nvPr>
        </p:nvSpPr>
        <p:spPr>
          <a:xfrm>
            <a:off x="306388" y="4777626"/>
            <a:ext cx="2879725" cy="2088000"/>
          </a:xfrm>
          <a:solidFill>
            <a:schemeClr val="bg1">
              <a:lumMod val="95000"/>
            </a:schemeClr>
          </a:solidFill>
        </p:spPr>
        <p:txBody>
          <a:bodyPr/>
          <a:lstStyle/>
          <a:p>
            <a:endParaRPr lang="de-DE" dirty="0"/>
          </a:p>
        </p:txBody>
      </p:sp>
      <p:sp>
        <p:nvSpPr>
          <p:cNvPr id="31" name="Textplatzhalter 30"/>
          <p:cNvSpPr>
            <a:spLocks noGrp="1"/>
          </p:cNvSpPr>
          <p:nvPr>
            <p:ph type="body" sz="quarter" idx="15" hasCustomPrompt="1"/>
          </p:nvPr>
        </p:nvSpPr>
        <p:spPr>
          <a:xfrm>
            <a:off x="306388" y="6873615"/>
            <a:ext cx="2879725"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Tree>
    <p:extLst>
      <p:ext uri="{BB962C8B-B14F-4D97-AF65-F5344CB8AC3E}">
        <p14:creationId xmlns:p14="http://schemas.microsoft.com/office/powerpoint/2010/main" val="281901814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nenteil">
    <p:spTree>
      <p:nvGrpSpPr>
        <p:cNvPr id="1" name=""/>
        <p:cNvGrpSpPr/>
        <p:nvPr/>
      </p:nvGrpSpPr>
      <p:grpSpPr>
        <a:xfrm>
          <a:off x="0" y="0"/>
          <a:ext cx="0" cy="0"/>
          <a:chOff x="0" y="0"/>
          <a:chExt cx="0" cy="0"/>
        </a:xfrm>
      </p:grpSpPr>
      <p:sp>
        <p:nvSpPr>
          <p:cNvPr id="11" name="Textplatzhalter 10"/>
          <p:cNvSpPr>
            <a:spLocks noGrp="1"/>
          </p:cNvSpPr>
          <p:nvPr>
            <p:ph type="body" sz="quarter" idx="10"/>
          </p:nvPr>
        </p:nvSpPr>
        <p:spPr>
          <a:xfrm>
            <a:off x="3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12"/>
          <p:cNvSpPr>
            <a:spLocks noGrp="1"/>
          </p:cNvSpPr>
          <p:nvPr>
            <p:ph type="body" sz="quarter" idx="11"/>
          </p:nvPr>
        </p:nvSpPr>
        <p:spPr>
          <a:xfrm>
            <a:off x="39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Textplatzhalter 14"/>
          <p:cNvSpPr>
            <a:spLocks noGrp="1"/>
          </p:cNvSpPr>
          <p:nvPr>
            <p:ph type="body" sz="quarter" idx="12"/>
          </p:nvPr>
        </p:nvSpPr>
        <p:spPr>
          <a:xfrm>
            <a:off x="7506000" y="669599"/>
            <a:ext cx="2880000" cy="6480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6" name="Textplatzhalter 30"/>
          <p:cNvSpPr>
            <a:spLocks noGrp="1"/>
          </p:cNvSpPr>
          <p:nvPr>
            <p:ph type="body" sz="quarter" idx="15" hasCustomPrompt="1"/>
          </p:nvPr>
        </p:nvSpPr>
        <p:spPr>
          <a:xfrm>
            <a:off x="306387" y="6873615"/>
            <a:ext cx="2988000"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
        <p:nvSpPr>
          <p:cNvPr id="18" name="Bildplatzhalter 17"/>
          <p:cNvSpPr>
            <a:spLocks noGrp="1"/>
          </p:cNvSpPr>
          <p:nvPr>
            <p:ph type="pic" sz="quarter" idx="16"/>
          </p:nvPr>
        </p:nvSpPr>
        <p:spPr>
          <a:xfrm>
            <a:off x="0" y="4777200"/>
            <a:ext cx="3294063" cy="2088000"/>
          </a:xfrm>
          <a:solidFill>
            <a:schemeClr val="bg1">
              <a:lumMod val="95000"/>
            </a:schemeClr>
          </a:solidFill>
        </p:spPr>
        <p:txBody>
          <a:bodyPr/>
          <a:lstStyle/>
          <a:p>
            <a:endParaRPr lang="de-DE"/>
          </a:p>
        </p:txBody>
      </p:sp>
    </p:spTree>
    <p:extLst>
      <p:ext uri="{BB962C8B-B14F-4D97-AF65-F5344CB8AC3E}">
        <p14:creationId xmlns:p14="http://schemas.microsoft.com/office/powerpoint/2010/main" val="909895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ußen + Klappe">
    <p:spTree>
      <p:nvGrpSpPr>
        <p:cNvPr id="1" name=""/>
        <p:cNvGrpSpPr/>
        <p:nvPr/>
      </p:nvGrpSpPr>
      <p:grpSpPr>
        <a:xfrm>
          <a:off x="0" y="0"/>
          <a:ext cx="0" cy="0"/>
          <a:chOff x="0" y="0"/>
          <a:chExt cx="0" cy="0"/>
        </a:xfrm>
      </p:grpSpPr>
      <p:sp>
        <p:nvSpPr>
          <p:cNvPr id="25" name="Bildplatzhalter 24"/>
          <p:cNvSpPr>
            <a:spLocks noGrp="1"/>
          </p:cNvSpPr>
          <p:nvPr>
            <p:ph type="pic" sz="quarter" idx="12" hasCustomPrompt="1"/>
          </p:nvPr>
        </p:nvSpPr>
        <p:spPr>
          <a:xfrm>
            <a:off x="7092000" y="144001"/>
            <a:ext cx="3455988" cy="2977200"/>
          </a:xfrm>
          <a:solidFill>
            <a:schemeClr val="bg1">
              <a:lumMod val="95000"/>
            </a:schemeClr>
          </a:solidFill>
        </p:spPr>
        <p:txBody>
          <a:bodyPr/>
          <a:lstStyle>
            <a:lvl1pPr>
              <a:defRPr/>
            </a:lvl1pPr>
          </a:lstStyle>
          <a:p>
            <a:r>
              <a:rPr lang="de-DE" dirty="0"/>
              <a:t>Titelbild durch Klicken auf Symbol hinzufügen</a:t>
            </a:r>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2000" y="3197507"/>
            <a:ext cx="3454400" cy="4216400"/>
          </a:xfrm>
          <a:prstGeom prst="rect">
            <a:avLst/>
          </a:prstGeom>
        </p:spPr>
      </p:pic>
      <p:sp>
        <p:nvSpPr>
          <p:cNvPr id="11" name="Textplatzhalter 10"/>
          <p:cNvSpPr>
            <a:spLocks noGrp="1"/>
          </p:cNvSpPr>
          <p:nvPr>
            <p:ph type="body" sz="quarter" idx="10"/>
          </p:nvPr>
        </p:nvSpPr>
        <p:spPr>
          <a:xfrm>
            <a:off x="306000" y="668739"/>
            <a:ext cx="2880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2000" y="2969476"/>
            <a:ext cx="3456439" cy="152400"/>
          </a:xfrm>
          <a:prstGeom prst="rect">
            <a:avLst/>
          </a:prstGeom>
        </p:spPr>
      </p:pic>
      <p:pic>
        <p:nvPicPr>
          <p:cNvPr id="14" name="Grafik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36299" y="7094648"/>
            <a:ext cx="1520955" cy="234696"/>
          </a:xfrm>
          <a:prstGeom prst="rect">
            <a:avLst/>
          </a:prstGeom>
        </p:spPr>
      </p:pic>
      <p:grpSp>
        <p:nvGrpSpPr>
          <p:cNvPr id="15" name="Gruppieren 14"/>
          <p:cNvGrpSpPr>
            <a:grpSpLocks noChangeAspect="1"/>
          </p:cNvGrpSpPr>
          <p:nvPr userDrawn="1"/>
        </p:nvGrpSpPr>
        <p:grpSpPr>
          <a:xfrm>
            <a:off x="8890914" y="6686099"/>
            <a:ext cx="1440000" cy="873901"/>
            <a:chOff x="14785975" y="27160538"/>
            <a:chExt cx="5089525" cy="3089359"/>
          </a:xfrm>
        </p:grpSpPr>
        <p:sp>
          <p:nvSpPr>
            <p:cNvPr id="16" name="AutoShape 3"/>
            <p:cNvSpPr>
              <a:spLocks noChangeAspect="1" noChangeArrowheads="1" noTextEdit="1"/>
            </p:cNvSpPr>
            <p:nvPr/>
          </p:nvSpPr>
          <p:spPr bwMode="auto">
            <a:xfrm>
              <a:off x="14785975" y="27160538"/>
              <a:ext cx="5089525" cy="308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7" name="Rectangle 5"/>
            <p:cNvSpPr>
              <a:spLocks noChangeArrowheads="1"/>
            </p:cNvSpPr>
            <p:nvPr/>
          </p:nvSpPr>
          <p:spPr bwMode="auto">
            <a:xfrm>
              <a:off x="14785978" y="29740837"/>
              <a:ext cx="5086352" cy="509060"/>
            </a:xfrm>
            <a:prstGeom prst="rect">
              <a:avLst/>
            </a:prstGeom>
            <a:solidFill>
              <a:schemeClr val="accent5"/>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8" name="Rectangle 6"/>
            <p:cNvSpPr>
              <a:spLocks noChangeArrowheads="1"/>
            </p:cNvSpPr>
            <p:nvPr/>
          </p:nvSpPr>
          <p:spPr bwMode="auto">
            <a:xfrm>
              <a:off x="14785975" y="27195539"/>
              <a:ext cx="5086351" cy="2544761"/>
            </a:xfrm>
            <a:prstGeom prst="rect">
              <a:avLst/>
            </a:prstGeom>
            <a:solidFill>
              <a:schemeClr val="accent6"/>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9" name="Freeform 7"/>
            <p:cNvSpPr>
              <a:spLocks noEditPoints="1"/>
            </p:cNvSpPr>
            <p:nvPr/>
          </p:nvSpPr>
          <p:spPr bwMode="auto">
            <a:xfrm>
              <a:off x="15427326" y="28502804"/>
              <a:ext cx="3803649" cy="544513"/>
            </a:xfrm>
            <a:custGeom>
              <a:avLst/>
              <a:gdLst/>
              <a:ahLst/>
              <a:cxnLst>
                <a:cxn ang="0">
                  <a:pos x="1200" y="168"/>
                </a:cxn>
                <a:cxn ang="0">
                  <a:pos x="1169" y="127"/>
                </a:cxn>
                <a:cxn ang="0">
                  <a:pos x="1196" y="50"/>
                </a:cxn>
                <a:cxn ang="0">
                  <a:pos x="1136" y="23"/>
                </a:cxn>
                <a:cxn ang="0">
                  <a:pos x="1121" y="75"/>
                </a:cxn>
                <a:cxn ang="0">
                  <a:pos x="990" y="47"/>
                </a:cxn>
                <a:cxn ang="0">
                  <a:pos x="925" y="50"/>
                </a:cxn>
                <a:cxn ang="0">
                  <a:pos x="958" y="109"/>
                </a:cxn>
                <a:cxn ang="0">
                  <a:pos x="996" y="107"/>
                </a:cxn>
                <a:cxn ang="0">
                  <a:pos x="1029" y="109"/>
                </a:cxn>
                <a:cxn ang="0">
                  <a:pos x="1066" y="107"/>
                </a:cxn>
                <a:cxn ang="0">
                  <a:pos x="1099" y="100"/>
                </a:cxn>
                <a:cxn ang="0">
                  <a:pos x="1024" y="67"/>
                </a:cxn>
                <a:cxn ang="0">
                  <a:pos x="837" y="147"/>
                </a:cxn>
                <a:cxn ang="0">
                  <a:pos x="852" y="114"/>
                </a:cxn>
                <a:cxn ang="0">
                  <a:pos x="892" y="91"/>
                </a:cxn>
                <a:cxn ang="0">
                  <a:pos x="800" y="81"/>
                </a:cxn>
                <a:cxn ang="0">
                  <a:pos x="847" y="94"/>
                </a:cxn>
                <a:cxn ang="0">
                  <a:pos x="826" y="171"/>
                </a:cxn>
                <a:cxn ang="0">
                  <a:pos x="892" y="169"/>
                </a:cxn>
                <a:cxn ang="0">
                  <a:pos x="681" y="83"/>
                </a:cxn>
                <a:cxn ang="0">
                  <a:pos x="737" y="135"/>
                </a:cxn>
                <a:cxn ang="0">
                  <a:pos x="681" y="163"/>
                </a:cxn>
                <a:cxn ang="0">
                  <a:pos x="741" y="98"/>
                </a:cxn>
                <a:cxn ang="0">
                  <a:pos x="729" y="72"/>
                </a:cxn>
                <a:cxn ang="0">
                  <a:pos x="727" y="47"/>
                </a:cxn>
                <a:cxn ang="0">
                  <a:pos x="612" y="99"/>
                </a:cxn>
                <a:cxn ang="0">
                  <a:pos x="588" y="105"/>
                </a:cxn>
                <a:cxn ang="0">
                  <a:pos x="661" y="83"/>
                </a:cxn>
                <a:cxn ang="0">
                  <a:pos x="610" y="172"/>
                </a:cxn>
                <a:cxn ang="0">
                  <a:pos x="610" y="146"/>
                </a:cxn>
                <a:cxn ang="0">
                  <a:pos x="622" y="119"/>
                </a:cxn>
                <a:cxn ang="0">
                  <a:pos x="452" y="109"/>
                </a:cxn>
                <a:cxn ang="0">
                  <a:pos x="529" y="0"/>
                </a:cxn>
                <a:cxn ang="0">
                  <a:pos x="465" y="47"/>
                </a:cxn>
                <a:cxn ang="0">
                  <a:pos x="499" y="155"/>
                </a:cxn>
                <a:cxn ang="0">
                  <a:pos x="529" y="0"/>
                </a:cxn>
                <a:cxn ang="0">
                  <a:pos x="313" y="50"/>
                </a:cxn>
                <a:cxn ang="0">
                  <a:pos x="319" y="169"/>
                </a:cxn>
                <a:cxn ang="0">
                  <a:pos x="357" y="84"/>
                </a:cxn>
                <a:cxn ang="0">
                  <a:pos x="393" y="169"/>
                </a:cxn>
                <a:cxn ang="0">
                  <a:pos x="352" y="47"/>
                </a:cxn>
                <a:cxn ang="0">
                  <a:pos x="225" y="169"/>
                </a:cxn>
                <a:cxn ang="0">
                  <a:pos x="219" y="50"/>
                </a:cxn>
                <a:cxn ang="0">
                  <a:pos x="182" y="135"/>
                </a:cxn>
                <a:cxn ang="0">
                  <a:pos x="146" y="50"/>
                </a:cxn>
                <a:cxn ang="0">
                  <a:pos x="186" y="172"/>
                </a:cxn>
                <a:cxn ang="0">
                  <a:pos x="48" y="72"/>
                </a:cxn>
                <a:cxn ang="0">
                  <a:pos x="50" y="32"/>
                </a:cxn>
                <a:cxn ang="0">
                  <a:pos x="57" y="143"/>
                </a:cxn>
                <a:cxn ang="0">
                  <a:pos x="55" y="98"/>
                </a:cxn>
                <a:cxn ang="0">
                  <a:pos x="89" y="81"/>
                </a:cxn>
                <a:cxn ang="0">
                  <a:pos x="0" y="7"/>
                </a:cxn>
              </a:cxnLst>
              <a:rect l="0" t="0" r="r" b="b"/>
              <a:pathLst>
                <a:path w="1200" h="172">
                  <a:moveTo>
                    <a:pt x="1136" y="130"/>
                  </a:moveTo>
                  <a:cubicBezTo>
                    <a:pt x="1136" y="157"/>
                    <a:pt x="1147" y="171"/>
                    <a:pt x="1175" y="171"/>
                  </a:cubicBezTo>
                  <a:cubicBezTo>
                    <a:pt x="1187" y="171"/>
                    <a:pt x="1197" y="169"/>
                    <a:pt x="1200" y="168"/>
                  </a:cubicBezTo>
                  <a:cubicBezTo>
                    <a:pt x="1200" y="142"/>
                    <a:pt x="1200" y="142"/>
                    <a:pt x="1200" y="142"/>
                  </a:cubicBezTo>
                  <a:cubicBezTo>
                    <a:pt x="1195" y="144"/>
                    <a:pt x="1189" y="145"/>
                    <a:pt x="1183" y="145"/>
                  </a:cubicBezTo>
                  <a:cubicBezTo>
                    <a:pt x="1173" y="145"/>
                    <a:pt x="1169" y="142"/>
                    <a:pt x="1169" y="127"/>
                  </a:cubicBezTo>
                  <a:cubicBezTo>
                    <a:pt x="1169" y="75"/>
                    <a:pt x="1169" y="75"/>
                    <a:pt x="1169" y="75"/>
                  </a:cubicBezTo>
                  <a:cubicBezTo>
                    <a:pt x="1196" y="75"/>
                    <a:pt x="1196" y="75"/>
                    <a:pt x="1196" y="75"/>
                  </a:cubicBezTo>
                  <a:cubicBezTo>
                    <a:pt x="1196" y="50"/>
                    <a:pt x="1196" y="50"/>
                    <a:pt x="1196" y="50"/>
                  </a:cubicBezTo>
                  <a:cubicBezTo>
                    <a:pt x="1169" y="50"/>
                    <a:pt x="1169" y="50"/>
                    <a:pt x="1169" y="50"/>
                  </a:cubicBezTo>
                  <a:cubicBezTo>
                    <a:pt x="1169" y="15"/>
                    <a:pt x="1169" y="15"/>
                    <a:pt x="1169" y="15"/>
                  </a:cubicBezTo>
                  <a:cubicBezTo>
                    <a:pt x="1151" y="16"/>
                    <a:pt x="1139" y="21"/>
                    <a:pt x="1136" y="23"/>
                  </a:cubicBezTo>
                  <a:cubicBezTo>
                    <a:pt x="1136" y="50"/>
                    <a:pt x="1136" y="50"/>
                    <a:pt x="1136" y="50"/>
                  </a:cubicBezTo>
                  <a:cubicBezTo>
                    <a:pt x="1121" y="50"/>
                    <a:pt x="1121" y="50"/>
                    <a:pt x="1121" y="50"/>
                  </a:cubicBezTo>
                  <a:cubicBezTo>
                    <a:pt x="1121" y="75"/>
                    <a:pt x="1121" y="75"/>
                    <a:pt x="1121" y="75"/>
                  </a:cubicBezTo>
                  <a:cubicBezTo>
                    <a:pt x="1136" y="75"/>
                    <a:pt x="1136" y="75"/>
                    <a:pt x="1136" y="75"/>
                  </a:cubicBezTo>
                  <a:lnTo>
                    <a:pt x="1136" y="130"/>
                  </a:lnTo>
                  <a:close/>
                  <a:moveTo>
                    <a:pt x="990" y="47"/>
                  </a:moveTo>
                  <a:cubicBezTo>
                    <a:pt x="973" y="47"/>
                    <a:pt x="960" y="56"/>
                    <a:pt x="955" y="66"/>
                  </a:cubicBezTo>
                  <a:cubicBezTo>
                    <a:pt x="955" y="63"/>
                    <a:pt x="954" y="54"/>
                    <a:pt x="953" y="50"/>
                  </a:cubicBezTo>
                  <a:cubicBezTo>
                    <a:pt x="925" y="50"/>
                    <a:pt x="925" y="50"/>
                    <a:pt x="925" y="50"/>
                  </a:cubicBezTo>
                  <a:cubicBezTo>
                    <a:pt x="925" y="169"/>
                    <a:pt x="925" y="169"/>
                    <a:pt x="925" y="169"/>
                  </a:cubicBezTo>
                  <a:cubicBezTo>
                    <a:pt x="958" y="169"/>
                    <a:pt x="958" y="169"/>
                    <a:pt x="958" y="169"/>
                  </a:cubicBezTo>
                  <a:cubicBezTo>
                    <a:pt x="958" y="109"/>
                    <a:pt x="958" y="109"/>
                    <a:pt x="958" y="109"/>
                  </a:cubicBezTo>
                  <a:cubicBezTo>
                    <a:pt x="958" y="83"/>
                    <a:pt x="966" y="74"/>
                    <a:pt x="980" y="74"/>
                  </a:cubicBezTo>
                  <a:cubicBezTo>
                    <a:pt x="987" y="74"/>
                    <a:pt x="991" y="78"/>
                    <a:pt x="994" y="84"/>
                  </a:cubicBezTo>
                  <a:cubicBezTo>
                    <a:pt x="996" y="89"/>
                    <a:pt x="996" y="95"/>
                    <a:pt x="996" y="107"/>
                  </a:cubicBezTo>
                  <a:cubicBezTo>
                    <a:pt x="996" y="169"/>
                    <a:pt x="996" y="169"/>
                    <a:pt x="996" y="169"/>
                  </a:cubicBezTo>
                  <a:cubicBezTo>
                    <a:pt x="1029" y="169"/>
                    <a:pt x="1029" y="169"/>
                    <a:pt x="1029" y="169"/>
                  </a:cubicBezTo>
                  <a:cubicBezTo>
                    <a:pt x="1029" y="109"/>
                    <a:pt x="1029" y="109"/>
                    <a:pt x="1029" y="109"/>
                  </a:cubicBezTo>
                  <a:cubicBezTo>
                    <a:pt x="1029" y="84"/>
                    <a:pt x="1036" y="74"/>
                    <a:pt x="1051" y="74"/>
                  </a:cubicBezTo>
                  <a:cubicBezTo>
                    <a:pt x="1058" y="74"/>
                    <a:pt x="1062" y="78"/>
                    <a:pt x="1064" y="84"/>
                  </a:cubicBezTo>
                  <a:cubicBezTo>
                    <a:pt x="1066" y="89"/>
                    <a:pt x="1066" y="95"/>
                    <a:pt x="1066" y="107"/>
                  </a:cubicBezTo>
                  <a:cubicBezTo>
                    <a:pt x="1066" y="169"/>
                    <a:pt x="1066" y="169"/>
                    <a:pt x="1066" y="169"/>
                  </a:cubicBezTo>
                  <a:cubicBezTo>
                    <a:pt x="1099" y="169"/>
                    <a:pt x="1099" y="169"/>
                    <a:pt x="1099" y="169"/>
                  </a:cubicBezTo>
                  <a:cubicBezTo>
                    <a:pt x="1099" y="100"/>
                    <a:pt x="1099" y="100"/>
                    <a:pt x="1099" y="100"/>
                  </a:cubicBezTo>
                  <a:cubicBezTo>
                    <a:pt x="1099" y="86"/>
                    <a:pt x="1098" y="76"/>
                    <a:pt x="1095" y="68"/>
                  </a:cubicBezTo>
                  <a:cubicBezTo>
                    <a:pt x="1089" y="53"/>
                    <a:pt x="1076" y="47"/>
                    <a:pt x="1060" y="47"/>
                  </a:cubicBezTo>
                  <a:cubicBezTo>
                    <a:pt x="1043" y="47"/>
                    <a:pt x="1030" y="57"/>
                    <a:pt x="1024" y="67"/>
                  </a:cubicBezTo>
                  <a:cubicBezTo>
                    <a:pt x="1019" y="53"/>
                    <a:pt x="1006" y="47"/>
                    <a:pt x="990" y="47"/>
                  </a:cubicBezTo>
                  <a:moveTo>
                    <a:pt x="859" y="126"/>
                  </a:moveTo>
                  <a:cubicBezTo>
                    <a:pt x="859" y="139"/>
                    <a:pt x="851" y="147"/>
                    <a:pt x="837" y="147"/>
                  </a:cubicBezTo>
                  <a:cubicBezTo>
                    <a:pt x="829" y="147"/>
                    <a:pt x="823" y="142"/>
                    <a:pt x="823" y="134"/>
                  </a:cubicBezTo>
                  <a:cubicBezTo>
                    <a:pt x="823" y="127"/>
                    <a:pt x="826" y="122"/>
                    <a:pt x="838" y="118"/>
                  </a:cubicBezTo>
                  <a:cubicBezTo>
                    <a:pt x="852" y="114"/>
                    <a:pt x="852" y="114"/>
                    <a:pt x="852" y="114"/>
                  </a:cubicBezTo>
                  <a:cubicBezTo>
                    <a:pt x="856" y="113"/>
                    <a:pt x="858" y="112"/>
                    <a:pt x="859" y="110"/>
                  </a:cubicBezTo>
                  <a:lnTo>
                    <a:pt x="859" y="126"/>
                  </a:lnTo>
                  <a:close/>
                  <a:moveTo>
                    <a:pt x="892" y="91"/>
                  </a:moveTo>
                  <a:cubicBezTo>
                    <a:pt x="892" y="58"/>
                    <a:pt x="874" y="47"/>
                    <a:pt x="845" y="47"/>
                  </a:cubicBezTo>
                  <a:cubicBezTo>
                    <a:pt x="827" y="47"/>
                    <a:pt x="811" y="50"/>
                    <a:pt x="800" y="55"/>
                  </a:cubicBezTo>
                  <a:cubicBezTo>
                    <a:pt x="800" y="81"/>
                    <a:pt x="800" y="81"/>
                    <a:pt x="800" y="81"/>
                  </a:cubicBezTo>
                  <a:cubicBezTo>
                    <a:pt x="810" y="77"/>
                    <a:pt x="827" y="73"/>
                    <a:pt x="843" y="73"/>
                  </a:cubicBezTo>
                  <a:cubicBezTo>
                    <a:pt x="854" y="73"/>
                    <a:pt x="859" y="77"/>
                    <a:pt x="859" y="83"/>
                  </a:cubicBezTo>
                  <a:cubicBezTo>
                    <a:pt x="859" y="89"/>
                    <a:pt x="856" y="92"/>
                    <a:pt x="847" y="94"/>
                  </a:cubicBezTo>
                  <a:cubicBezTo>
                    <a:pt x="828" y="99"/>
                    <a:pt x="828" y="99"/>
                    <a:pt x="828" y="99"/>
                  </a:cubicBezTo>
                  <a:cubicBezTo>
                    <a:pt x="800" y="106"/>
                    <a:pt x="790" y="119"/>
                    <a:pt x="790" y="137"/>
                  </a:cubicBezTo>
                  <a:cubicBezTo>
                    <a:pt x="790" y="156"/>
                    <a:pt x="804" y="171"/>
                    <a:pt x="826" y="171"/>
                  </a:cubicBezTo>
                  <a:cubicBezTo>
                    <a:pt x="841" y="171"/>
                    <a:pt x="854" y="166"/>
                    <a:pt x="863" y="155"/>
                  </a:cubicBezTo>
                  <a:cubicBezTo>
                    <a:pt x="863" y="159"/>
                    <a:pt x="863" y="164"/>
                    <a:pt x="865" y="169"/>
                  </a:cubicBezTo>
                  <a:cubicBezTo>
                    <a:pt x="892" y="169"/>
                    <a:pt x="892" y="169"/>
                    <a:pt x="892" y="169"/>
                  </a:cubicBezTo>
                  <a:lnTo>
                    <a:pt x="892" y="91"/>
                  </a:lnTo>
                  <a:close/>
                  <a:moveTo>
                    <a:pt x="727" y="47"/>
                  </a:moveTo>
                  <a:cubicBezTo>
                    <a:pt x="695" y="47"/>
                    <a:pt x="681" y="63"/>
                    <a:pt x="681" y="83"/>
                  </a:cubicBezTo>
                  <a:cubicBezTo>
                    <a:pt x="681" y="103"/>
                    <a:pt x="693" y="113"/>
                    <a:pt x="711" y="119"/>
                  </a:cubicBezTo>
                  <a:cubicBezTo>
                    <a:pt x="722" y="123"/>
                    <a:pt x="722" y="123"/>
                    <a:pt x="722" y="123"/>
                  </a:cubicBezTo>
                  <a:cubicBezTo>
                    <a:pt x="733" y="127"/>
                    <a:pt x="737" y="130"/>
                    <a:pt x="737" y="135"/>
                  </a:cubicBezTo>
                  <a:cubicBezTo>
                    <a:pt x="737" y="142"/>
                    <a:pt x="731" y="146"/>
                    <a:pt x="720" y="146"/>
                  </a:cubicBezTo>
                  <a:cubicBezTo>
                    <a:pt x="708" y="146"/>
                    <a:pt x="693" y="142"/>
                    <a:pt x="681" y="135"/>
                  </a:cubicBezTo>
                  <a:cubicBezTo>
                    <a:pt x="681" y="163"/>
                    <a:pt x="681" y="163"/>
                    <a:pt x="681" y="163"/>
                  </a:cubicBezTo>
                  <a:cubicBezTo>
                    <a:pt x="694" y="169"/>
                    <a:pt x="705" y="172"/>
                    <a:pt x="720" y="172"/>
                  </a:cubicBezTo>
                  <a:cubicBezTo>
                    <a:pt x="753" y="172"/>
                    <a:pt x="770" y="158"/>
                    <a:pt x="770" y="133"/>
                  </a:cubicBezTo>
                  <a:cubicBezTo>
                    <a:pt x="770" y="115"/>
                    <a:pt x="761" y="104"/>
                    <a:pt x="741" y="98"/>
                  </a:cubicBezTo>
                  <a:cubicBezTo>
                    <a:pt x="730" y="94"/>
                    <a:pt x="730" y="94"/>
                    <a:pt x="730" y="94"/>
                  </a:cubicBezTo>
                  <a:cubicBezTo>
                    <a:pt x="718" y="91"/>
                    <a:pt x="715" y="88"/>
                    <a:pt x="715" y="82"/>
                  </a:cubicBezTo>
                  <a:cubicBezTo>
                    <a:pt x="715" y="76"/>
                    <a:pt x="720" y="72"/>
                    <a:pt x="729" y="72"/>
                  </a:cubicBezTo>
                  <a:cubicBezTo>
                    <a:pt x="739" y="72"/>
                    <a:pt x="753" y="75"/>
                    <a:pt x="765" y="81"/>
                  </a:cubicBezTo>
                  <a:cubicBezTo>
                    <a:pt x="765" y="54"/>
                    <a:pt x="765" y="54"/>
                    <a:pt x="765" y="54"/>
                  </a:cubicBezTo>
                  <a:cubicBezTo>
                    <a:pt x="755" y="50"/>
                    <a:pt x="742" y="47"/>
                    <a:pt x="727" y="47"/>
                  </a:cubicBezTo>
                  <a:moveTo>
                    <a:pt x="613" y="73"/>
                  </a:moveTo>
                  <a:cubicBezTo>
                    <a:pt x="623" y="73"/>
                    <a:pt x="628" y="77"/>
                    <a:pt x="628" y="85"/>
                  </a:cubicBezTo>
                  <a:cubicBezTo>
                    <a:pt x="628" y="92"/>
                    <a:pt x="623" y="96"/>
                    <a:pt x="612" y="99"/>
                  </a:cubicBezTo>
                  <a:cubicBezTo>
                    <a:pt x="598" y="103"/>
                    <a:pt x="598" y="103"/>
                    <a:pt x="598" y="103"/>
                  </a:cubicBezTo>
                  <a:cubicBezTo>
                    <a:pt x="592" y="104"/>
                    <a:pt x="589" y="106"/>
                    <a:pt x="588" y="107"/>
                  </a:cubicBezTo>
                  <a:cubicBezTo>
                    <a:pt x="588" y="105"/>
                    <a:pt x="588" y="105"/>
                    <a:pt x="588" y="105"/>
                  </a:cubicBezTo>
                  <a:cubicBezTo>
                    <a:pt x="588" y="86"/>
                    <a:pt x="597" y="73"/>
                    <a:pt x="613" y="73"/>
                  </a:cubicBezTo>
                  <a:moveTo>
                    <a:pt x="622" y="119"/>
                  </a:moveTo>
                  <a:cubicBezTo>
                    <a:pt x="648" y="113"/>
                    <a:pt x="661" y="104"/>
                    <a:pt x="661" y="83"/>
                  </a:cubicBezTo>
                  <a:cubicBezTo>
                    <a:pt x="661" y="63"/>
                    <a:pt x="646" y="47"/>
                    <a:pt x="613" y="47"/>
                  </a:cubicBezTo>
                  <a:cubicBezTo>
                    <a:pt x="579" y="47"/>
                    <a:pt x="555" y="72"/>
                    <a:pt x="555" y="109"/>
                  </a:cubicBezTo>
                  <a:cubicBezTo>
                    <a:pt x="555" y="147"/>
                    <a:pt x="574" y="172"/>
                    <a:pt x="610" y="172"/>
                  </a:cubicBezTo>
                  <a:cubicBezTo>
                    <a:pt x="632" y="172"/>
                    <a:pt x="649" y="167"/>
                    <a:pt x="660" y="161"/>
                  </a:cubicBezTo>
                  <a:cubicBezTo>
                    <a:pt x="660" y="135"/>
                    <a:pt x="660" y="135"/>
                    <a:pt x="660" y="135"/>
                  </a:cubicBezTo>
                  <a:cubicBezTo>
                    <a:pt x="645" y="141"/>
                    <a:pt x="625" y="146"/>
                    <a:pt x="610" y="146"/>
                  </a:cubicBezTo>
                  <a:cubicBezTo>
                    <a:pt x="597" y="146"/>
                    <a:pt x="592" y="138"/>
                    <a:pt x="592" y="133"/>
                  </a:cubicBezTo>
                  <a:cubicBezTo>
                    <a:pt x="592" y="128"/>
                    <a:pt x="595" y="125"/>
                    <a:pt x="601" y="124"/>
                  </a:cubicBezTo>
                  <a:lnTo>
                    <a:pt x="622" y="119"/>
                  </a:lnTo>
                  <a:close/>
                  <a:moveTo>
                    <a:pt x="496" y="109"/>
                  </a:moveTo>
                  <a:cubicBezTo>
                    <a:pt x="496" y="132"/>
                    <a:pt x="490" y="145"/>
                    <a:pt x="474" y="145"/>
                  </a:cubicBezTo>
                  <a:cubicBezTo>
                    <a:pt x="457" y="145"/>
                    <a:pt x="452" y="132"/>
                    <a:pt x="452" y="109"/>
                  </a:cubicBezTo>
                  <a:cubicBezTo>
                    <a:pt x="452" y="87"/>
                    <a:pt x="457" y="74"/>
                    <a:pt x="474" y="74"/>
                  </a:cubicBezTo>
                  <a:cubicBezTo>
                    <a:pt x="490" y="74"/>
                    <a:pt x="496" y="87"/>
                    <a:pt x="496" y="109"/>
                  </a:cubicBezTo>
                  <a:moveTo>
                    <a:pt x="529" y="0"/>
                  </a:moveTo>
                  <a:cubicBezTo>
                    <a:pt x="496" y="0"/>
                    <a:pt x="496" y="0"/>
                    <a:pt x="496" y="0"/>
                  </a:cubicBezTo>
                  <a:cubicBezTo>
                    <a:pt x="496" y="62"/>
                    <a:pt x="496" y="62"/>
                    <a:pt x="496" y="62"/>
                  </a:cubicBezTo>
                  <a:cubicBezTo>
                    <a:pt x="491" y="55"/>
                    <a:pt x="480" y="47"/>
                    <a:pt x="465" y="47"/>
                  </a:cubicBezTo>
                  <a:cubicBezTo>
                    <a:pt x="432" y="47"/>
                    <a:pt x="418" y="72"/>
                    <a:pt x="418" y="109"/>
                  </a:cubicBezTo>
                  <a:cubicBezTo>
                    <a:pt x="418" y="147"/>
                    <a:pt x="432" y="172"/>
                    <a:pt x="466" y="172"/>
                  </a:cubicBezTo>
                  <a:cubicBezTo>
                    <a:pt x="481" y="172"/>
                    <a:pt x="493" y="164"/>
                    <a:pt x="499" y="155"/>
                  </a:cubicBezTo>
                  <a:cubicBezTo>
                    <a:pt x="499" y="158"/>
                    <a:pt x="499" y="164"/>
                    <a:pt x="501" y="169"/>
                  </a:cubicBezTo>
                  <a:cubicBezTo>
                    <a:pt x="529" y="169"/>
                    <a:pt x="529" y="169"/>
                    <a:pt x="529" y="169"/>
                  </a:cubicBezTo>
                  <a:lnTo>
                    <a:pt x="529" y="0"/>
                  </a:lnTo>
                  <a:close/>
                  <a:moveTo>
                    <a:pt x="352" y="47"/>
                  </a:moveTo>
                  <a:cubicBezTo>
                    <a:pt x="334" y="47"/>
                    <a:pt x="321" y="56"/>
                    <a:pt x="316" y="66"/>
                  </a:cubicBezTo>
                  <a:cubicBezTo>
                    <a:pt x="316" y="63"/>
                    <a:pt x="315" y="54"/>
                    <a:pt x="313" y="50"/>
                  </a:cubicBezTo>
                  <a:cubicBezTo>
                    <a:pt x="286" y="50"/>
                    <a:pt x="286" y="50"/>
                    <a:pt x="286" y="50"/>
                  </a:cubicBezTo>
                  <a:cubicBezTo>
                    <a:pt x="286" y="169"/>
                    <a:pt x="286" y="169"/>
                    <a:pt x="286" y="169"/>
                  </a:cubicBezTo>
                  <a:cubicBezTo>
                    <a:pt x="319" y="169"/>
                    <a:pt x="319" y="169"/>
                    <a:pt x="319" y="169"/>
                  </a:cubicBezTo>
                  <a:cubicBezTo>
                    <a:pt x="319" y="109"/>
                    <a:pt x="319" y="109"/>
                    <a:pt x="319" y="109"/>
                  </a:cubicBezTo>
                  <a:cubicBezTo>
                    <a:pt x="319" y="83"/>
                    <a:pt x="327" y="74"/>
                    <a:pt x="342" y="74"/>
                  </a:cubicBezTo>
                  <a:cubicBezTo>
                    <a:pt x="350" y="74"/>
                    <a:pt x="355" y="77"/>
                    <a:pt x="357" y="84"/>
                  </a:cubicBezTo>
                  <a:cubicBezTo>
                    <a:pt x="359" y="89"/>
                    <a:pt x="360" y="93"/>
                    <a:pt x="360" y="107"/>
                  </a:cubicBezTo>
                  <a:cubicBezTo>
                    <a:pt x="360" y="169"/>
                    <a:pt x="360" y="169"/>
                    <a:pt x="360" y="169"/>
                  </a:cubicBezTo>
                  <a:cubicBezTo>
                    <a:pt x="393" y="169"/>
                    <a:pt x="393" y="169"/>
                    <a:pt x="393" y="169"/>
                  </a:cubicBezTo>
                  <a:cubicBezTo>
                    <a:pt x="393" y="100"/>
                    <a:pt x="393" y="100"/>
                    <a:pt x="393" y="100"/>
                  </a:cubicBezTo>
                  <a:cubicBezTo>
                    <a:pt x="393" y="86"/>
                    <a:pt x="391" y="76"/>
                    <a:pt x="388" y="68"/>
                  </a:cubicBezTo>
                  <a:cubicBezTo>
                    <a:pt x="382" y="53"/>
                    <a:pt x="370" y="47"/>
                    <a:pt x="352" y="47"/>
                  </a:cubicBezTo>
                  <a:moveTo>
                    <a:pt x="186" y="172"/>
                  </a:moveTo>
                  <a:cubicBezTo>
                    <a:pt x="204" y="172"/>
                    <a:pt x="217" y="163"/>
                    <a:pt x="223" y="153"/>
                  </a:cubicBezTo>
                  <a:cubicBezTo>
                    <a:pt x="223" y="156"/>
                    <a:pt x="223" y="164"/>
                    <a:pt x="225" y="169"/>
                  </a:cubicBezTo>
                  <a:cubicBezTo>
                    <a:pt x="252" y="169"/>
                    <a:pt x="252" y="169"/>
                    <a:pt x="252" y="169"/>
                  </a:cubicBezTo>
                  <a:cubicBezTo>
                    <a:pt x="252" y="50"/>
                    <a:pt x="252" y="50"/>
                    <a:pt x="252" y="50"/>
                  </a:cubicBezTo>
                  <a:cubicBezTo>
                    <a:pt x="219" y="50"/>
                    <a:pt x="219" y="50"/>
                    <a:pt x="219" y="50"/>
                  </a:cubicBezTo>
                  <a:cubicBezTo>
                    <a:pt x="219" y="110"/>
                    <a:pt x="219" y="110"/>
                    <a:pt x="219" y="110"/>
                  </a:cubicBezTo>
                  <a:cubicBezTo>
                    <a:pt x="219" y="136"/>
                    <a:pt x="211" y="145"/>
                    <a:pt x="196" y="145"/>
                  </a:cubicBezTo>
                  <a:cubicBezTo>
                    <a:pt x="189" y="145"/>
                    <a:pt x="184" y="141"/>
                    <a:pt x="182" y="135"/>
                  </a:cubicBezTo>
                  <a:cubicBezTo>
                    <a:pt x="180" y="130"/>
                    <a:pt x="179" y="125"/>
                    <a:pt x="179" y="112"/>
                  </a:cubicBezTo>
                  <a:cubicBezTo>
                    <a:pt x="179" y="50"/>
                    <a:pt x="179" y="50"/>
                    <a:pt x="179" y="50"/>
                  </a:cubicBezTo>
                  <a:cubicBezTo>
                    <a:pt x="146" y="50"/>
                    <a:pt x="146" y="50"/>
                    <a:pt x="146" y="50"/>
                  </a:cubicBezTo>
                  <a:cubicBezTo>
                    <a:pt x="146" y="119"/>
                    <a:pt x="146" y="119"/>
                    <a:pt x="146" y="119"/>
                  </a:cubicBezTo>
                  <a:cubicBezTo>
                    <a:pt x="146" y="131"/>
                    <a:pt x="147" y="142"/>
                    <a:pt x="150" y="151"/>
                  </a:cubicBezTo>
                  <a:cubicBezTo>
                    <a:pt x="156" y="165"/>
                    <a:pt x="168" y="172"/>
                    <a:pt x="186" y="172"/>
                  </a:cubicBezTo>
                  <a:moveTo>
                    <a:pt x="50" y="32"/>
                  </a:moveTo>
                  <a:cubicBezTo>
                    <a:pt x="72" y="32"/>
                    <a:pt x="78" y="39"/>
                    <a:pt x="78" y="51"/>
                  </a:cubicBezTo>
                  <a:cubicBezTo>
                    <a:pt x="78" y="64"/>
                    <a:pt x="70" y="72"/>
                    <a:pt x="48" y="72"/>
                  </a:cubicBezTo>
                  <a:cubicBezTo>
                    <a:pt x="34" y="72"/>
                    <a:pt x="34" y="72"/>
                    <a:pt x="34" y="72"/>
                  </a:cubicBezTo>
                  <a:cubicBezTo>
                    <a:pt x="34" y="33"/>
                    <a:pt x="34" y="33"/>
                    <a:pt x="34" y="33"/>
                  </a:cubicBezTo>
                  <a:cubicBezTo>
                    <a:pt x="39" y="32"/>
                    <a:pt x="44" y="32"/>
                    <a:pt x="50" y="32"/>
                  </a:cubicBezTo>
                  <a:moveTo>
                    <a:pt x="55" y="98"/>
                  </a:moveTo>
                  <a:cubicBezTo>
                    <a:pt x="78" y="98"/>
                    <a:pt x="86" y="108"/>
                    <a:pt x="86" y="120"/>
                  </a:cubicBezTo>
                  <a:cubicBezTo>
                    <a:pt x="86" y="133"/>
                    <a:pt x="79" y="143"/>
                    <a:pt x="57" y="143"/>
                  </a:cubicBezTo>
                  <a:cubicBezTo>
                    <a:pt x="47" y="143"/>
                    <a:pt x="39" y="143"/>
                    <a:pt x="34" y="142"/>
                  </a:cubicBezTo>
                  <a:cubicBezTo>
                    <a:pt x="34" y="98"/>
                    <a:pt x="34" y="98"/>
                    <a:pt x="34" y="98"/>
                  </a:cubicBezTo>
                  <a:lnTo>
                    <a:pt x="55" y="98"/>
                  </a:lnTo>
                  <a:close/>
                  <a:moveTo>
                    <a:pt x="49" y="171"/>
                  </a:moveTo>
                  <a:cubicBezTo>
                    <a:pt x="105" y="171"/>
                    <a:pt x="121" y="152"/>
                    <a:pt x="121" y="122"/>
                  </a:cubicBezTo>
                  <a:cubicBezTo>
                    <a:pt x="121" y="100"/>
                    <a:pt x="106" y="85"/>
                    <a:pt x="89" y="81"/>
                  </a:cubicBezTo>
                  <a:cubicBezTo>
                    <a:pt x="103" y="77"/>
                    <a:pt x="113" y="64"/>
                    <a:pt x="113" y="49"/>
                  </a:cubicBezTo>
                  <a:cubicBezTo>
                    <a:pt x="113" y="18"/>
                    <a:pt x="94" y="4"/>
                    <a:pt x="50" y="4"/>
                  </a:cubicBezTo>
                  <a:cubicBezTo>
                    <a:pt x="36" y="4"/>
                    <a:pt x="6" y="6"/>
                    <a:pt x="0" y="7"/>
                  </a:cubicBezTo>
                  <a:cubicBezTo>
                    <a:pt x="0" y="168"/>
                    <a:pt x="0" y="168"/>
                    <a:pt x="0" y="168"/>
                  </a:cubicBezTo>
                  <a:cubicBezTo>
                    <a:pt x="12" y="170"/>
                    <a:pt x="25" y="171"/>
                    <a:pt x="49" y="171"/>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0" name="Freeform 8"/>
            <p:cNvSpPr>
              <a:spLocks noEditPoints="1"/>
            </p:cNvSpPr>
            <p:nvPr/>
          </p:nvSpPr>
          <p:spPr bwMode="auto">
            <a:xfrm>
              <a:off x="15427326" y="27812824"/>
              <a:ext cx="2582863" cy="546101"/>
            </a:xfrm>
            <a:custGeom>
              <a:avLst/>
              <a:gdLst/>
              <a:ahLst/>
              <a:cxnLst>
                <a:cxn ang="0">
                  <a:pos x="790" y="172"/>
                </a:cxn>
                <a:cxn ang="0">
                  <a:pos x="815" y="142"/>
                </a:cxn>
                <a:cxn ang="0">
                  <a:pos x="784" y="128"/>
                </a:cxn>
                <a:cxn ang="0">
                  <a:pos x="811" y="75"/>
                </a:cxn>
                <a:cxn ang="0">
                  <a:pos x="784" y="50"/>
                </a:cxn>
                <a:cxn ang="0">
                  <a:pos x="751" y="23"/>
                </a:cxn>
                <a:cxn ang="0">
                  <a:pos x="736" y="50"/>
                </a:cxn>
                <a:cxn ang="0">
                  <a:pos x="751" y="75"/>
                </a:cxn>
                <a:cxn ang="0">
                  <a:pos x="676" y="131"/>
                </a:cxn>
                <a:cxn ang="0">
                  <a:pos x="725" y="168"/>
                </a:cxn>
                <a:cxn ang="0">
                  <a:pos x="719" y="143"/>
                </a:cxn>
                <a:cxn ang="0">
                  <a:pos x="709" y="0"/>
                </a:cxn>
                <a:cxn ang="0">
                  <a:pos x="676" y="131"/>
                </a:cxn>
                <a:cxn ang="0">
                  <a:pos x="617" y="85"/>
                </a:cxn>
                <a:cxn ang="0">
                  <a:pos x="586" y="103"/>
                </a:cxn>
                <a:cxn ang="0">
                  <a:pos x="577" y="105"/>
                </a:cxn>
                <a:cxn ang="0">
                  <a:pos x="611" y="119"/>
                </a:cxn>
                <a:cxn ang="0">
                  <a:pos x="602" y="47"/>
                </a:cxn>
                <a:cxn ang="0">
                  <a:pos x="599" y="172"/>
                </a:cxn>
                <a:cxn ang="0">
                  <a:pos x="649" y="135"/>
                </a:cxn>
                <a:cxn ang="0">
                  <a:pos x="581" y="133"/>
                </a:cxn>
                <a:cxn ang="0">
                  <a:pos x="611" y="119"/>
                </a:cxn>
                <a:cxn ang="0">
                  <a:pos x="532" y="50"/>
                </a:cxn>
                <a:cxn ang="0">
                  <a:pos x="479" y="134"/>
                </a:cxn>
                <a:cxn ang="0">
                  <a:pos x="428" y="50"/>
                </a:cxn>
                <a:cxn ang="0">
                  <a:pos x="386" y="50"/>
                </a:cxn>
                <a:cxn ang="0">
                  <a:pos x="390" y="169"/>
                </a:cxn>
                <a:cxn ang="0">
                  <a:pos x="442" y="97"/>
                </a:cxn>
                <a:cxn ang="0">
                  <a:pos x="494" y="169"/>
                </a:cxn>
                <a:cxn ang="0">
                  <a:pos x="189" y="66"/>
                </a:cxn>
                <a:cxn ang="0">
                  <a:pos x="159" y="50"/>
                </a:cxn>
                <a:cxn ang="0">
                  <a:pos x="192" y="169"/>
                </a:cxn>
                <a:cxn ang="0">
                  <a:pos x="214" y="74"/>
                </a:cxn>
                <a:cxn ang="0">
                  <a:pos x="230" y="107"/>
                </a:cxn>
                <a:cxn ang="0">
                  <a:pos x="263" y="169"/>
                </a:cxn>
                <a:cxn ang="0">
                  <a:pos x="285" y="74"/>
                </a:cxn>
                <a:cxn ang="0">
                  <a:pos x="300" y="107"/>
                </a:cxn>
                <a:cxn ang="0">
                  <a:pos x="333" y="169"/>
                </a:cxn>
                <a:cxn ang="0">
                  <a:pos x="329" y="68"/>
                </a:cxn>
                <a:cxn ang="0">
                  <a:pos x="258" y="68"/>
                </a:cxn>
                <a:cxn ang="0">
                  <a:pos x="34" y="6"/>
                </a:cxn>
                <a:cxn ang="0">
                  <a:pos x="0" y="111"/>
                </a:cxn>
                <a:cxn ang="0">
                  <a:pos x="125" y="111"/>
                </a:cxn>
                <a:cxn ang="0">
                  <a:pos x="90" y="6"/>
                </a:cxn>
                <a:cxn ang="0">
                  <a:pos x="62" y="144"/>
                </a:cxn>
                <a:cxn ang="0">
                  <a:pos x="34" y="6"/>
                </a:cxn>
              </a:cxnLst>
              <a:rect l="0" t="0" r="r" b="b"/>
              <a:pathLst>
                <a:path w="815" h="172">
                  <a:moveTo>
                    <a:pt x="751" y="130"/>
                  </a:moveTo>
                  <a:cubicBezTo>
                    <a:pt x="751" y="157"/>
                    <a:pt x="762" y="172"/>
                    <a:pt x="790" y="172"/>
                  </a:cubicBezTo>
                  <a:cubicBezTo>
                    <a:pt x="802" y="172"/>
                    <a:pt x="812" y="169"/>
                    <a:pt x="815" y="168"/>
                  </a:cubicBezTo>
                  <a:cubicBezTo>
                    <a:pt x="815" y="142"/>
                    <a:pt x="815" y="142"/>
                    <a:pt x="815" y="142"/>
                  </a:cubicBezTo>
                  <a:cubicBezTo>
                    <a:pt x="810" y="144"/>
                    <a:pt x="804" y="145"/>
                    <a:pt x="798" y="145"/>
                  </a:cubicBezTo>
                  <a:cubicBezTo>
                    <a:pt x="788" y="145"/>
                    <a:pt x="784" y="142"/>
                    <a:pt x="784" y="128"/>
                  </a:cubicBezTo>
                  <a:cubicBezTo>
                    <a:pt x="784" y="75"/>
                    <a:pt x="784" y="75"/>
                    <a:pt x="784" y="75"/>
                  </a:cubicBezTo>
                  <a:cubicBezTo>
                    <a:pt x="811" y="75"/>
                    <a:pt x="811" y="75"/>
                    <a:pt x="811" y="75"/>
                  </a:cubicBezTo>
                  <a:cubicBezTo>
                    <a:pt x="811" y="50"/>
                    <a:pt x="811" y="50"/>
                    <a:pt x="811" y="50"/>
                  </a:cubicBezTo>
                  <a:cubicBezTo>
                    <a:pt x="784" y="50"/>
                    <a:pt x="784" y="50"/>
                    <a:pt x="784" y="50"/>
                  </a:cubicBezTo>
                  <a:cubicBezTo>
                    <a:pt x="784" y="15"/>
                    <a:pt x="784" y="15"/>
                    <a:pt x="784" y="15"/>
                  </a:cubicBezTo>
                  <a:cubicBezTo>
                    <a:pt x="766" y="17"/>
                    <a:pt x="754" y="22"/>
                    <a:pt x="751" y="23"/>
                  </a:cubicBezTo>
                  <a:cubicBezTo>
                    <a:pt x="751" y="50"/>
                    <a:pt x="751" y="50"/>
                    <a:pt x="751" y="50"/>
                  </a:cubicBezTo>
                  <a:cubicBezTo>
                    <a:pt x="736" y="50"/>
                    <a:pt x="736" y="50"/>
                    <a:pt x="736" y="50"/>
                  </a:cubicBezTo>
                  <a:cubicBezTo>
                    <a:pt x="736" y="75"/>
                    <a:pt x="736" y="75"/>
                    <a:pt x="736" y="75"/>
                  </a:cubicBezTo>
                  <a:cubicBezTo>
                    <a:pt x="751" y="75"/>
                    <a:pt x="751" y="75"/>
                    <a:pt x="751" y="75"/>
                  </a:cubicBezTo>
                  <a:lnTo>
                    <a:pt x="751" y="130"/>
                  </a:lnTo>
                  <a:close/>
                  <a:moveTo>
                    <a:pt x="676" y="131"/>
                  </a:moveTo>
                  <a:cubicBezTo>
                    <a:pt x="676" y="159"/>
                    <a:pt x="686" y="170"/>
                    <a:pt x="708" y="170"/>
                  </a:cubicBezTo>
                  <a:cubicBezTo>
                    <a:pt x="715" y="170"/>
                    <a:pt x="722" y="169"/>
                    <a:pt x="725" y="168"/>
                  </a:cubicBezTo>
                  <a:cubicBezTo>
                    <a:pt x="725" y="143"/>
                    <a:pt x="725" y="143"/>
                    <a:pt x="725" y="143"/>
                  </a:cubicBezTo>
                  <a:cubicBezTo>
                    <a:pt x="719" y="143"/>
                    <a:pt x="719" y="143"/>
                    <a:pt x="719" y="143"/>
                  </a:cubicBezTo>
                  <a:cubicBezTo>
                    <a:pt x="712" y="143"/>
                    <a:pt x="709" y="140"/>
                    <a:pt x="709" y="129"/>
                  </a:cubicBezTo>
                  <a:cubicBezTo>
                    <a:pt x="709" y="0"/>
                    <a:pt x="709" y="0"/>
                    <a:pt x="709" y="0"/>
                  </a:cubicBezTo>
                  <a:cubicBezTo>
                    <a:pt x="676" y="0"/>
                    <a:pt x="676" y="0"/>
                    <a:pt x="676" y="0"/>
                  </a:cubicBezTo>
                  <a:lnTo>
                    <a:pt x="676" y="131"/>
                  </a:lnTo>
                  <a:close/>
                  <a:moveTo>
                    <a:pt x="602" y="73"/>
                  </a:moveTo>
                  <a:cubicBezTo>
                    <a:pt x="611" y="73"/>
                    <a:pt x="617" y="78"/>
                    <a:pt x="617" y="85"/>
                  </a:cubicBezTo>
                  <a:cubicBezTo>
                    <a:pt x="617" y="92"/>
                    <a:pt x="612" y="97"/>
                    <a:pt x="601" y="99"/>
                  </a:cubicBezTo>
                  <a:cubicBezTo>
                    <a:pt x="586" y="103"/>
                    <a:pt x="586" y="103"/>
                    <a:pt x="586" y="103"/>
                  </a:cubicBezTo>
                  <a:cubicBezTo>
                    <a:pt x="581" y="105"/>
                    <a:pt x="578" y="106"/>
                    <a:pt x="577" y="108"/>
                  </a:cubicBezTo>
                  <a:cubicBezTo>
                    <a:pt x="577" y="105"/>
                    <a:pt x="577" y="105"/>
                    <a:pt x="577" y="105"/>
                  </a:cubicBezTo>
                  <a:cubicBezTo>
                    <a:pt x="577" y="86"/>
                    <a:pt x="586" y="73"/>
                    <a:pt x="602" y="73"/>
                  </a:cubicBezTo>
                  <a:moveTo>
                    <a:pt x="611" y="119"/>
                  </a:moveTo>
                  <a:cubicBezTo>
                    <a:pt x="637" y="113"/>
                    <a:pt x="650" y="105"/>
                    <a:pt x="650" y="83"/>
                  </a:cubicBezTo>
                  <a:cubicBezTo>
                    <a:pt x="650" y="63"/>
                    <a:pt x="635" y="47"/>
                    <a:pt x="602" y="47"/>
                  </a:cubicBezTo>
                  <a:cubicBezTo>
                    <a:pt x="567" y="47"/>
                    <a:pt x="544" y="72"/>
                    <a:pt x="544" y="109"/>
                  </a:cubicBezTo>
                  <a:cubicBezTo>
                    <a:pt x="544" y="147"/>
                    <a:pt x="562" y="172"/>
                    <a:pt x="599" y="172"/>
                  </a:cubicBezTo>
                  <a:cubicBezTo>
                    <a:pt x="620" y="172"/>
                    <a:pt x="638" y="168"/>
                    <a:pt x="649" y="161"/>
                  </a:cubicBezTo>
                  <a:cubicBezTo>
                    <a:pt x="649" y="135"/>
                    <a:pt x="649" y="135"/>
                    <a:pt x="649" y="135"/>
                  </a:cubicBezTo>
                  <a:cubicBezTo>
                    <a:pt x="634" y="141"/>
                    <a:pt x="613" y="146"/>
                    <a:pt x="599" y="146"/>
                  </a:cubicBezTo>
                  <a:cubicBezTo>
                    <a:pt x="586" y="146"/>
                    <a:pt x="581" y="138"/>
                    <a:pt x="581" y="133"/>
                  </a:cubicBezTo>
                  <a:cubicBezTo>
                    <a:pt x="581" y="128"/>
                    <a:pt x="584" y="125"/>
                    <a:pt x="590" y="124"/>
                  </a:cubicBezTo>
                  <a:lnTo>
                    <a:pt x="611" y="119"/>
                  </a:lnTo>
                  <a:close/>
                  <a:moveTo>
                    <a:pt x="494" y="169"/>
                  </a:moveTo>
                  <a:cubicBezTo>
                    <a:pt x="508" y="141"/>
                    <a:pt x="523" y="92"/>
                    <a:pt x="532" y="50"/>
                  </a:cubicBezTo>
                  <a:cubicBezTo>
                    <a:pt x="498" y="50"/>
                    <a:pt x="498" y="50"/>
                    <a:pt x="498" y="50"/>
                  </a:cubicBezTo>
                  <a:cubicBezTo>
                    <a:pt x="492" y="83"/>
                    <a:pt x="485" y="116"/>
                    <a:pt x="479" y="134"/>
                  </a:cubicBezTo>
                  <a:cubicBezTo>
                    <a:pt x="472" y="116"/>
                    <a:pt x="463" y="83"/>
                    <a:pt x="456" y="50"/>
                  </a:cubicBezTo>
                  <a:cubicBezTo>
                    <a:pt x="428" y="50"/>
                    <a:pt x="428" y="50"/>
                    <a:pt x="428" y="50"/>
                  </a:cubicBezTo>
                  <a:cubicBezTo>
                    <a:pt x="421" y="83"/>
                    <a:pt x="412" y="116"/>
                    <a:pt x="405" y="134"/>
                  </a:cubicBezTo>
                  <a:cubicBezTo>
                    <a:pt x="399" y="116"/>
                    <a:pt x="392" y="83"/>
                    <a:pt x="386" y="50"/>
                  </a:cubicBezTo>
                  <a:cubicBezTo>
                    <a:pt x="352" y="50"/>
                    <a:pt x="352" y="50"/>
                    <a:pt x="352" y="50"/>
                  </a:cubicBezTo>
                  <a:cubicBezTo>
                    <a:pt x="361" y="92"/>
                    <a:pt x="376" y="141"/>
                    <a:pt x="390" y="169"/>
                  </a:cubicBezTo>
                  <a:cubicBezTo>
                    <a:pt x="420" y="169"/>
                    <a:pt x="420" y="169"/>
                    <a:pt x="420" y="169"/>
                  </a:cubicBezTo>
                  <a:cubicBezTo>
                    <a:pt x="429" y="146"/>
                    <a:pt x="439" y="112"/>
                    <a:pt x="442" y="97"/>
                  </a:cubicBezTo>
                  <a:cubicBezTo>
                    <a:pt x="445" y="112"/>
                    <a:pt x="455" y="146"/>
                    <a:pt x="465" y="169"/>
                  </a:cubicBezTo>
                  <a:lnTo>
                    <a:pt x="494" y="169"/>
                  </a:lnTo>
                  <a:close/>
                  <a:moveTo>
                    <a:pt x="224" y="47"/>
                  </a:moveTo>
                  <a:cubicBezTo>
                    <a:pt x="207" y="47"/>
                    <a:pt x="194" y="56"/>
                    <a:pt x="189" y="66"/>
                  </a:cubicBezTo>
                  <a:cubicBezTo>
                    <a:pt x="189" y="63"/>
                    <a:pt x="188" y="55"/>
                    <a:pt x="187" y="50"/>
                  </a:cubicBezTo>
                  <a:cubicBezTo>
                    <a:pt x="159" y="50"/>
                    <a:pt x="159" y="50"/>
                    <a:pt x="159" y="50"/>
                  </a:cubicBezTo>
                  <a:cubicBezTo>
                    <a:pt x="159" y="169"/>
                    <a:pt x="159" y="169"/>
                    <a:pt x="159" y="169"/>
                  </a:cubicBezTo>
                  <a:cubicBezTo>
                    <a:pt x="192" y="169"/>
                    <a:pt x="192" y="169"/>
                    <a:pt x="192" y="169"/>
                  </a:cubicBezTo>
                  <a:cubicBezTo>
                    <a:pt x="192" y="109"/>
                    <a:pt x="192" y="109"/>
                    <a:pt x="192" y="109"/>
                  </a:cubicBezTo>
                  <a:cubicBezTo>
                    <a:pt x="192" y="83"/>
                    <a:pt x="200" y="74"/>
                    <a:pt x="214" y="74"/>
                  </a:cubicBezTo>
                  <a:cubicBezTo>
                    <a:pt x="221" y="74"/>
                    <a:pt x="226" y="78"/>
                    <a:pt x="228" y="84"/>
                  </a:cubicBezTo>
                  <a:cubicBezTo>
                    <a:pt x="230" y="90"/>
                    <a:pt x="230" y="95"/>
                    <a:pt x="230" y="107"/>
                  </a:cubicBezTo>
                  <a:cubicBezTo>
                    <a:pt x="230" y="169"/>
                    <a:pt x="230" y="169"/>
                    <a:pt x="230" y="169"/>
                  </a:cubicBezTo>
                  <a:cubicBezTo>
                    <a:pt x="263" y="169"/>
                    <a:pt x="263" y="169"/>
                    <a:pt x="263" y="169"/>
                  </a:cubicBezTo>
                  <a:cubicBezTo>
                    <a:pt x="263" y="109"/>
                    <a:pt x="263" y="109"/>
                    <a:pt x="263" y="109"/>
                  </a:cubicBezTo>
                  <a:cubicBezTo>
                    <a:pt x="263" y="84"/>
                    <a:pt x="270" y="74"/>
                    <a:pt x="285" y="74"/>
                  </a:cubicBezTo>
                  <a:cubicBezTo>
                    <a:pt x="292" y="74"/>
                    <a:pt x="296" y="78"/>
                    <a:pt x="298" y="84"/>
                  </a:cubicBezTo>
                  <a:cubicBezTo>
                    <a:pt x="300" y="90"/>
                    <a:pt x="300" y="95"/>
                    <a:pt x="300" y="107"/>
                  </a:cubicBezTo>
                  <a:cubicBezTo>
                    <a:pt x="300" y="169"/>
                    <a:pt x="300" y="169"/>
                    <a:pt x="300" y="169"/>
                  </a:cubicBezTo>
                  <a:cubicBezTo>
                    <a:pt x="333" y="169"/>
                    <a:pt x="333" y="169"/>
                    <a:pt x="333" y="169"/>
                  </a:cubicBezTo>
                  <a:cubicBezTo>
                    <a:pt x="333" y="100"/>
                    <a:pt x="333" y="100"/>
                    <a:pt x="333" y="100"/>
                  </a:cubicBezTo>
                  <a:cubicBezTo>
                    <a:pt x="333" y="86"/>
                    <a:pt x="332" y="76"/>
                    <a:pt x="329" y="68"/>
                  </a:cubicBezTo>
                  <a:cubicBezTo>
                    <a:pt x="323" y="54"/>
                    <a:pt x="310" y="47"/>
                    <a:pt x="294" y="47"/>
                  </a:cubicBezTo>
                  <a:cubicBezTo>
                    <a:pt x="277" y="47"/>
                    <a:pt x="264" y="57"/>
                    <a:pt x="258" y="68"/>
                  </a:cubicBezTo>
                  <a:cubicBezTo>
                    <a:pt x="253" y="54"/>
                    <a:pt x="240" y="47"/>
                    <a:pt x="224" y="47"/>
                  </a:cubicBezTo>
                  <a:moveTo>
                    <a:pt x="34" y="6"/>
                  </a:moveTo>
                  <a:cubicBezTo>
                    <a:pt x="0" y="6"/>
                    <a:pt x="0" y="6"/>
                    <a:pt x="0" y="6"/>
                  </a:cubicBezTo>
                  <a:cubicBezTo>
                    <a:pt x="0" y="111"/>
                    <a:pt x="0" y="111"/>
                    <a:pt x="0" y="111"/>
                  </a:cubicBezTo>
                  <a:cubicBezTo>
                    <a:pt x="0" y="150"/>
                    <a:pt x="24" y="172"/>
                    <a:pt x="62" y="172"/>
                  </a:cubicBezTo>
                  <a:cubicBezTo>
                    <a:pt x="100" y="172"/>
                    <a:pt x="125" y="150"/>
                    <a:pt x="125" y="111"/>
                  </a:cubicBezTo>
                  <a:cubicBezTo>
                    <a:pt x="125" y="6"/>
                    <a:pt x="125" y="6"/>
                    <a:pt x="125" y="6"/>
                  </a:cubicBezTo>
                  <a:cubicBezTo>
                    <a:pt x="90" y="6"/>
                    <a:pt x="90" y="6"/>
                    <a:pt x="90" y="6"/>
                  </a:cubicBezTo>
                  <a:cubicBezTo>
                    <a:pt x="90" y="109"/>
                    <a:pt x="90" y="109"/>
                    <a:pt x="90" y="109"/>
                  </a:cubicBezTo>
                  <a:cubicBezTo>
                    <a:pt x="90" y="131"/>
                    <a:pt x="80" y="144"/>
                    <a:pt x="62" y="144"/>
                  </a:cubicBezTo>
                  <a:cubicBezTo>
                    <a:pt x="44" y="144"/>
                    <a:pt x="34" y="131"/>
                    <a:pt x="34" y="109"/>
                  </a:cubicBezTo>
                  <a:lnTo>
                    <a:pt x="34"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1" name="Freeform 9"/>
            <p:cNvSpPr>
              <a:spLocks noEditPoints="1"/>
            </p:cNvSpPr>
            <p:nvPr/>
          </p:nvSpPr>
          <p:spPr bwMode="auto">
            <a:xfrm>
              <a:off x="18276887" y="27730275"/>
              <a:ext cx="720726" cy="695326"/>
            </a:xfrm>
            <a:custGeom>
              <a:avLst/>
              <a:gdLst/>
              <a:ahLst/>
              <a:cxnLst>
                <a:cxn ang="0">
                  <a:pos x="63" y="87"/>
                </a:cxn>
                <a:cxn ang="0">
                  <a:pos x="4" y="81"/>
                </a:cxn>
                <a:cxn ang="0">
                  <a:pos x="0" y="112"/>
                </a:cxn>
                <a:cxn ang="0">
                  <a:pos x="81" y="219"/>
                </a:cxn>
                <a:cxn ang="0">
                  <a:pos x="81" y="219"/>
                </a:cxn>
                <a:cxn ang="0">
                  <a:pos x="105" y="141"/>
                </a:cxn>
                <a:cxn ang="0">
                  <a:pos x="99" y="103"/>
                </a:cxn>
                <a:cxn ang="0">
                  <a:pos x="63" y="87"/>
                </a:cxn>
                <a:cxn ang="0">
                  <a:pos x="190" y="72"/>
                </a:cxn>
                <a:cxn ang="0">
                  <a:pos x="220" y="73"/>
                </a:cxn>
                <a:cxn ang="0">
                  <a:pos x="113" y="0"/>
                </a:cxn>
                <a:cxn ang="0">
                  <a:pos x="7" y="73"/>
                </a:cxn>
                <a:cxn ang="0">
                  <a:pos x="37" y="72"/>
                </a:cxn>
                <a:cxn ang="0">
                  <a:pos x="95" y="64"/>
                </a:cxn>
                <a:cxn ang="0">
                  <a:pos x="109" y="60"/>
                </a:cxn>
                <a:cxn ang="0">
                  <a:pos x="96" y="42"/>
                </a:cxn>
                <a:cxn ang="0">
                  <a:pos x="114" y="24"/>
                </a:cxn>
                <a:cxn ang="0">
                  <a:pos x="132" y="42"/>
                </a:cxn>
                <a:cxn ang="0">
                  <a:pos x="117" y="60"/>
                </a:cxn>
                <a:cxn ang="0">
                  <a:pos x="131" y="64"/>
                </a:cxn>
                <a:cxn ang="0">
                  <a:pos x="190" y="72"/>
                </a:cxn>
                <a:cxn ang="0">
                  <a:pos x="227" y="112"/>
                </a:cxn>
                <a:cxn ang="0">
                  <a:pos x="223" y="82"/>
                </a:cxn>
                <a:cxn ang="0">
                  <a:pos x="222" y="82"/>
                </a:cxn>
                <a:cxn ang="0">
                  <a:pos x="163" y="87"/>
                </a:cxn>
                <a:cxn ang="0">
                  <a:pos x="127" y="103"/>
                </a:cxn>
                <a:cxn ang="0">
                  <a:pos x="121" y="141"/>
                </a:cxn>
                <a:cxn ang="0">
                  <a:pos x="145" y="219"/>
                </a:cxn>
                <a:cxn ang="0">
                  <a:pos x="145" y="219"/>
                </a:cxn>
                <a:cxn ang="0">
                  <a:pos x="227" y="112"/>
                </a:cxn>
              </a:cxnLst>
              <a:rect l="0" t="0" r="r" b="b"/>
              <a:pathLst>
                <a:path w="227" h="219">
                  <a:moveTo>
                    <a:pt x="63" y="87"/>
                  </a:moveTo>
                  <a:cubicBezTo>
                    <a:pt x="42" y="85"/>
                    <a:pt x="26" y="83"/>
                    <a:pt x="4" y="81"/>
                  </a:cubicBezTo>
                  <a:cubicBezTo>
                    <a:pt x="1" y="91"/>
                    <a:pt x="0" y="101"/>
                    <a:pt x="0" y="112"/>
                  </a:cubicBezTo>
                  <a:cubicBezTo>
                    <a:pt x="0" y="162"/>
                    <a:pt x="34" y="205"/>
                    <a:pt x="81" y="219"/>
                  </a:cubicBezTo>
                  <a:cubicBezTo>
                    <a:pt x="81" y="219"/>
                    <a:pt x="81" y="219"/>
                    <a:pt x="81" y="219"/>
                  </a:cubicBezTo>
                  <a:cubicBezTo>
                    <a:pt x="98" y="193"/>
                    <a:pt x="101" y="171"/>
                    <a:pt x="105" y="141"/>
                  </a:cubicBezTo>
                  <a:cubicBezTo>
                    <a:pt x="106" y="129"/>
                    <a:pt x="106" y="114"/>
                    <a:pt x="99" y="103"/>
                  </a:cubicBezTo>
                  <a:cubicBezTo>
                    <a:pt x="92" y="92"/>
                    <a:pt x="76" y="87"/>
                    <a:pt x="63" y="87"/>
                  </a:cubicBezTo>
                  <a:moveTo>
                    <a:pt x="190" y="72"/>
                  </a:moveTo>
                  <a:cubicBezTo>
                    <a:pt x="199" y="73"/>
                    <a:pt x="220" y="73"/>
                    <a:pt x="220" y="73"/>
                  </a:cubicBezTo>
                  <a:cubicBezTo>
                    <a:pt x="204" y="30"/>
                    <a:pt x="163" y="0"/>
                    <a:pt x="113" y="0"/>
                  </a:cubicBezTo>
                  <a:cubicBezTo>
                    <a:pt x="64" y="0"/>
                    <a:pt x="23" y="30"/>
                    <a:pt x="7" y="73"/>
                  </a:cubicBezTo>
                  <a:cubicBezTo>
                    <a:pt x="15" y="75"/>
                    <a:pt x="27" y="72"/>
                    <a:pt x="37" y="72"/>
                  </a:cubicBezTo>
                  <a:cubicBezTo>
                    <a:pt x="54" y="69"/>
                    <a:pt x="77" y="67"/>
                    <a:pt x="95" y="64"/>
                  </a:cubicBezTo>
                  <a:cubicBezTo>
                    <a:pt x="100" y="64"/>
                    <a:pt x="105" y="63"/>
                    <a:pt x="109" y="60"/>
                  </a:cubicBezTo>
                  <a:cubicBezTo>
                    <a:pt x="102" y="58"/>
                    <a:pt x="96" y="51"/>
                    <a:pt x="96" y="42"/>
                  </a:cubicBezTo>
                  <a:cubicBezTo>
                    <a:pt x="96" y="32"/>
                    <a:pt x="104" y="24"/>
                    <a:pt x="114" y="24"/>
                  </a:cubicBezTo>
                  <a:cubicBezTo>
                    <a:pt x="124" y="24"/>
                    <a:pt x="132" y="32"/>
                    <a:pt x="132" y="42"/>
                  </a:cubicBezTo>
                  <a:cubicBezTo>
                    <a:pt x="132" y="51"/>
                    <a:pt x="125" y="58"/>
                    <a:pt x="117" y="60"/>
                  </a:cubicBezTo>
                  <a:cubicBezTo>
                    <a:pt x="121" y="63"/>
                    <a:pt x="126" y="64"/>
                    <a:pt x="131" y="64"/>
                  </a:cubicBezTo>
                  <a:cubicBezTo>
                    <a:pt x="150" y="67"/>
                    <a:pt x="172" y="69"/>
                    <a:pt x="190" y="72"/>
                  </a:cubicBezTo>
                  <a:moveTo>
                    <a:pt x="227" y="112"/>
                  </a:moveTo>
                  <a:cubicBezTo>
                    <a:pt x="227" y="101"/>
                    <a:pt x="226" y="91"/>
                    <a:pt x="223" y="82"/>
                  </a:cubicBezTo>
                  <a:cubicBezTo>
                    <a:pt x="222" y="82"/>
                    <a:pt x="222" y="82"/>
                    <a:pt x="222" y="82"/>
                  </a:cubicBezTo>
                  <a:cubicBezTo>
                    <a:pt x="200" y="83"/>
                    <a:pt x="184" y="85"/>
                    <a:pt x="163" y="87"/>
                  </a:cubicBezTo>
                  <a:cubicBezTo>
                    <a:pt x="150" y="87"/>
                    <a:pt x="134" y="92"/>
                    <a:pt x="127" y="103"/>
                  </a:cubicBezTo>
                  <a:cubicBezTo>
                    <a:pt x="120" y="114"/>
                    <a:pt x="120" y="129"/>
                    <a:pt x="121" y="141"/>
                  </a:cubicBezTo>
                  <a:cubicBezTo>
                    <a:pt x="125" y="171"/>
                    <a:pt x="128" y="193"/>
                    <a:pt x="145" y="219"/>
                  </a:cubicBezTo>
                  <a:cubicBezTo>
                    <a:pt x="145" y="219"/>
                    <a:pt x="145" y="219"/>
                    <a:pt x="145" y="219"/>
                  </a:cubicBezTo>
                  <a:cubicBezTo>
                    <a:pt x="192" y="206"/>
                    <a:pt x="227" y="163"/>
                    <a:pt x="227" y="112"/>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grpSp>
      <p:sp>
        <p:nvSpPr>
          <p:cNvPr id="23" name="Textplatzhalter 22"/>
          <p:cNvSpPr>
            <a:spLocks noGrp="1"/>
          </p:cNvSpPr>
          <p:nvPr>
            <p:ph type="body" sz="quarter" idx="11" hasCustomPrompt="1"/>
          </p:nvPr>
        </p:nvSpPr>
        <p:spPr>
          <a:xfrm>
            <a:off x="7092000" y="3121876"/>
            <a:ext cx="3455988" cy="1746000"/>
          </a:xfrm>
          <a:solidFill>
            <a:schemeClr val="accent5"/>
          </a:solidFill>
        </p:spPr>
        <p:txBody>
          <a:bodyPr lIns="252000" tIns="252000" rIns="252000" bIns="252000"/>
          <a:lstStyle>
            <a:lvl1pPr>
              <a:lnSpc>
                <a:spcPts val="2000"/>
              </a:lnSpc>
              <a:spcAft>
                <a:spcPts val="0"/>
              </a:spcAft>
              <a:defRPr baseline="0">
                <a:solidFill>
                  <a:schemeClr val="bg1"/>
                </a:solidFill>
              </a:defRPr>
            </a:lvl1pPr>
          </a:lstStyle>
          <a:p>
            <a:pPr lvl="0"/>
            <a:r>
              <a:rPr lang="de-DE" dirty="0"/>
              <a:t>Flyer Titel Headline</a:t>
            </a:r>
            <a:br>
              <a:rPr lang="de-DE" dirty="0"/>
            </a:br>
            <a:r>
              <a:rPr lang="de-DE" dirty="0" err="1"/>
              <a:t>Subline</a:t>
            </a:r>
            <a:r>
              <a:rPr lang="de-DE" dirty="0"/>
              <a:t> in </a:t>
            </a:r>
            <a:r>
              <a:rPr lang="de-DE" dirty="0" err="1"/>
              <a:t>regular</a:t>
            </a:r>
            <a:endParaRPr lang="de-DE" dirty="0"/>
          </a:p>
        </p:txBody>
      </p:sp>
      <p:sp>
        <p:nvSpPr>
          <p:cNvPr id="27" name="Textplatzhalter 26"/>
          <p:cNvSpPr>
            <a:spLocks noGrp="1"/>
          </p:cNvSpPr>
          <p:nvPr>
            <p:ph type="body" sz="quarter" idx="13"/>
          </p:nvPr>
        </p:nvSpPr>
        <p:spPr>
          <a:xfrm>
            <a:off x="3798000" y="668338"/>
            <a:ext cx="2988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9" name="Bildplatzhalter 28"/>
          <p:cNvSpPr>
            <a:spLocks noGrp="1"/>
          </p:cNvSpPr>
          <p:nvPr>
            <p:ph type="pic" sz="quarter" idx="14"/>
          </p:nvPr>
        </p:nvSpPr>
        <p:spPr>
          <a:xfrm>
            <a:off x="306388" y="4777626"/>
            <a:ext cx="2879725" cy="2088000"/>
          </a:xfrm>
          <a:solidFill>
            <a:schemeClr val="bg1">
              <a:lumMod val="95000"/>
            </a:schemeClr>
          </a:solidFill>
        </p:spPr>
        <p:txBody>
          <a:bodyPr/>
          <a:lstStyle/>
          <a:p>
            <a:endParaRPr lang="de-DE" dirty="0"/>
          </a:p>
        </p:txBody>
      </p:sp>
      <p:sp>
        <p:nvSpPr>
          <p:cNvPr id="31" name="Textplatzhalter 30"/>
          <p:cNvSpPr>
            <a:spLocks noGrp="1"/>
          </p:cNvSpPr>
          <p:nvPr>
            <p:ph type="body" sz="quarter" idx="15" hasCustomPrompt="1"/>
          </p:nvPr>
        </p:nvSpPr>
        <p:spPr>
          <a:xfrm>
            <a:off x="306388" y="6873615"/>
            <a:ext cx="2879725"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Tree>
    <p:extLst>
      <p:ext uri="{BB962C8B-B14F-4D97-AF65-F5344CB8AC3E}">
        <p14:creationId xmlns:p14="http://schemas.microsoft.com/office/powerpoint/2010/main" val="391985333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nteil">
    <p:spTree>
      <p:nvGrpSpPr>
        <p:cNvPr id="1" name=""/>
        <p:cNvGrpSpPr/>
        <p:nvPr/>
      </p:nvGrpSpPr>
      <p:grpSpPr>
        <a:xfrm>
          <a:off x="0" y="0"/>
          <a:ext cx="0" cy="0"/>
          <a:chOff x="0" y="0"/>
          <a:chExt cx="0" cy="0"/>
        </a:xfrm>
      </p:grpSpPr>
      <p:sp>
        <p:nvSpPr>
          <p:cNvPr id="11" name="Textplatzhalter 10"/>
          <p:cNvSpPr>
            <a:spLocks noGrp="1"/>
          </p:cNvSpPr>
          <p:nvPr>
            <p:ph type="body" sz="quarter" idx="10"/>
          </p:nvPr>
        </p:nvSpPr>
        <p:spPr>
          <a:xfrm>
            <a:off x="3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12"/>
          <p:cNvSpPr>
            <a:spLocks noGrp="1"/>
          </p:cNvSpPr>
          <p:nvPr>
            <p:ph type="body" sz="quarter" idx="11"/>
          </p:nvPr>
        </p:nvSpPr>
        <p:spPr>
          <a:xfrm>
            <a:off x="39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Textplatzhalter 14"/>
          <p:cNvSpPr>
            <a:spLocks noGrp="1"/>
          </p:cNvSpPr>
          <p:nvPr>
            <p:ph type="body" sz="quarter" idx="12"/>
          </p:nvPr>
        </p:nvSpPr>
        <p:spPr>
          <a:xfrm>
            <a:off x="7506000" y="669599"/>
            <a:ext cx="2880000" cy="6480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6" name="Textplatzhalter 30"/>
          <p:cNvSpPr>
            <a:spLocks noGrp="1"/>
          </p:cNvSpPr>
          <p:nvPr>
            <p:ph type="body" sz="quarter" idx="15" hasCustomPrompt="1"/>
          </p:nvPr>
        </p:nvSpPr>
        <p:spPr>
          <a:xfrm>
            <a:off x="306387" y="6873615"/>
            <a:ext cx="2988000"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
        <p:nvSpPr>
          <p:cNvPr id="18" name="Bildplatzhalter 17"/>
          <p:cNvSpPr>
            <a:spLocks noGrp="1"/>
          </p:cNvSpPr>
          <p:nvPr>
            <p:ph type="pic" sz="quarter" idx="16"/>
          </p:nvPr>
        </p:nvSpPr>
        <p:spPr>
          <a:xfrm>
            <a:off x="0" y="4777200"/>
            <a:ext cx="3294063" cy="2088000"/>
          </a:xfrm>
          <a:solidFill>
            <a:schemeClr val="bg1">
              <a:lumMod val="95000"/>
            </a:schemeClr>
          </a:solidFill>
        </p:spPr>
        <p:txBody>
          <a:bodyPr/>
          <a:lstStyle/>
          <a:p>
            <a:endParaRPr lang="de-DE"/>
          </a:p>
        </p:txBody>
      </p:sp>
    </p:spTree>
    <p:extLst>
      <p:ext uri="{BB962C8B-B14F-4D97-AF65-F5344CB8AC3E}">
        <p14:creationId xmlns:p14="http://schemas.microsoft.com/office/powerpoint/2010/main" val="63100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ußen + Klappe">
    <p:spTree>
      <p:nvGrpSpPr>
        <p:cNvPr id="1" name=""/>
        <p:cNvGrpSpPr/>
        <p:nvPr/>
      </p:nvGrpSpPr>
      <p:grpSpPr>
        <a:xfrm>
          <a:off x="0" y="0"/>
          <a:ext cx="0" cy="0"/>
          <a:chOff x="0" y="0"/>
          <a:chExt cx="0" cy="0"/>
        </a:xfrm>
      </p:grpSpPr>
      <p:sp>
        <p:nvSpPr>
          <p:cNvPr id="25" name="Bildplatzhalter 24"/>
          <p:cNvSpPr>
            <a:spLocks noGrp="1"/>
          </p:cNvSpPr>
          <p:nvPr>
            <p:ph type="pic" sz="quarter" idx="12" hasCustomPrompt="1"/>
          </p:nvPr>
        </p:nvSpPr>
        <p:spPr>
          <a:xfrm>
            <a:off x="7092000" y="144001"/>
            <a:ext cx="3455988" cy="2977200"/>
          </a:xfrm>
          <a:solidFill>
            <a:schemeClr val="bg1">
              <a:lumMod val="95000"/>
            </a:schemeClr>
          </a:solidFill>
        </p:spPr>
        <p:txBody>
          <a:bodyPr/>
          <a:lstStyle>
            <a:lvl1pPr>
              <a:defRPr/>
            </a:lvl1pPr>
          </a:lstStyle>
          <a:p>
            <a:r>
              <a:rPr lang="de-DE" dirty="0"/>
              <a:t>Titelbild durch Klicken auf Symbol hinzufügen</a:t>
            </a:r>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2000" y="3197507"/>
            <a:ext cx="3454400" cy="4216400"/>
          </a:xfrm>
          <a:prstGeom prst="rect">
            <a:avLst/>
          </a:prstGeom>
        </p:spPr>
      </p:pic>
      <p:sp>
        <p:nvSpPr>
          <p:cNvPr id="11" name="Textplatzhalter 10"/>
          <p:cNvSpPr>
            <a:spLocks noGrp="1"/>
          </p:cNvSpPr>
          <p:nvPr>
            <p:ph type="body" sz="quarter" idx="10"/>
          </p:nvPr>
        </p:nvSpPr>
        <p:spPr>
          <a:xfrm>
            <a:off x="306000" y="668739"/>
            <a:ext cx="2880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2000" y="2969476"/>
            <a:ext cx="3456439" cy="152400"/>
          </a:xfrm>
          <a:prstGeom prst="rect">
            <a:avLst/>
          </a:prstGeom>
        </p:spPr>
      </p:pic>
      <p:pic>
        <p:nvPicPr>
          <p:cNvPr id="14" name="Grafik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36299" y="7094648"/>
            <a:ext cx="1520955" cy="234696"/>
          </a:xfrm>
          <a:prstGeom prst="rect">
            <a:avLst/>
          </a:prstGeom>
        </p:spPr>
      </p:pic>
      <p:grpSp>
        <p:nvGrpSpPr>
          <p:cNvPr id="15" name="Gruppieren 14"/>
          <p:cNvGrpSpPr>
            <a:grpSpLocks noChangeAspect="1"/>
          </p:cNvGrpSpPr>
          <p:nvPr userDrawn="1"/>
        </p:nvGrpSpPr>
        <p:grpSpPr>
          <a:xfrm>
            <a:off x="8890914" y="6686099"/>
            <a:ext cx="1440000" cy="873901"/>
            <a:chOff x="14785975" y="27160538"/>
            <a:chExt cx="5089525" cy="3089359"/>
          </a:xfrm>
        </p:grpSpPr>
        <p:sp>
          <p:nvSpPr>
            <p:cNvPr id="16" name="AutoShape 3"/>
            <p:cNvSpPr>
              <a:spLocks noChangeAspect="1" noChangeArrowheads="1" noTextEdit="1"/>
            </p:cNvSpPr>
            <p:nvPr/>
          </p:nvSpPr>
          <p:spPr bwMode="auto">
            <a:xfrm>
              <a:off x="14785975" y="27160538"/>
              <a:ext cx="5089525" cy="308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7" name="Rectangle 5"/>
            <p:cNvSpPr>
              <a:spLocks noChangeArrowheads="1"/>
            </p:cNvSpPr>
            <p:nvPr/>
          </p:nvSpPr>
          <p:spPr bwMode="auto">
            <a:xfrm>
              <a:off x="14785978" y="29740837"/>
              <a:ext cx="5086352" cy="509060"/>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8" name="Rectangle 6"/>
            <p:cNvSpPr>
              <a:spLocks noChangeArrowheads="1"/>
            </p:cNvSpPr>
            <p:nvPr/>
          </p:nvSpPr>
          <p:spPr bwMode="auto">
            <a:xfrm>
              <a:off x="14785975" y="27195539"/>
              <a:ext cx="5086351" cy="2544761"/>
            </a:xfrm>
            <a:prstGeom prst="rect">
              <a:avLst/>
            </a:prstGeom>
            <a:solidFill>
              <a:schemeClr val="accent3"/>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9" name="Freeform 7"/>
            <p:cNvSpPr>
              <a:spLocks noEditPoints="1"/>
            </p:cNvSpPr>
            <p:nvPr/>
          </p:nvSpPr>
          <p:spPr bwMode="auto">
            <a:xfrm>
              <a:off x="15427326" y="28502804"/>
              <a:ext cx="3803649" cy="544513"/>
            </a:xfrm>
            <a:custGeom>
              <a:avLst/>
              <a:gdLst/>
              <a:ahLst/>
              <a:cxnLst>
                <a:cxn ang="0">
                  <a:pos x="1200" y="168"/>
                </a:cxn>
                <a:cxn ang="0">
                  <a:pos x="1169" y="127"/>
                </a:cxn>
                <a:cxn ang="0">
                  <a:pos x="1196" y="50"/>
                </a:cxn>
                <a:cxn ang="0">
                  <a:pos x="1136" y="23"/>
                </a:cxn>
                <a:cxn ang="0">
                  <a:pos x="1121" y="75"/>
                </a:cxn>
                <a:cxn ang="0">
                  <a:pos x="990" y="47"/>
                </a:cxn>
                <a:cxn ang="0">
                  <a:pos x="925" y="50"/>
                </a:cxn>
                <a:cxn ang="0">
                  <a:pos x="958" y="109"/>
                </a:cxn>
                <a:cxn ang="0">
                  <a:pos x="996" y="107"/>
                </a:cxn>
                <a:cxn ang="0">
                  <a:pos x="1029" y="109"/>
                </a:cxn>
                <a:cxn ang="0">
                  <a:pos x="1066" y="107"/>
                </a:cxn>
                <a:cxn ang="0">
                  <a:pos x="1099" y="100"/>
                </a:cxn>
                <a:cxn ang="0">
                  <a:pos x="1024" y="67"/>
                </a:cxn>
                <a:cxn ang="0">
                  <a:pos x="837" y="147"/>
                </a:cxn>
                <a:cxn ang="0">
                  <a:pos x="852" y="114"/>
                </a:cxn>
                <a:cxn ang="0">
                  <a:pos x="892" y="91"/>
                </a:cxn>
                <a:cxn ang="0">
                  <a:pos x="800" y="81"/>
                </a:cxn>
                <a:cxn ang="0">
                  <a:pos x="847" y="94"/>
                </a:cxn>
                <a:cxn ang="0">
                  <a:pos x="826" y="171"/>
                </a:cxn>
                <a:cxn ang="0">
                  <a:pos x="892" y="169"/>
                </a:cxn>
                <a:cxn ang="0">
                  <a:pos x="681" y="83"/>
                </a:cxn>
                <a:cxn ang="0">
                  <a:pos x="737" y="135"/>
                </a:cxn>
                <a:cxn ang="0">
                  <a:pos x="681" y="163"/>
                </a:cxn>
                <a:cxn ang="0">
                  <a:pos x="741" y="98"/>
                </a:cxn>
                <a:cxn ang="0">
                  <a:pos x="729" y="72"/>
                </a:cxn>
                <a:cxn ang="0">
                  <a:pos x="727" y="47"/>
                </a:cxn>
                <a:cxn ang="0">
                  <a:pos x="612" y="99"/>
                </a:cxn>
                <a:cxn ang="0">
                  <a:pos x="588" y="105"/>
                </a:cxn>
                <a:cxn ang="0">
                  <a:pos x="661" y="83"/>
                </a:cxn>
                <a:cxn ang="0">
                  <a:pos x="610" y="172"/>
                </a:cxn>
                <a:cxn ang="0">
                  <a:pos x="610" y="146"/>
                </a:cxn>
                <a:cxn ang="0">
                  <a:pos x="622" y="119"/>
                </a:cxn>
                <a:cxn ang="0">
                  <a:pos x="452" y="109"/>
                </a:cxn>
                <a:cxn ang="0">
                  <a:pos x="529" y="0"/>
                </a:cxn>
                <a:cxn ang="0">
                  <a:pos x="465" y="47"/>
                </a:cxn>
                <a:cxn ang="0">
                  <a:pos x="499" y="155"/>
                </a:cxn>
                <a:cxn ang="0">
                  <a:pos x="529" y="0"/>
                </a:cxn>
                <a:cxn ang="0">
                  <a:pos x="313" y="50"/>
                </a:cxn>
                <a:cxn ang="0">
                  <a:pos x="319" y="169"/>
                </a:cxn>
                <a:cxn ang="0">
                  <a:pos x="357" y="84"/>
                </a:cxn>
                <a:cxn ang="0">
                  <a:pos x="393" y="169"/>
                </a:cxn>
                <a:cxn ang="0">
                  <a:pos x="352" y="47"/>
                </a:cxn>
                <a:cxn ang="0">
                  <a:pos x="225" y="169"/>
                </a:cxn>
                <a:cxn ang="0">
                  <a:pos x="219" y="50"/>
                </a:cxn>
                <a:cxn ang="0">
                  <a:pos x="182" y="135"/>
                </a:cxn>
                <a:cxn ang="0">
                  <a:pos x="146" y="50"/>
                </a:cxn>
                <a:cxn ang="0">
                  <a:pos x="186" y="172"/>
                </a:cxn>
                <a:cxn ang="0">
                  <a:pos x="48" y="72"/>
                </a:cxn>
                <a:cxn ang="0">
                  <a:pos x="50" y="32"/>
                </a:cxn>
                <a:cxn ang="0">
                  <a:pos x="57" y="143"/>
                </a:cxn>
                <a:cxn ang="0">
                  <a:pos x="55" y="98"/>
                </a:cxn>
                <a:cxn ang="0">
                  <a:pos x="89" y="81"/>
                </a:cxn>
                <a:cxn ang="0">
                  <a:pos x="0" y="7"/>
                </a:cxn>
              </a:cxnLst>
              <a:rect l="0" t="0" r="r" b="b"/>
              <a:pathLst>
                <a:path w="1200" h="172">
                  <a:moveTo>
                    <a:pt x="1136" y="130"/>
                  </a:moveTo>
                  <a:cubicBezTo>
                    <a:pt x="1136" y="157"/>
                    <a:pt x="1147" y="171"/>
                    <a:pt x="1175" y="171"/>
                  </a:cubicBezTo>
                  <a:cubicBezTo>
                    <a:pt x="1187" y="171"/>
                    <a:pt x="1197" y="169"/>
                    <a:pt x="1200" y="168"/>
                  </a:cubicBezTo>
                  <a:cubicBezTo>
                    <a:pt x="1200" y="142"/>
                    <a:pt x="1200" y="142"/>
                    <a:pt x="1200" y="142"/>
                  </a:cubicBezTo>
                  <a:cubicBezTo>
                    <a:pt x="1195" y="144"/>
                    <a:pt x="1189" y="145"/>
                    <a:pt x="1183" y="145"/>
                  </a:cubicBezTo>
                  <a:cubicBezTo>
                    <a:pt x="1173" y="145"/>
                    <a:pt x="1169" y="142"/>
                    <a:pt x="1169" y="127"/>
                  </a:cubicBezTo>
                  <a:cubicBezTo>
                    <a:pt x="1169" y="75"/>
                    <a:pt x="1169" y="75"/>
                    <a:pt x="1169" y="75"/>
                  </a:cubicBezTo>
                  <a:cubicBezTo>
                    <a:pt x="1196" y="75"/>
                    <a:pt x="1196" y="75"/>
                    <a:pt x="1196" y="75"/>
                  </a:cubicBezTo>
                  <a:cubicBezTo>
                    <a:pt x="1196" y="50"/>
                    <a:pt x="1196" y="50"/>
                    <a:pt x="1196" y="50"/>
                  </a:cubicBezTo>
                  <a:cubicBezTo>
                    <a:pt x="1169" y="50"/>
                    <a:pt x="1169" y="50"/>
                    <a:pt x="1169" y="50"/>
                  </a:cubicBezTo>
                  <a:cubicBezTo>
                    <a:pt x="1169" y="15"/>
                    <a:pt x="1169" y="15"/>
                    <a:pt x="1169" y="15"/>
                  </a:cubicBezTo>
                  <a:cubicBezTo>
                    <a:pt x="1151" y="16"/>
                    <a:pt x="1139" y="21"/>
                    <a:pt x="1136" y="23"/>
                  </a:cubicBezTo>
                  <a:cubicBezTo>
                    <a:pt x="1136" y="50"/>
                    <a:pt x="1136" y="50"/>
                    <a:pt x="1136" y="50"/>
                  </a:cubicBezTo>
                  <a:cubicBezTo>
                    <a:pt x="1121" y="50"/>
                    <a:pt x="1121" y="50"/>
                    <a:pt x="1121" y="50"/>
                  </a:cubicBezTo>
                  <a:cubicBezTo>
                    <a:pt x="1121" y="75"/>
                    <a:pt x="1121" y="75"/>
                    <a:pt x="1121" y="75"/>
                  </a:cubicBezTo>
                  <a:cubicBezTo>
                    <a:pt x="1136" y="75"/>
                    <a:pt x="1136" y="75"/>
                    <a:pt x="1136" y="75"/>
                  </a:cubicBezTo>
                  <a:lnTo>
                    <a:pt x="1136" y="130"/>
                  </a:lnTo>
                  <a:close/>
                  <a:moveTo>
                    <a:pt x="990" y="47"/>
                  </a:moveTo>
                  <a:cubicBezTo>
                    <a:pt x="973" y="47"/>
                    <a:pt x="960" y="56"/>
                    <a:pt x="955" y="66"/>
                  </a:cubicBezTo>
                  <a:cubicBezTo>
                    <a:pt x="955" y="63"/>
                    <a:pt x="954" y="54"/>
                    <a:pt x="953" y="50"/>
                  </a:cubicBezTo>
                  <a:cubicBezTo>
                    <a:pt x="925" y="50"/>
                    <a:pt x="925" y="50"/>
                    <a:pt x="925" y="50"/>
                  </a:cubicBezTo>
                  <a:cubicBezTo>
                    <a:pt x="925" y="169"/>
                    <a:pt x="925" y="169"/>
                    <a:pt x="925" y="169"/>
                  </a:cubicBezTo>
                  <a:cubicBezTo>
                    <a:pt x="958" y="169"/>
                    <a:pt x="958" y="169"/>
                    <a:pt x="958" y="169"/>
                  </a:cubicBezTo>
                  <a:cubicBezTo>
                    <a:pt x="958" y="109"/>
                    <a:pt x="958" y="109"/>
                    <a:pt x="958" y="109"/>
                  </a:cubicBezTo>
                  <a:cubicBezTo>
                    <a:pt x="958" y="83"/>
                    <a:pt x="966" y="74"/>
                    <a:pt x="980" y="74"/>
                  </a:cubicBezTo>
                  <a:cubicBezTo>
                    <a:pt x="987" y="74"/>
                    <a:pt x="991" y="78"/>
                    <a:pt x="994" y="84"/>
                  </a:cubicBezTo>
                  <a:cubicBezTo>
                    <a:pt x="996" y="89"/>
                    <a:pt x="996" y="95"/>
                    <a:pt x="996" y="107"/>
                  </a:cubicBezTo>
                  <a:cubicBezTo>
                    <a:pt x="996" y="169"/>
                    <a:pt x="996" y="169"/>
                    <a:pt x="996" y="169"/>
                  </a:cubicBezTo>
                  <a:cubicBezTo>
                    <a:pt x="1029" y="169"/>
                    <a:pt x="1029" y="169"/>
                    <a:pt x="1029" y="169"/>
                  </a:cubicBezTo>
                  <a:cubicBezTo>
                    <a:pt x="1029" y="109"/>
                    <a:pt x="1029" y="109"/>
                    <a:pt x="1029" y="109"/>
                  </a:cubicBezTo>
                  <a:cubicBezTo>
                    <a:pt x="1029" y="84"/>
                    <a:pt x="1036" y="74"/>
                    <a:pt x="1051" y="74"/>
                  </a:cubicBezTo>
                  <a:cubicBezTo>
                    <a:pt x="1058" y="74"/>
                    <a:pt x="1062" y="78"/>
                    <a:pt x="1064" y="84"/>
                  </a:cubicBezTo>
                  <a:cubicBezTo>
                    <a:pt x="1066" y="89"/>
                    <a:pt x="1066" y="95"/>
                    <a:pt x="1066" y="107"/>
                  </a:cubicBezTo>
                  <a:cubicBezTo>
                    <a:pt x="1066" y="169"/>
                    <a:pt x="1066" y="169"/>
                    <a:pt x="1066" y="169"/>
                  </a:cubicBezTo>
                  <a:cubicBezTo>
                    <a:pt x="1099" y="169"/>
                    <a:pt x="1099" y="169"/>
                    <a:pt x="1099" y="169"/>
                  </a:cubicBezTo>
                  <a:cubicBezTo>
                    <a:pt x="1099" y="100"/>
                    <a:pt x="1099" y="100"/>
                    <a:pt x="1099" y="100"/>
                  </a:cubicBezTo>
                  <a:cubicBezTo>
                    <a:pt x="1099" y="86"/>
                    <a:pt x="1098" y="76"/>
                    <a:pt x="1095" y="68"/>
                  </a:cubicBezTo>
                  <a:cubicBezTo>
                    <a:pt x="1089" y="53"/>
                    <a:pt x="1076" y="47"/>
                    <a:pt x="1060" y="47"/>
                  </a:cubicBezTo>
                  <a:cubicBezTo>
                    <a:pt x="1043" y="47"/>
                    <a:pt x="1030" y="57"/>
                    <a:pt x="1024" y="67"/>
                  </a:cubicBezTo>
                  <a:cubicBezTo>
                    <a:pt x="1019" y="53"/>
                    <a:pt x="1006" y="47"/>
                    <a:pt x="990" y="47"/>
                  </a:cubicBezTo>
                  <a:moveTo>
                    <a:pt x="859" y="126"/>
                  </a:moveTo>
                  <a:cubicBezTo>
                    <a:pt x="859" y="139"/>
                    <a:pt x="851" y="147"/>
                    <a:pt x="837" y="147"/>
                  </a:cubicBezTo>
                  <a:cubicBezTo>
                    <a:pt x="829" y="147"/>
                    <a:pt x="823" y="142"/>
                    <a:pt x="823" y="134"/>
                  </a:cubicBezTo>
                  <a:cubicBezTo>
                    <a:pt x="823" y="127"/>
                    <a:pt x="826" y="122"/>
                    <a:pt x="838" y="118"/>
                  </a:cubicBezTo>
                  <a:cubicBezTo>
                    <a:pt x="852" y="114"/>
                    <a:pt x="852" y="114"/>
                    <a:pt x="852" y="114"/>
                  </a:cubicBezTo>
                  <a:cubicBezTo>
                    <a:pt x="856" y="113"/>
                    <a:pt x="858" y="112"/>
                    <a:pt x="859" y="110"/>
                  </a:cubicBezTo>
                  <a:lnTo>
                    <a:pt x="859" y="126"/>
                  </a:lnTo>
                  <a:close/>
                  <a:moveTo>
                    <a:pt x="892" y="91"/>
                  </a:moveTo>
                  <a:cubicBezTo>
                    <a:pt x="892" y="58"/>
                    <a:pt x="874" y="47"/>
                    <a:pt x="845" y="47"/>
                  </a:cubicBezTo>
                  <a:cubicBezTo>
                    <a:pt x="827" y="47"/>
                    <a:pt x="811" y="50"/>
                    <a:pt x="800" y="55"/>
                  </a:cubicBezTo>
                  <a:cubicBezTo>
                    <a:pt x="800" y="81"/>
                    <a:pt x="800" y="81"/>
                    <a:pt x="800" y="81"/>
                  </a:cubicBezTo>
                  <a:cubicBezTo>
                    <a:pt x="810" y="77"/>
                    <a:pt x="827" y="73"/>
                    <a:pt x="843" y="73"/>
                  </a:cubicBezTo>
                  <a:cubicBezTo>
                    <a:pt x="854" y="73"/>
                    <a:pt x="859" y="77"/>
                    <a:pt x="859" y="83"/>
                  </a:cubicBezTo>
                  <a:cubicBezTo>
                    <a:pt x="859" y="89"/>
                    <a:pt x="856" y="92"/>
                    <a:pt x="847" y="94"/>
                  </a:cubicBezTo>
                  <a:cubicBezTo>
                    <a:pt x="828" y="99"/>
                    <a:pt x="828" y="99"/>
                    <a:pt x="828" y="99"/>
                  </a:cubicBezTo>
                  <a:cubicBezTo>
                    <a:pt x="800" y="106"/>
                    <a:pt x="790" y="119"/>
                    <a:pt x="790" y="137"/>
                  </a:cubicBezTo>
                  <a:cubicBezTo>
                    <a:pt x="790" y="156"/>
                    <a:pt x="804" y="171"/>
                    <a:pt x="826" y="171"/>
                  </a:cubicBezTo>
                  <a:cubicBezTo>
                    <a:pt x="841" y="171"/>
                    <a:pt x="854" y="166"/>
                    <a:pt x="863" y="155"/>
                  </a:cubicBezTo>
                  <a:cubicBezTo>
                    <a:pt x="863" y="159"/>
                    <a:pt x="863" y="164"/>
                    <a:pt x="865" y="169"/>
                  </a:cubicBezTo>
                  <a:cubicBezTo>
                    <a:pt x="892" y="169"/>
                    <a:pt x="892" y="169"/>
                    <a:pt x="892" y="169"/>
                  </a:cubicBezTo>
                  <a:lnTo>
                    <a:pt x="892" y="91"/>
                  </a:lnTo>
                  <a:close/>
                  <a:moveTo>
                    <a:pt x="727" y="47"/>
                  </a:moveTo>
                  <a:cubicBezTo>
                    <a:pt x="695" y="47"/>
                    <a:pt x="681" y="63"/>
                    <a:pt x="681" y="83"/>
                  </a:cubicBezTo>
                  <a:cubicBezTo>
                    <a:pt x="681" y="103"/>
                    <a:pt x="693" y="113"/>
                    <a:pt x="711" y="119"/>
                  </a:cubicBezTo>
                  <a:cubicBezTo>
                    <a:pt x="722" y="123"/>
                    <a:pt x="722" y="123"/>
                    <a:pt x="722" y="123"/>
                  </a:cubicBezTo>
                  <a:cubicBezTo>
                    <a:pt x="733" y="127"/>
                    <a:pt x="737" y="130"/>
                    <a:pt x="737" y="135"/>
                  </a:cubicBezTo>
                  <a:cubicBezTo>
                    <a:pt x="737" y="142"/>
                    <a:pt x="731" y="146"/>
                    <a:pt x="720" y="146"/>
                  </a:cubicBezTo>
                  <a:cubicBezTo>
                    <a:pt x="708" y="146"/>
                    <a:pt x="693" y="142"/>
                    <a:pt x="681" y="135"/>
                  </a:cubicBezTo>
                  <a:cubicBezTo>
                    <a:pt x="681" y="163"/>
                    <a:pt x="681" y="163"/>
                    <a:pt x="681" y="163"/>
                  </a:cubicBezTo>
                  <a:cubicBezTo>
                    <a:pt x="694" y="169"/>
                    <a:pt x="705" y="172"/>
                    <a:pt x="720" y="172"/>
                  </a:cubicBezTo>
                  <a:cubicBezTo>
                    <a:pt x="753" y="172"/>
                    <a:pt x="770" y="158"/>
                    <a:pt x="770" y="133"/>
                  </a:cubicBezTo>
                  <a:cubicBezTo>
                    <a:pt x="770" y="115"/>
                    <a:pt x="761" y="104"/>
                    <a:pt x="741" y="98"/>
                  </a:cubicBezTo>
                  <a:cubicBezTo>
                    <a:pt x="730" y="94"/>
                    <a:pt x="730" y="94"/>
                    <a:pt x="730" y="94"/>
                  </a:cubicBezTo>
                  <a:cubicBezTo>
                    <a:pt x="718" y="91"/>
                    <a:pt x="715" y="88"/>
                    <a:pt x="715" y="82"/>
                  </a:cubicBezTo>
                  <a:cubicBezTo>
                    <a:pt x="715" y="76"/>
                    <a:pt x="720" y="72"/>
                    <a:pt x="729" y="72"/>
                  </a:cubicBezTo>
                  <a:cubicBezTo>
                    <a:pt x="739" y="72"/>
                    <a:pt x="753" y="75"/>
                    <a:pt x="765" y="81"/>
                  </a:cubicBezTo>
                  <a:cubicBezTo>
                    <a:pt x="765" y="54"/>
                    <a:pt x="765" y="54"/>
                    <a:pt x="765" y="54"/>
                  </a:cubicBezTo>
                  <a:cubicBezTo>
                    <a:pt x="755" y="50"/>
                    <a:pt x="742" y="47"/>
                    <a:pt x="727" y="47"/>
                  </a:cubicBezTo>
                  <a:moveTo>
                    <a:pt x="613" y="73"/>
                  </a:moveTo>
                  <a:cubicBezTo>
                    <a:pt x="623" y="73"/>
                    <a:pt x="628" y="77"/>
                    <a:pt x="628" y="85"/>
                  </a:cubicBezTo>
                  <a:cubicBezTo>
                    <a:pt x="628" y="92"/>
                    <a:pt x="623" y="96"/>
                    <a:pt x="612" y="99"/>
                  </a:cubicBezTo>
                  <a:cubicBezTo>
                    <a:pt x="598" y="103"/>
                    <a:pt x="598" y="103"/>
                    <a:pt x="598" y="103"/>
                  </a:cubicBezTo>
                  <a:cubicBezTo>
                    <a:pt x="592" y="104"/>
                    <a:pt x="589" y="106"/>
                    <a:pt x="588" y="107"/>
                  </a:cubicBezTo>
                  <a:cubicBezTo>
                    <a:pt x="588" y="105"/>
                    <a:pt x="588" y="105"/>
                    <a:pt x="588" y="105"/>
                  </a:cubicBezTo>
                  <a:cubicBezTo>
                    <a:pt x="588" y="86"/>
                    <a:pt x="597" y="73"/>
                    <a:pt x="613" y="73"/>
                  </a:cubicBezTo>
                  <a:moveTo>
                    <a:pt x="622" y="119"/>
                  </a:moveTo>
                  <a:cubicBezTo>
                    <a:pt x="648" y="113"/>
                    <a:pt x="661" y="104"/>
                    <a:pt x="661" y="83"/>
                  </a:cubicBezTo>
                  <a:cubicBezTo>
                    <a:pt x="661" y="63"/>
                    <a:pt x="646" y="47"/>
                    <a:pt x="613" y="47"/>
                  </a:cubicBezTo>
                  <a:cubicBezTo>
                    <a:pt x="579" y="47"/>
                    <a:pt x="555" y="72"/>
                    <a:pt x="555" y="109"/>
                  </a:cubicBezTo>
                  <a:cubicBezTo>
                    <a:pt x="555" y="147"/>
                    <a:pt x="574" y="172"/>
                    <a:pt x="610" y="172"/>
                  </a:cubicBezTo>
                  <a:cubicBezTo>
                    <a:pt x="632" y="172"/>
                    <a:pt x="649" y="167"/>
                    <a:pt x="660" y="161"/>
                  </a:cubicBezTo>
                  <a:cubicBezTo>
                    <a:pt x="660" y="135"/>
                    <a:pt x="660" y="135"/>
                    <a:pt x="660" y="135"/>
                  </a:cubicBezTo>
                  <a:cubicBezTo>
                    <a:pt x="645" y="141"/>
                    <a:pt x="625" y="146"/>
                    <a:pt x="610" y="146"/>
                  </a:cubicBezTo>
                  <a:cubicBezTo>
                    <a:pt x="597" y="146"/>
                    <a:pt x="592" y="138"/>
                    <a:pt x="592" y="133"/>
                  </a:cubicBezTo>
                  <a:cubicBezTo>
                    <a:pt x="592" y="128"/>
                    <a:pt x="595" y="125"/>
                    <a:pt x="601" y="124"/>
                  </a:cubicBezTo>
                  <a:lnTo>
                    <a:pt x="622" y="119"/>
                  </a:lnTo>
                  <a:close/>
                  <a:moveTo>
                    <a:pt x="496" y="109"/>
                  </a:moveTo>
                  <a:cubicBezTo>
                    <a:pt x="496" y="132"/>
                    <a:pt x="490" y="145"/>
                    <a:pt x="474" y="145"/>
                  </a:cubicBezTo>
                  <a:cubicBezTo>
                    <a:pt x="457" y="145"/>
                    <a:pt x="452" y="132"/>
                    <a:pt x="452" y="109"/>
                  </a:cubicBezTo>
                  <a:cubicBezTo>
                    <a:pt x="452" y="87"/>
                    <a:pt x="457" y="74"/>
                    <a:pt x="474" y="74"/>
                  </a:cubicBezTo>
                  <a:cubicBezTo>
                    <a:pt x="490" y="74"/>
                    <a:pt x="496" y="87"/>
                    <a:pt x="496" y="109"/>
                  </a:cubicBezTo>
                  <a:moveTo>
                    <a:pt x="529" y="0"/>
                  </a:moveTo>
                  <a:cubicBezTo>
                    <a:pt x="496" y="0"/>
                    <a:pt x="496" y="0"/>
                    <a:pt x="496" y="0"/>
                  </a:cubicBezTo>
                  <a:cubicBezTo>
                    <a:pt x="496" y="62"/>
                    <a:pt x="496" y="62"/>
                    <a:pt x="496" y="62"/>
                  </a:cubicBezTo>
                  <a:cubicBezTo>
                    <a:pt x="491" y="55"/>
                    <a:pt x="480" y="47"/>
                    <a:pt x="465" y="47"/>
                  </a:cubicBezTo>
                  <a:cubicBezTo>
                    <a:pt x="432" y="47"/>
                    <a:pt x="418" y="72"/>
                    <a:pt x="418" y="109"/>
                  </a:cubicBezTo>
                  <a:cubicBezTo>
                    <a:pt x="418" y="147"/>
                    <a:pt x="432" y="172"/>
                    <a:pt x="466" y="172"/>
                  </a:cubicBezTo>
                  <a:cubicBezTo>
                    <a:pt x="481" y="172"/>
                    <a:pt x="493" y="164"/>
                    <a:pt x="499" y="155"/>
                  </a:cubicBezTo>
                  <a:cubicBezTo>
                    <a:pt x="499" y="158"/>
                    <a:pt x="499" y="164"/>
                    <a:pt x="501" y="169"/>
                  </a:cubicBezTo>
                  <a:cubicBezTo>
                    <a:pt x="529" y="169"/>
                    <a:pt x="529" y="169"/>
                    <a:pt x="529" y="169"/>
                  </a:cubicBezTo>
                  <a:lnTo>
                    <a:pt x="529" y="0"/>
                  </a:lnTo>
                  <a:close/>
                  <a:moveTo>
                    <a:pt x="352" y="47"/>
                  </a:moveTo>
                  <a:cubicBezTo>
                    <a:pt x="334" y="47"/>
                    <a:pt x="321" y="56"/>
                    <a:pt x="316" y="66"/>
                  </a:cubicBezTo>
                  <a:cubicBezTo>
                    <a:pt x="316" y="63"/>
                    <a:pt x="315" y="54"/>
                    <a:pt x="313" y="50"/>
                  </a:cubicBezTo>
                  <a:cubicBezTo>
                    <a:pt x="286" y="50"/>
                    <a:pt x="286" y="50"/>
                    <a:pt x="286" y="50"/>
                  </a:cubicBezTo>
                  <a:cubicBezTo>
                    <a:pt x="286" y="169"/>
                    <a:pt x="286" y="169"/>
                    <a:pt x="286" y="169"/>
                  </a:cubicBezTo>
                  <a:cubicBezTo>
                    <a:pt x="319" y="169"/>
                    <a:pt x="319" y="169"/>
                    <a:pt x="319" y="169"/>
                  </a:cubicBezTo>
                  <a:cubicBezTo>
                    <a:pt x="319" y="109"/>
                    <a:pt x="319" y="109"/>
                    <a:pt x="319" y="109"/>
                  </a:cubicBezTo>
                  <a:cubicBezTo>
                    <a:pt x="319" y="83"/>
                    <a:pt x="327" y="74"/>
                    <a:pt x="342" y="74"/>
                  </a:cubicBezTo>
                  <a:cubicBezTo>
                    <a:pt x="350" y="74"/>
                    <a:pt x="355" y="77"/>
                    <a:pt x="357" y="84"/>
                  </a:cubicBezTo>
                  <a:cubicBezTo>
                    <a:pt x="359" y="89"/>
                    <a:pt x="360" y="93"/>
                    <a:pt x="360" y="107"/>
                  </a:cubicBezTo>
                  <a:cubicBezTo>
                    <a:pt x="360" y="169"/>
                    <a:pt x="360" y="169"/>
                    <a:pt x="360" y="169"/>
                  </a:cubicBezTo>
                  <a:cubicBezTo>
                    <a:pt x="393" y="169"/>
                    <a:pt x="393" y="169"/>
                    <a:pt x="393" y="169"/>
                  </a:cubicBezTo>
                  <a:cubicBezTo>
                    <a:pt x="393" y="100"/>
                    <a:pt x="393" y="100"/>
                    <a:pt x="393" y="100"/>
                  </a:cubicBezTo>
                  <a:cubicBezTo>
                    <a:pt x="393" y="86"/>
                    <a:pt x="391" y="76"/>
                    <a:pt x="388" y="68"/>
                  </a:cubicBezTo>
                  <a:cubicBezTo>
                    <a:pt x="382" y="53"/>
                    <a:pt x="370" y="47"/>
                    <a:pt x="352" y="47"/>
                  </a:cubicBezTo>
                  <a:moveTo>
                    <a:pt x="186" y="172"/>
                  </a:moveTo>
                  <a:cubicBezTo>
                    <a:pt x="204" y="172"/>
                    <a:pt x="217" y="163"/>
                    <a:pt x="223" y="153"/>
                  </a:cubicBezTo>
                  <a:cubicBezTo>
                    <a:pt x="223" y="156"/>
                    <a:pt x="223" y="164"/>
                    <a:pt x="225" y="169"/>
                  </a:cubicBezTo>
                  <a:cubicBezTo>
                    <a:pt x="252" y="169"/>
                    <a:pt x="252" y="169"/>
                    <a:pt x="252" y="169"/>
                  </a:cubicBezTo>
                  <a:cubicBezTo>
                    <a:pt x="252" y="50"/>
                    <a:pt x="252" y="50"/>
                    <a:pt x="252" y="50"/>
                  </a:cubicBezTo>
                  <a:cubicBezTo>
                    <a:pt x="219" y="50"/>
                    <a:pt x="219" y="50"/>
                    <a:pt x="219" y="50"/>
                  </a:cubicBezTo>
                  <a:cubicBezTo>
                    <a:pt x="219" y="110"/>
                    <a:pt x="219" y="110"/>
                    <a:pt x="219" y="110"/>
                  </a:cubicBezTo>
                  <a:cubicBezTo>
                    <a:pt x="219" y="136"/>
                    <a:pt x="211" y="145"/>
                    <a:pt x="196" y="145"/>
                  </a:cubicBezTo>
                  <a:cubicBezTo>
                    <a:pt x="189" y="145"/>
                    <a:pt x="184" y="141"/>
                    <a:pt x="182" y="135"/>
                  </a:cubicBezTo>
                  <a:cubicBezTo>
                    <a:pt x="180" y="130"/>
                    <a:pt x="179" y="125"/>
                    <a:pt x="179" y="112"/>
                  </a:cubicBezTo>
                  <a:cubicBezTo>
                    <a:pt x="179" y="50"/>
                    <a:pt x="179" y="50"/>
                    <a:pt x="179" y="50"/>
                  </a:cubicBezTo>
                  <a:cubicBezTo>
                    <a:pt x="146" y="50"/>
                    <a:pt x="146" y="50"/>
                    <a:pt x="146" y="50"/>
                  </a:cubicBezTo>
                  <a:cubicBezTo>
                    <a:pt x="146" y="119"/>
                    <a:pt x="146" y="119"/>
                    <a:pt x="146" y="119"/>
                  </a:cubicBezTo>
                  <a:cubicBezTo>
                    <a:pt x="146" y="131"/>
                    <a:pt x="147" y="142"/>
                    <a:pt x="150" y="151"/>
                  </a:cubicBezTo>
                  <a:cubicBezTo>
                    <a:pt x="156" y="165"/>
                    <a:pt x="168" y="172"/>
                    <a:pt x="186" y="172"/>
                  </a:cubicBezTo>
                  <a:moveTo>
                    <a:pt x="50" y="32"/>
                  </a:moveTo>
                  <a:cubicBezTo>
                    <a:pt x="72" y="32"/>
                    <a:pt x="78" y="39"/>
                    <a:pt x="78" y="51"/>
                  </a:cubicBezTo>
                  <a:cubicBezTo>
                    <a:pt x="78" y="64"/>
                    <a:pt x="70" y="72"/>
                    <a:pt x="48" y="72"/>
                  </a:cubicBezTo>
                  <a:cubicBezTo>
                    <a:pt x="34" y="72"/>
                    <a:pt x="34" y="72"/>
                    <a:pt x="34" y="72"/>
                  </a:cubicBezTo>
                  <a:cubicBezTo>
                    <a:pt x="34" y="33"/>
                    <a:pt x="34" y="33"/>
                    <a:pt x="34" y="33"/>
                  </a:cubicBezTo>
                  <a:cubicBezTo>
                    <a:pt x="39" y="32"/>
                    <a:pt x="44" y="32"/>
                    <a:pt x="50" y="32"/>
                  </a:cubicBezTo>
                  <a:moveTo>
                    <a:pt x="55" y="98"/>
                  </a:moveTo>
                  <a:cubicBezTo>
                    <a:pt x="78" y="98"/>
                    <a:pt x="86" y="108"/>
                    <a:pt x="86" y="120"/>
                  </a:cubicBezTo>
                  <a:cubicBezTo>
                    <a:pt x="86" y="133"/>
                    <a:pt x="79" y="143"/>
                    <a:pt x="57" y="143"/>
                  </a:cubicBezTo>
                  <a:cubicBezTo>
                    <a:pt x="47" y="143"/>
                    <a:pt x="39" y="143"/>
                    <a:pt x="34" y="142"/>
                  </a:cubicBezTo>
                  <a:cubicBezTo>
                    <a:pt x="34" y="98"/>
                    <a:pt x="34" y="98"/>
                    <a:pt x="34" y="98"/>
                  </a:cubicBezTo>
                  <a:lnTo>
                    <a:pt x="55" y="98"/>
                  </a:lnTo>
                  <a:close/>
                  <a:moveTo>
                    <a:pt x="49" y="171"/>
                  </a:moveTo>
                  <a:cubicBezTo>
                    <a:pt x="105" y="171"/>
                    <a:pt x="121" y="152"/>
                    <a:pt x="121" y="122"/>
                  </a:cubicBezTo>
                  <a:cubicBezTo>
                    <a:pt x="121" y="100"/>
                    <a:pt x="106" y="85"/>
                    <a:pt x="89" y="81"/>
                  </a:cubicBezTo>
                  <a:cubicBezTo>
                    <a:pt x="103" y="77"/>
                    <a:pt x="113" y="64"/>
                    <a:pt x="113" y="49"/>
                  </a:cubicBezTo>
                  <a:cubicBezTo>
                    <a:pt x="113" y="18"/>
                    <a:pt x="94" y="4"/>
                    <a:pt x="50" y="4"/>
                  </a:cubicBezTo>
                  <a:cubicBezTo>
                    <a:pt x="36" y="4"/>
                    <a:pt x="6" y="6"/>
                    <a:pt x="0" y="7"/>
                  </a:cubicBezTo>
                  <a:cubicBezTo>
                    <a:pt x="0" y="168"/>
                    <a:pt x="0" y="168"/>
                    <a:pt x="0" y="168"/>
                  </a:cubicBezTo>
                  <a:cubicBezTo>
                    <a:pt x="12" y="170"/>
                    <a:pt x="25" y="171"/>
                    <a:pt x="49" y="171"/>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0" name="Freeform 8"/>
            <p:cNvSpPr>
              <a:spLocks noEditPoints="1"/>
            </p:cNvSpPr>
            <p:nvPr/>
          </p:nvSpPr>
          <p:spPr bwMode="auto">
            <a:xfrm>
              <a:off x="15427326" y="27812824"/>
              <a:ext cx="2582863" cy="546101"/>
            </a:xfrm>
            <a:custGeom>
              <a:avLst/>
              <a:gdLst/>
              <a:ahLst/>
              <a:cxnLst>
                <a:cxn ang="0">
                  <a:pos x="790" y="172"/>
                </a:cxn>
                <a:cxn ang="0">
                  <a:pos x="815" y="142"/>
                </a:cxn>
                <a:cxn ang="0">
                  <a:pos x="784" y="128"/>
                </a:cxn>
                <a:cxn ang="0">
                  <a:pos x="811" y="75"/>
                </a:cxn>
                <a:cxn ang="0">
                  <a:pos x="784" y="50"/>
                </a:cxn>
                <a:cxn ang="0">
                  <a:pos x="751" y="23"/>
                </a:cxn>
                <a:cxn ang="0">
                  <a:pos x="736" y="50"/>
                </a:cxn>
                <a:cxn ang="0">
                  <a:pos x="751" y="75"/>
                </a:cxn>
                <a:cxn ang="0">
                  <a:pos x="676" y="131"/>
                </a:cxn>
                <a:cxn ang="0">
                  <a:pos x="725" y="168"/>
                </a:cxn>
                <a:cxn ang="0">
                  <a:pos x="719" y="143"/>
                </a:cxn>
                <a:cxn ang="0">
                  <a:pos x="709" y="0"/>
                </a:cxn>
                <a:cxn ang="0">
                  <a:pos x="676" y="131"/>
                </a:cxn>
                <a:cxn ang="0">
                  <a:pos x="617" y="85"/>
                </a:cxn>
                <a:cxn ang="0">
                  <a:pos x="586" y="103"/>
                </a:cxn>
                <a:cxn ang="0">
                  <a:pos x="577" y="105"/>
                </a:cxn>
                <a:cxn ang="0">
                  <a:pos x="611" y="119"/>
                </a:cxn>
                <a:cxn ang="0">
                  <a:pos x="602" y="47"/>
                </a:cxn>
                <a:cxn ang="0">
                  <a:pos x="599" y="172"/>
                </a:cxn>
                <a:cxn ang="0">
                  <a:pos x="649" y="135"/>
                </a:cxn>
                <a:cxn ang="0">
                  <a:pos x="581" y="133"/>
                </a:cxn>
                <a:cxn ang="0">
                  <a:pos x="611" y="119"/>
                </a:cxn>
                <a:cxn ang="0">
                  <a:pos x="532" y="50"/>
                </a:cxn>
                <a:cxn ang="0">
                  <a:pos x="479" y="134"/>
                </a:cxn>
                <a:cxn ang="0">
                  <a:pos x="428" y="50"/>
                </a:cxn>
                <a:cxn ang="0">
                  <a:pos x="386" y="50"/>
                </a:cxn>
                <a:cxn ang="0">
                  <a:pos x="390" y="169"/>
                </a:cxn>
                <a:cxn ang="0">
                  <a:pos x="442" y="97"/>
                </a:cxn>
                <a:cxn ang="0">
                  <a:pos x="494" y="169"/>
                </a:cxn>
                <a:cxn ang="0">
                  <a:pos x="189" y="66"/>
                </a:cxn>
                <a:cxn ang="0">
                  <a:pos x="159" y="50"/>
                </a:cxn>
                <a:cxn ang="0">
                  <a:pos x="192" y="169"/>
                </a:cxn>
                <a:cxn ang="0">
                  <a:pos x="214" y="74"/>
                </a:cxn>
                <a:cxn ang="0">
                  <a:pos x="230" y="107"/>
                </a:cxn>
                <a:cxn ang="0">
                  <a:pos x="263" y="169"/>
                </a:cxn>
                <a:cxn ang="0">
                  <a:pos x="285" y="74"/>
                </a:cxn>
                <a:cxn ang="0">
                  <a:pos x="300" y="107"/>
                </a:cxn>
                <a:cxn ang="0">
                  <a:pos x="333" y="169"/>
                </a:cxn>
                <a:cxn ang="0">
                  <a:pos x="329" y="68"/>
                </a:cxn>
                <a:cxn ang="0">
                  <a:pos x="258" y="68"/>
                </a:cxn>
                <a:cxn ang="0">
                  <a:pos x="34" y="6"/>
                </a:cxn>
                <a:cxn ang="0">
                  <a:pos x="0" y="111"/>
                </a:cxn>
                <a:cxn ang="0">
                  <a:pos x="125" y="111"/>
                </a:cxn>
                <a:cxn ang="0">
                  <a:pos x="90" y="6"/>
                </a:cxn>
                <a:cxn ang="0">
                  <a:pos x="62" y="144"/>
                </a:cxn>
                <a:cxn ang="0">
                  <a:pos x="34" y="6"/>
                </a:cxn>
              </a:cxnLst>
              <a:rect l="0" t="0" r="r" b="b"/>
              <a:pathLst>
                <a:path w="815" h="172">
                  <a:moveTo>
                    <a:pt x="751" y="130"/>
                  </a:moveTo>
                  <a:cubicBezTo>
                    <a:pt x="751" y="157"/>
                    <a:pt x="762" y="172"/>
                    <a:pt x="790" y="172"/>
                  </a:cubicBezTo>
                  <a:cubicBezTo>
                    <a:pt x="802" y="172"/>
                    <a:pt x="812" y="169"/>
                    <a:pt x="815" y="168"/>
                  </a:cubicBezTo>
                  <a:cubicBezTo>
                    <a:pt x="815" y="142"/>
                    <a:pt x="815" y="142"/>
                    <a:pt x="815" y="142"/>
                  </a:cubicBezTo>
                  <a:cubicBezTo>
                    <a:pt x="810" y="144"/>
                    <a:pt x="804" y="145"/>
                    <a:pt x="798" y="145"/>
                  </a:cubicBezTo>
                  <a:cubicBezTo>
                    <a:pt x="788" y="145"/>
                    <a:pt x="784" y="142"/>
                    <a:pt x="784" y="128"/>
                  </a:cubicBezTo>
                  <a:cubicBezTo>
                    <a:pt x="784" y="75"/>
                    <a:pt x="784" y="75"/>
                    <a:pt x="784" y="75"/>
                  </a:cubicBezTo>
                  <a:cubicBezTo>
                    <a:pt x="811" y="75"/>
                    <a:pt x="811" y="75"/>
                    <a:pt x="811" y="75"/>
                  </a:cubicBezTo>
                  <a:cubicBezTo>
                    <a:pt x="811" y="50"/>
                    <a:pt x="811" y="50"/>
                    <a:pt x="811" y="50"/>
                  </a:cubicBezTo>
                  <a:cubicBezTo>
                    <a:pt x="784" y="50"/>
                    <a:pt x="784" y="50"/>
                    <a:pt x="784" y="50"/>
                  </a:cubicBezTo>
                  <a:cubicBezTo>
                    <a:pt x="784" y="15"/>
                    <a:pt x="784" y="15"/>
                    <a:pt x="784" y="15"/>
                  </a:cubicBezTo>
                  <a:cubicBezTo>
                    <a:pt x="766" y="17"/>
                    <a:pt x="754" y="22"/>
                    <a:pt x="751" y="23"/>
                  </a:cubicBezTo>
                  <a:cubicBezTo>
                    <a:pt x="751" y="50"/>
                    <a:pt x="751" y="50"/>
                    <a:pt x="751" y="50"/>
                  </a:cubicBezTo>
                  <a:cubicBezTo>
                    <a:pt x="736" y="50"/>
                    <a:pt x="736" y="50"/>
                    <a:pt x="736" y="50"/>
                  </a:cubicBezTo>
                  <a:cubicBezTo>
                    <a:pt x="736" y="75"/>
                    <a:pt x="736" y="75"/>
                    <a:pt x="736" y="75"/>
                  </a:cubicBezTo>
                  <a:cubicBezTo>
                    <a:pt x="751" y="75"/>
                    <a:pt x="751" y="75"/>
                    <a:pt x="751" y="75"/>
                  </a:cubicBezTo>
                  <a:lnTo>
                    <a:pt x="751" y="130"/>
                  </a:lnTo>
                  <a:close/>
                  <a:moveTo>
                    <a:pt x="676" y="131"/>
                  </a:moveTo>
                  <a:cubicBezTo>
                    <a:pt x="676" y="159"/>
                    <a:pt x="686" y="170"/>
                    <a:pt x="708" y="170"/>
                  </a:cubicBezTo>
                  <a:cubicBezTo>
                    <a:pt x="715" y="170"/>
                    <a:pt x="722" y="169"/>
                    <a:pt x="725" y="168"/>
                  </a:cubicBezTo>
                  <a:cubicBezTo>
                    <a:pt x="725" y="143"/>
                    <a:pt x="725" y="143"/>
                    <a:pt x="725" y="143"/>
                  </a:cubicBezTo>
                  <a:cubicBezTo>
                    <a:pt x="719" y="143"/>
                    <a:pt x="719" y="143"/>
                    <a:pt x="719" y="143"/>
                  </a:cubicBezTo>
                  <a:cubicBezTo>
                    <a:pt x="712" y="143"/>
                    <a:pt x="709" y="140"/>
                    <a:pt x="709" y="129"/>
                  </a:cubicBezTo>
                  <a:cubicBezTo>
                    <a:pt x="709" y="0"/>
                    <a:pt x="709" y="0"/>
                    <a:pt x="709" y="0"/>
                  </a:cubicBezTo>
                  <a:cubicBezTo>
                    <a:pt x="676" y="0"/>
                    <a:pt x="676" y="0"/>
                    <a:pt x="676" y="0"/>
                  </a:cubicBezTo>
                  <a:lnTo>
                    <a:pt x="676" y="131"/>
                  </a:lnTo>
                  <a:close/>
                  <a:moveTo>
                    <a:pt x="602" y="73"/>
                  </a:moveTo>
                  <a:cubicBezTo>
                    <a:pt x="611" y="73"/>
                    <a:pt x="617" y="78"/>
                    <a:pt x="617" y="85"/>
                  </a:cubicBezTo>
                  <a:cubicBezTo>
                    <a:pt x="617" y="92"/>
                    <a:pt x="612" y="97"/>
                    <a:pt x="601" y="99"/>
                  </a:cubicBezTo>
                  <a:cubicBezTo>
                    <a:pt x="586" y="103"/>
                    <a:pt x="586" y="103"/>
                    <a:pt x="586" y="103"/>
                  </a:cubicBezTo>
                  <a:cubicBezTo>
                    <a:pt x="581" y="105"/>
                    <a:pt x="578" y="106"/>
                    <a:pt x="577" y="108"/>
                  </a:cubicBezTo>
                  <a:cubicBezTo>
                    <a:pt x="577" y="105"/>
                    <a:pt x="577" y="105"/>
                    <a:pt x="577" y="105"/>
                  </a:cubicBezTo>
                  <a:cubicBezTo>
                    <a:pt x="577" y="86"/>
                    <a:pt x="586" y="73"/>
                    <a:pt x="602" y="73"/>
                  </a:cubicBezTo>
                  <a:moveTo>
                    <a:pt x="611" y="119"/>
                  </a:moveTo>
                  <a:cubicBezTo>
                    <a:pt x="637" y="113"/>
                    <a:pt x="650" y="105"/>
                    <a:pt x="650" y="83"/>
                  </a:cubicBezTo>
                  <a:cubicBezTo>
                    <a:pt x="650" y="63"/>
                    <a:pt x="635" y="47"/>
                    <a:pt x="602" y="47"/>
                  </a:cubicBezTo>
                  <a:cubicBezTo>
                    <a:pt x="567" y="47"/>
                    <a:pt x="544" y="72"/>
                    <a:pt x="544" y="109"/>
                  </a:cubicBezTo>
                  <a:cubicBezTo>
                    <a:pt x="544" y="147"/>
                    <a:pt x="562" y="172"/>
                    <a:pt x="599" y="172"/>
                  </a:cubicBezTo>
                  <a:cubicBezTo>
                    <a:pt x="620" y="172"/>
                    <a:pt x="638" y="168"/>
                    <a:pt x="649" y="161"/>
                  </a:cubicBezTo>
                  <a:cubicBezTo>
                    <a:pt x="649" y="135"/>
                    <a:pt x="649" y="135"/>
                    <a:pt x="649" y="135"/>
                  </a:cubicBezTo>
                  <a:cubicBezTo>
                    <a:pt x="634" y="141"/>
                    <a:pt x="613" y="146"/>
                    <a:pt x="599" y="146"/>
                  </a:cubicBezTo>
                  <a:cubicBezTo>
                    <a:pt x="586" y="146"/>
                    <a:pt x="581" y="138"/>
                    <a:pt x="581" y="133"/>
                  </a:cubicBezTo>
                  <a:cubicBezTo>
                    <a:pt x="581" y="128"/>
                    <a:pt x="584" y="125"/>
                    <a:pt x="590" y="124"/>
                  </a:cubicBezTo>
                  <a:lnTo>
                    <a:pt x="611" y="119"/>
                  </a:lnTo>
                  <a:close/>
                  <a:moveTo>
                    <a:pt x="494" y="169"/>
                  </a:moveTo>
                  <a:cubicBezTo>
                    <a:pt x="508" y="141"/>
                    <a:pt x="523" y="92"/>
                    <a:pt x="532" y="50"/>
                  </a:cubicBezTo>
                  <a:cubicBezTo>
                    <a:pt x="498" y="50"/>
                    <a:pt x="498" y="50"/>
                    <a:pt x="498" y="50"/>
                  </a:cubicBezTo>
                  <a:cubicBezTo>
                    <a:pt x="492" y="83"/>
                    <a:pt x="485" y="116"/>
                    <a:pt x="479" y="134"/>
                  </a:cubicBezTo>
                  <a:cubicBezTo>
                    <a:pt x="472" y="116"/>
                    <a:pt x="463" y="83"/>
                    <a:pt x="456" y="50"/>
                  </a:cubicBezTo>
                  <a:cubicBezTo>
                    <a:pt x="428" y="50"/>
                    <a:pt x="428" y="50"/>
                    <a:pt x="428" y="50"/>
                  </a:cubicBezTo>
                  <a:cubicBezTo>
                    <a:pt x="421" y="83"/>
                    <a:pt x="412" y="116"/>
                    <a:pt x="405" y="134"/>
                  </a:cubicBezTo>
                  <a:cubicBezTo>
                    <a:pt x="399" y="116"/>
                    <a:pt x="392" y="83"/>
                    <a:pt x="386" y="50"/>
                  </a:cubicBezTo>
                  <a:cubicBezTo>
                    <a:pt x="352" y="50"/>
                    <a:pt x="352" y="50"/>
                    <a:pt x="352" y="50"/>
                  </a:cubicBezTo>
                  <a:cubicBezTo>
                    <a:pt x="361" y="92"/>
                    <a:pt x="376" y="141"/>
                    <a:pt x="390" y="169"/>
                  </a:cubicBezTo>
                  <a:cubicBezTo>
                    <a:pt x="420" y="169"/>
                    <a:pt x="420" y="169"/>
                    <a:pt x="420" y="169"/>
                  </a:cubicBezTo>
                  <a:cubicBezTo>
                    <a:pt x="429" y="146"/>
                    <a:pt x="439" y="112"/>
                    <a:pt x="442" y="97"/>
                  </a:cubicBezTo>
                  <a:cubicBezTo>
                    <a:pt x="445" y="112"/>
                    <a:pt x="455" y="146"/>
                    <a:pt x="465" y="169"/>
                  </a:cubicBezTo>
                  <a:lnTo>
                    <a:pt x="494" y="169"/>
                  </a:lnTo>
                  <a:close/>
                  <a:moveTo>
                    <a:pt x="224" y="47"/>
                  </a:moveTo>
                  <a:cubicBezTo>
                    <a:pt x="207" y="47"/>
                    <a:pt x="194" y="56"/>
                    <a:pt x="189" y="66"/>
                  </a:cubicBezTo>
                  <a:cubicBezTo>
                    <a:pt x="189" y="63"/>
                    <a:pt x="188" y="55"/>
                    <a:pt x="187" y="50"/>
                  </a:cubicBezTo>
                  <a:cubicBezTo>
                    <a:pt x="159" y="50"/>
                    <a:pt x="159" y="50"/>
                    <a:pt x="159" y="50"/>
                  </a:cubicBezTo>
                  <a:cubicBezTo>
                    <a:pt x="159" y="169"/>
                    <a:pt x="159" y="169"/>
                    <a:pt x="159" y="169"/>
                  </a:cubicBezTo>
                  <a:cubicBezTo>
                    <a:pt x="192" y="169"/>
                    <a:pt x="192" y="169"/>
                    <a:pt x="192" y="169"/>
                  </a:cubicBezTo>
                  <a:cubicBezTo>
                    <a:pt x="192" y="109"/>
                    <a:pt x="192" y="109"/>
                    <a:pt x="192" y="109"/>
                  </a:cubicBezTo>
                  <a:cubicBezTo>
                    <a:pt x="192" y="83"/>
                    <a:pt x="200" y="74"/>
                    <a:pt x="214" y="74"/>
                  </a:cubicBezTo>
                  <a:cubicBezTo>
                    <a:pt x="221" y="74"/>
                    <a:pt x="226" y="78"/>
                    <a:pt x="228" y="84"/>
                  </a:cubicBezTo>
                  <a:cubicBezTo>
                    <a:pt x="230" y="90"/>
                    <a:pt x="230" y="95"/>
                    <a:pt x="230" y="107"/>
                  </a:cubicBezTo>
                  <a:cubicBezTo>
                    <a:pt x="230" y="169"/>
                    <a:pt x="230" y="169"/>
                    <a:pt x="230" y="169"/>
                  </a:cubicBezTo>
                  <a:cubicBezTo>
                    <a:pt x="263" y="169"/>
                    <a:pt x="263" y="169"/>
                    <a:pt x="263" y="169"/>
                  </a:cubicBezTo>
                  <a:cubicBezTo>
                    <a:pt x="263" y="109"/>
                    <a:pt x="263" y="109"/>
                    <a:pt x="263" y="109"/>
                  </a:cubicBezTo>
                  <a:cubicBezTo>
                    <a:pt x="263" y="84"/>
                    <a:pt x="270" y="74"/>
                    <a:pt x="285" y="74"/>
                  </a:cubicBezTo>
                  <a:cubicBezTo>
                    <a:pt x="292" y="74"/>
                    <a:pt x="296" y="78"/>
                    <a:pt x="298" y="84"/>
                  </a:cubicBezTo>
                  <a:cubicBezTo>
                    <a:pt x="300" y="90"/>
                    <a:pt x="300" y="95"/>
                    <a:pt x="300" y="107"/>
                  </a:cubicBezTo>
                  <a:cubicBezTo>
                    <a:pt x="300" y="169"/>
                    <a:pt x="300" y="169"/>
                    <a:pt x="300" y="169"/>
                  </a:cubicBezTo>
                  <a:cubicBezTo>
                    <a:pt x="333" y="169"/>
                    <a:pt x="333" y="169"/>
                    <a:pt x="333" y="169"/>
                  </a:cubicBezTo>
                  <a:cubicBezTo>
                    <a:pt x="333" y="100"/>
                    <a:pt x="333" y="100"/>
                    <a:pt x="333" y="100"/>
                  </a:cubicBezTo>
                  <a:cubicBezTo>
                    <a:pt x="333" y="86"/>
                    <a:pt x="332" y="76"/>
                    <a:pt x="329" y="68"/>
                  </a:cubicBezTo>
                  <a:cubicBezTo>
                    <a:pt x="323" y="54"/>
                    <a:pt x="310" y="47"/>
                    <a:pt x="294" y="47"/>
                  </a:cubicBezTo>
                  <a:cubicBezTo>
                    <a:pt x="277" y="47"/>
                    <a:pt x="264" y="57"/>
                    <a:pt x="258" y="68"/>
                  </a:cubicBezTo>
                  <a:cubicBezTo>
                    <a:pt x="253" y="54"/>
                    <a:pt x="240" y="47"/>
                    <a:pt x="224" y="47"/>
                  </a:cubicBezTo>
                  <a:moveTo>
                    <a:pt x="34" y="6"/>
                  </a:moveTo>
                  <a:cubicBezTo>
                    <a:pt x="0" y="6"/>
                    <a:pt x="0" y="6"/>
                    <a:pt x="0" y="6"/>
                  </a:cubicBezTo>
                  <a:cubicBezTo>
                    <a:pt x="0" y="111"/>
                    <a:pt x="0" y="111"/>
                    <a:pt x="0" y="111"/>
                  </a:cubicBezTo>
                  <a:cubicBezTo>
                    <a:pt x="0" y="150"/>
                    <a:pt x="24" y="172"/>
                    <a:pt x="62" y="172"/>
                  </a:cubicBezTo>
                  <a:cubicBezTo>
                    <a:pt x="100" y="172"/>
                    <a:pt x="125" y="150"/>
                    <a:pt x="125" y="111"/>
                  </a:cubicBezTo>
                  <a:cubicBezTo>
                    <a:pt x="125" y="6"/>
                    <a:pt x="125" y="6"/>
                    <a:pt x="125" y="6"/>
                  </a:cubicBezTo>
                  <a:cubicBezTo>
                    <a:pt x="90" y="6"/>
                    <a:pt x="90" y="6"/>
                    <a:pt x="90" y="6"/>
                  </a:cubicBezTo>
                  <a:cubicBezTo>
                    <a:pt x="90" y="109"/>
                    <a:pt x="90" y="109"/>
                    <a:pt x="90" y="109"/>
                  </a:cubicBezTo>
                  <a:cubicBezTo>
                    <a:pt x="90" y="131"/>
                    <a:pt x="80" y="144"/>
                    <a:pt x="62" y="144"/>
                  </a:cubicBezTo>
                  <a:cubicBezTo>
                    <a:pt x="44" y="144"/>
                    <a:pt x="34" y="131"/>
                    <a:pt x="34" y="109"/>
                  </a:cubicBezTo>
                  <a:lnTo>
                    <a:pt x="34"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1" name="Freeform 9"/>
            <p:cNvSpPr>
              <a:spLocks noEditPoints="1"/>
            </p:cNvSpPr>
            <p:nvPr/>
          </p:nvSpPr>
          <p:spPr bwMode="auto">
            <a:xfrm>
              <a:off x="18276887" y="27730275"/>
              <a:ext cx="720726" cy="695326"/>
            </a:xfrm>
            <a:custGeom>
              <a:avLst/>
              <a:gdLst/>
              <a:ahLst/>
              <a:cxnLst>
                <a:cxn ang="0">
                  <a:pos x="63" y="87"/>
                </a:cxn>
                <a:cxn ang="0">
                  <a:pos x="4" y="81"/>
                </a:cxn>
                <a:cxn ang="0">
                  <a:pos x="0" y="112"/>
                </a:cxn>
                <a:cxn ang="0">
                  <a:pos x="81" y="219"/>
                </a:cxn>
                <a:cxn ang="0">
                  <a:pos x="81" y="219"/>
                </a:cxn>
                <a:cxn ang="0">
                  <a:pos x="105" y="141"/>
                </a:cxn>
                <a:cxn ang="0">
                  <a:pos x="99" y="103"/>
                </a:cxn>
                <a:cxn ang="0">
                  <a:pos x="63" y="87"/>
                </a:cxn>
                <a:cxn ang="0">
                  <a:pos x="190" y="72"/>
                </a:cxn>
                <a:cxn ang="0">
                  <a:pos x="220" y="73"/>
                </a:cxn>
                <a:cxn ang="0">
                  <a:pos x="113" y="0"/>
                </a:cxn>
                <a:cxn ang="0">
                  <a:pos x="7" y="73"/>
                </a:cxn>
                <a:cxn ang="0">
                  <a:pos x="37" y="72"/>
                </a:cxn>
                <a:cxn ang="0">
                  <a:pos x="95" y="64"/>
                </a:cxn>
                <a:cxn ang="0">
                  <a:pos x="109" y="60"/>
                </a:cxn>
                <a:cxn ang="0">
                  <a:pos x="96" y="42"/>
                </a:cxn>
                <a:cxn ang="0">
                  <a:pos x="114" y="24"/>
                </a:cxn>
                <a:cxn ang="0">
                  <a:pos x="132" y="42"/>
                </a:cxn>
                <a:cxn ang="0">
                  <a:pos x="117" y="60"/>
                </a:cxn>
                <a:cxn ang="0">
                  <a:pos x="131" y="64"/>
                </a:cxn>
                <a:cxn ang="0">
                  <a:pos x="190" y="72"/>
                </a:cxn>
                <a:cxn ang="0">
                  <a:pos x="227" y="112"/>
                </a:cxn>
                <a:cxn ang="0">
                  <a:pos x="223" y="82"/>
                </a:cxn>
                <a:cxn ang="0">
                  <a:pos x="222" y="82"/>
                </a:cxn>
                <a:cxn ang="0">
                  <a:pos x="163" y="87"/>
                </a:cxn>
                <a:cxn ang="0">
                  <a:pos x="127" y="103"/>
                </a:cxn>
                <a:cxn ang="0">
                  <a:pos x="121" y="141"/>
                </a:cxn>
                <a:cxn ang="0">
                  <a:pos x="145" y="219"/>
                </a:cxn>
                <a:cxn ang="0">
                  <a:pos x="145" y="219"/>
                </a:cxn>
                <a:cxn ang="0">
                  <a:pos x="227" y="112"/>
                </a:cxn>
              </a:cxnLst>
              <a:rect l="0" t="0" r="r" b="b"/>
              <a:pathLst>
                <a:path w="227" h="219">
                  <a:moveTo>
                    <a:pt x="63" y="87"/>
                  </a:moveTo>
                  <a:cubicBezTo>
                    <a:pt x="42" y="85"/>
                    <a:pt x="26" y="83"/>
                    <a:pt x="4" y="81"/>
                  </a:cubicBezTo>
                  <a:cubicBezTo>
                    <a:pt x="1" y="91"/>
                    <a:pt x="0" y="101"/>
                    <a:pt x="0" y="112"/>
                  </a:cubicBezTo>
                  <a:cubicBezTo>
                    <a:pt x="0" y="162"/>
                    <a:pt x="34" y="205"/>
                    <a:pt x="81" y="219"/>
                  </a:cubicBezTo>
                  <a:cubicBezTo>
                    <a:pt x="81" y="219"/>
                    <a:pt x="81" y="219"/>
                    <a:pt x="81" y="219"/>
                  </a:cubicBezTo>
                  <a:cubicBezTo>
                    <a:pt x="98" y="193"/>
                    <a:pt x="101" y="171"/>
                    <a:pt x="105" y="141"/>
                  </a:cubicBezTo>
                  <a:cubicBezTo>
                    <a:pt x="106" y="129"/>
                    <a:pt x="106" y="114"/>
                    <a:pt x="99" y="103"/>
                  </a:cubicBezTo>
                  <a:cubicBezTo>
                    <a:pt x="92" y="92"/>
                    <a:pt x="76" y="87"/>
                    <a:pt x="63" y="87"/>
                  </a:cubicBezTo>
                  <a:moveTo>
                    <a:pt x="190" y="72"/>
                  </a:moveTo>
                  <a:cubicBezTo>
                    <a:pt x="199" y="73"/>
                    <a:pt x="220" y="73"/>
                    <a:pt x="220" y="73"/>
                  </a:cubicBezTo>
                  <a:cubicBezTo>
                    <a:pt x="204" y="30"/>
                    <a:pt x="163" y="0"/>
                    <a:pt x="113" y="0"/>
                  </a:cubicBezTo>
                  <a:cubicBezTo>
                    <a:pt x="64" y="0"/>
                    <a:pt x="23" y="30"/>
                    <a:pt x="7" y="73"/>
                  </a:cubicBezTo>
                  <a:cubicBezTo>
                    <a:pt x="15" y="75"/>
                    <a:pt x="27" y="72"/>
                    <a:pt x="37" y="72"/>
                  </a:cubicBezTo>
                  <a:cubicBezTo>
                    <a:pt x="54" y="69"/>
                    <a:pt x="77" y="67"/>
                    <a:pt x="95" y="64"/>
                  </a:cubicBezTo>
                  <a:cubicBezTo>
                    <a:pt x="100" y="64"/>
                    <a:pt x="105" y="63"/>
                    <a:pt x="109" y="60"/>
                  </a:cubicBezTo>
                  <a:cubicBezTo>
                    <a:pt x="102" y="58"/>
                    <a:pt x="96" y="51"/>
                    <a:pt x="96" y="42"/>
                  </a:cubicBezTo>
                  <a:cubicBezTo>
                    <a:pt x="96" y="32"/>
                    <a:pt x="104" y="24"/>
                    <a:pt x="114" y="24"/>
                  </a:cubicBezTo>
                  <a:cubicBezTo>
                    <a:pt x="124" y="24"/>
                    <a:pt x="132" y="32"/>
                    <a:pt x="132" y="42"/>
                  </a:cubicBezTo>
                  <a:cubicBezTo>
                    <a:pt x="132" y="51"/>
                    <a:pt x="125" y="58"/>
                    <a:pt x="117" y="60"/>
                  </a:cubicBezTo>
                  <a:cubicBezTo>
                    <a:pt x="121" y="63"/>
                    <a:pt x="126" y="64"/>
                    <a:pt x="131" y="64"/>
                  </a:cubicBezTo>
                  <a:cubicBezTo>
                    <a:pt x="150" y="67"/>
                    <a:pt x="172" y="69"/>
                    <a:pt x="190" y="72"/>
                  </a:cubicBezTo>
                  <a:moveTo>
                    <a:pt x="227" y="112"/>
                  </a:moveTo>
                  <a:cubicBezTo>
                    <a:pt x="227" y="101"/>
                    <a:pt x="226" y="91"/>
                    <a:pt x="223" y="82"/>
                  </a:cubicBezTo>
                  <a:cubicBezTo>
                    <a:pt x="222" y="82"/>
                    <a:pt x="222" y="82"/>
                    <a:pt x="222" y="82"/>
                  </a:cubicBezTo>
                  <a:cubicBezTo>
                    <a:pt x="200" y="83"/>
                    <a:pt x="184" y="85"/>
                    <a:pt x="163" y="87"/>
                  </a:cubicBezTo>
                  <a:cubicBezTo>
                    <a:pt x="150" y="87"/>
                    <a:pt x="134" y="92"/>
                    <a:pt x="127" y="103"/>
                  </a:cubicBezTo>
                  <a:cubicBezTo>
                    <a:pt x="120" y="114"/>
                    <a:pt x="120" y="129"/>
                    <a:pt x="121" y="141"/>
                  </a:cubicBezTo>
                  <a:cubicBezTo>
                    <a:pt x="125" y="171"/>
                    <a:pt x="128" y="193"/>
                    <a:pt x="145" y="219"/>
                  </a:cubicBezTo>
                  <a:cubicBezTo>
                    <a:pt x="145" y="219"/>
                    <a:pt x="145" y="219"/>
                    <a:pt x="145" y="219"/>
                  </a:cubicBezTo>
                  <a:cubicBezTo>
                    <a:pt x="192" y="206"/>
                    <a:pt x="227" y="163"/>
                    <a:pt x="227" y="112"/>
                  </a:cubicBezTo>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grpSp>
      <p:sp>
        <p:nvSpPr>
          <p:cNvPr id="23" name="Textplatzhalter 22"/>
          <p:cNvSpPr>
            <a:spLocks noGrp="1"/>
          </p:cNvSpPr>
          <p:nvPr>
            <p:ph type="body" sz="quarter" idx="11" hasCustomPrompt="1"/>
          </p:nvPr>
        </p:nvSpPr>
        <p:spPr>
          <a:xfrm>
            <a:off x="7092000" y="3121876"/>
            <a:ext cx="3455988" cy="1746000"/>
          </a:xfrm>
          <a:solidFill>
            <a:schemeClr val="accent4"/>
          </a:solidFill>
        </p:spPr>
        <p:txBody>
          <a:bodyPr lIns="252000" tIns="252000" rIns="252000" bIns="252000"/>
          <a:lstStyle>
            <a:lvl1pPr>
              <a:lnSpc>
                <a:spcPts val="2000"/>
              </a:lnSpc>
              <a:spcAft>
                <a:spcPts val="0"/>
              </a:spcAft>
              <a:defRPr baseline="0">
                <a:solidFill>
                  <a:schemeClr val="bg1"/>
                </a:solidFill>
              </a:defRPr>
            </a:lvl1pPr>
          </a:lstStyle>
          <a:p>
            <a:pPr lvl="0"/>
            <a:r>
              <a:rPr lang="de-DE" dirty="0"/>
              <a:t>Flyer Titel Headline</a:t>
            </a:r>
            <a:br>
              <a:rPr lang="de-DE" dirty="0"/>
            </a:br>
            <a:r>
              <a:rPr lang="de-DE" dirty="0" err="1"/>
              <a:t>Subline</a:t>
            </a:r>
            <a:r>
              <a:rPr lang="de-DE" dirty="0"/>
              <a:t> in </a:t>
            </a:r>
            <a:r>
              <a:rPr lang="de-DE" dirty="0" err="1"/>
              <a:t>regular</a:t>
            </a:r>
            <a:endParaRPr lang="de-DE" dirty="0"/>
          </a:p>
        </p:txBody>
      </p:sp>
      <p:sp>
        <p:nvSpPr>
          <p:cNvPr id="27" name="Textplatzhalter 26"/>
          <p:cNvSpPr>
            <a:spLocks noGrp="1"/>
          </p:cNvSpPr>
          <p:nvPr>
            <p:ph type="body" sz="quarter" idx="13"/>
          </p:nvPr>
        </p:nvSpPr>
        <p:spPr>
          <a:xfrm>
            <a:off x="3798000" y="668338"/>
            <a:ext cx="2988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9" name="Bildplatzhalter 28"/>
          <p:cNvSpPr>
            <a:spLocks noGrp="1"/>
          </p:cNvSpPr>
          <p:nvPr>
            <p:ph type="pic" sz="quarter" idx="14"/>
          </p:nvPr>
        </p:nvSpPr>
        <p:spPr>
          <a:xfrm>
            <a:off x="306388" y="4777626"/>
            <a:ext cx="2879725" cy="2088000"/>
          </a:xfrm>
          <a:solidFill>
            <a:schemeClr val="bg1">
              <a:lumMod val="95000"/>
            </a:schemeClr>
          </a:solidFill>
        </p:spPr>
        <p:txBody>
          <a:bodyPr/>
          <a:lstStyle/>
          <a:p>
            <a:endParaRPr lang="de-DE" dirty="0"/>
          </a:p>
        </p:txBody>
      </p:sp>
      <p:sp>
        <p:nvSpPr>
          <p:cNvPr id="31" name="Textplatzhalter 30"/>
          <p:cNvSpPr>
            <a:spLocks noGrp="1"/>
          </p:cNvSpPr>
          <p:nvPr>
            <p:ph type="body" sz="quarter" idx="15" hasCustomPrompt="1"/>
          </p:nvPr>
        </p:nvSpPr>
        <p:spPr>
          <a:xfrm>
            <a:off x="306388" y="6873615"/>
            <a:ext cx="2879725"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Tree>
    <p:extLst>
      <p:ext uri="{BB962C8B-B14F-4D97-AF65-F5344CB8AC3E}">
        <p14:creationId xmlns:p14="http://schemas.microsoft.com/office/powerpoint/2010/main" val="121961995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nteil">
    <p:spTree>
      <p:nvGrpSpPr>
        <p:cNvPr id="1" name=""/>
        <p:cNvGrpSpPr/>
        <p:nvPr/>
      </p:nvGrpSpPr>
      <p:grpSpPr>
        <a:xfrm>
          <a:off x="0" y="0"/>
          <a:ext cx="0" cy="0"/>
          <a:chOff x="0" y="0"/>
          <a:chExt cx="0" cy="0"/>
        </a:xfrm>
      </p:grpSpPr>
      <p:sp>
        <p:nvSpPr>
          <p:cNvPr id="11" name="Textplatzhalter 10"/>
          <p:cNvSpPr>
            <a:spLocks noGrp="1"/>
          </p:cNvSpPr>
          <p:nvPr>
            <p:ph type="body" sz="quarter" idx="10"/>
          </p:nvPr>
        </p:nvSpPr>
        <p:spPr>
          <a:xfrm>
            <a:off x="3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12"/>
          <p:cNvSpPr>
            <a:spLocks noGrp="1"/>
          </p:cNvSpPr>
          <p:nvPr>
            <p:ph type="body" sz="quarter" idx="11"/>
          </p:nvPr>
        </p:nvSpPr>
        <p:spPr>
          <a:xfrm>
            <a:off x="3906000" y="669599"/>
            <a:ext cx="2987675"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Textplatzhalter 14"/>
          <p:cNvSpPr>
            <a:spLocks noGrp="1"/>
          </p:cNvSpPr>
          <p:nvPr>
            <p:ph type="body" sz="quarter" idx="12"/>
          </p:nvPr>
        </p:nvSpPr>
        <p:spPr>
          <a:xfrm>
            <a:off x="7506000" y="669599"/>
            <a:ext cx="2880000" cy="6480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6" name="Textplatzhalter 30"/>
          <p:cNvSpPr>
            <a:spLocks noGrp="1"/>
          </p:cNvSpPr>
          <p:nvPr>
            <p:ph type="body" sz="quarter" idx="15" hasCustomPrompt="1"/>
          </p:nvPr>
        </p:nvSpPr>
        <p:spPr>
          <a:xfrm>
            <a:off x="306387" y="6873615"/>
            <a:ext cx="2988000"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
        <p:nvSpPr>
          <p:cNvPr id="18" name="Bildplatzhalter 17"/>
          <p:cNvSpPr>
            <a:spLocks noGrp="1"/>
          </p:cNvSpPr>
          <p:nvPr>
            <p:ph type="pic" sz="quarter" idx="16"/>
          </p:nvPr>
        </p:nvSpPr>
        <p:spPr>
          <a:xfrm>
            <a:off x="0" y="4777200"/>
            <a:ext cx="3294063" cy="2088000"/>
          </a:xfrm>
          <a:solidFill>
            <a:schemeClr val="bg1">
              <a:lumMod val="95000"/>
            </a:schemeClr>
          </a:solidFill>
        </p:spPr>
        <p:txBody>
          <a:bodyPr/>
          <a:lstStyle/>
          <a:p>
            <a:endParaRPr lang="de-DE"/>
          </a:p>
        </p:txBody>
      </p:sp>
    </p:spTree>
    <p:extLst>
      <p:ext uri="{BB962C8B-B14F-4D97-AF65-F5344CB8AC3E}">
        <p14:creationId xmlns:p14="http://schemas.microsoft.com/office/powerpoint/2010/main" val="3975980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ußen + Klappe">
    <p:spTree>
      <p:nvGrpSpPr>
        <p:cNvPr id="1" name=""/>
        <p:cNvGrpSpPr/>
        <p:nvPr/>
      </p:nvGrpSpPr>
      <p:grpSpPr>
        <a:xfrm>
          <a:off x="0" y="0"/>
          <a:ext cx="0" cy="0"/>
          <a:chOff x="0" y="0"/>
          <a:chExt cx="0" cy="0"/>
        </a:xfrm>
      </p:grpSpPr>
      <p:sp>
        <p:nvSpPr>
          <p:cNvPr id="25" name="Bildplatzhalter 24"/>
          <p:cNvSpPr>
            <a:spLocks noGrp="1"/>
          </p:cNvSpPr>
          <p:nvPr>
            <p:ph type="pic" sz="quarter" idx="12" hasCustomPrompt="1"/>
          </p:nvPr>
        </p:nvSpPr>
        <p:spPr>
          <a:xfrm>
            <a:off x="7092000" y="144001"/>
            <a:ext cx="3455988" cy="2977200"/>
          </a:xfrm>
          <a:solidFill>
            <a:schemeClr val="bg1">
              <a:lumMod val="95000"/>
            </a:schemeClr>
          </a:solidFill>
        </p:spPr>
        <p:txBody>
          <a:bodyPr/>
          <a:lstStyle>
            <a:lvl1pPr>
              <a:defRPr/>
            </a:lvl1pPr>
          </a:lstStyle>
          <a:p>
            <a:r>
              <a:rPr lang="de-DE" dirty="0"/>
              <a:t>Titelbild durch Klicken auf Symbol hinzufügen</a:t>
            </a:r>
          </a:p>
        </p:txBody>
      </p:sp>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2000" y="3197507"/>
            <a:ext cx="3454400" cy="4216400"/>
          </a:xfrm>
          <a:prstGeom prst="rect">
            <a:avLst/>
          </a:prstGeom>
        </p:spPr>
      </p:pic>
      <p:sp>
        <p:nvSpPr>
          <p:cNvPr id="11" name="Textplatzhalter 10"/>
          <p:cNvSpPr>
            <a:spLocks noGrp="1"/>
          </p:cNvSpPr>
          <p:nvPr>
            <p:ph type="body" sz="quarter" idx="10"/>
          </p:nvPr>
        </p:nvSpPr>
        <p:spPr>
          <a:xfrm>
            <a:off x="306000" y="668739"/>
            <a:ext cx="2880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2000" y="2969476"/>
            <a:ext cx="3456439" cy="152400"/>
          </a:xfrm>
          <a:prstGeom prst="rect">
            <a:avLst/>
          </a:prstGeom>
        </p:spPr>
      </p:pic>
      <p:pic>
        <p:nvPicPr>
          <p:cNvPr id="14" name="Grafik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36299" y="7094648"/>
            <a:ext cx="1520955" cy="234696"/>
          </a:xfrm>
          <a:prstGeom prst="rect">
            <a:avLst/>
          </a:prstGeom>
        </p:spPr>
      </p:pic>
      <p:grpSp>
        <p:nvGrpSpPr>
          <p:cNvPr id="15" name="Gruppieren 14"/>
          <p:cNvGrpSpPr>
            <a:grpSpLocks noChangeAspect="1"/>
          </p:cNvGrpSpPr>
          <p:nvPr userDrawn="1"/>
        </p:nvGrpSpPr>
        <p:grpSpPr>
          <a:xfrm>
            <a:off x="8890914" y="6686099"/>
            <a:ext cx="1440000" cy="873901"/>
            <a:chOff x="14785975" y="27160538"/>
            <a:chExt cx="5089525" cy="3089359"/>
          </a:xfrm>
        </p:grpSpPr>
        <p:sp>
          <p:nvSpPr>
            <p:cNvPr id="16" name="AutoShape 3"/>
            <p:cNvSpPr>
              <a:spLocks noChangeAspect="1" noChangeArrowheads="1" noTextEdit="1"/>
            </p:cNvSpPr>
            <p:nvPr/>
          </p:nvSpPr>
          <p:spPr bwMode="auto">
            <a:xfrm>
              <a:off x="14785975" y="27160538"/>
              <a:ext cx="5089525" cy="308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7" name="Rectangle 5"/>
            <p:cNvSpPr>
              <a:spLocks noChangeArrowheads="1"/>
            </p:cNvSpPr>
            <p:nvPr/>
          </p:nvSpPr>
          <p:spPr bwMode="auto">
            <a:xfrm>
              <a:off x="14785978" y="29740837"/>
              <a:ext cx="5086352" cy="509060"/>
            </a:xfrm>
            <a:prstGeom prst="rect">
              <a:avLst/>
            </a:prstGeom>
            <a:solidFill>
              <a:srgbClr val="CE1F5E"/>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8" name="Rectangle 6"/>
            <p:cNvSpPr>
              <a:spLocks noChangeArrowheads="1"/>
            </p:cNvSpPr>
            <p:nvPr/>
          </p:nvSpPr>
          <p:spPr bwMode="auto">
            <a:xfrm>
              <a:off x="14785975" y="27195539"/>
              <a:ext cx="5086351" cy="2544761"/>
            </a:xfrm>
            <a:prstGeom prst="rect">
              <a:avLst/>
            </a:prstGeom>
            <a:solidFill>
              <a:srgbClr val="83053C"/>
            </a:solidFill>
            <a:ln w="9525">
              <a:noFill/>
              <a:miter lim="800000"/>
              <a:headEnd/>
              <a:tailEnd/>
            </a:ln>
          </p:spPr>
          <p:txBody>
            <a:bodyPr vert="horz" wrap="square" lIns="91440" tIns="45720" rIns="91440" bIns="45720" numCol="1" anchor="t" anchorCtr="0" compatLnSpc="1">
              <a:prstTxWarp prst="textNoShape">
                <a:avLst/>
              </a:prstTxWarp>
            </a:bodyPr>
            <a:lstStyle/>
            <a:p>
              <a:endParaRPr lang="de-DE" sz="11618"/>
            </a:p>
          </p:txBody>
        </p:sp>
        <p:sp>
          <p:nvSpPr>
            <p:cNvPr id="19" name="Freeform 7"/>
            <p:cNvSpPr>
              <a:spLocks noEditPoints="1"/>
            </p:cNvSpPr>
            <p:nvPr/>
          </p:nvSpPr>
          <p:spPr bwMode="auto">
            <a:xfrm>
              <a:off x="15427326" y="28502804"/>
              <a:ext cx="3803649" cy="544513"/>
            </a:xfrm>
            <a:custGeom>
              <a:avLst/>
              <a:gdLst/>
              <a:ahLst/>
              <a:cxnLst>
                <a:cxn ang="0">
                  <a:pos x="1200" y="168"/>
                </a:cxn>
                <a:cxn ang="0">
                  <a:pos x="1169" y="127"/>
                </a:cxn>
                <a:cxn ang="0">
                  <a:pos x="1196" y="50"/>
                </a:cxn>
                <a:cxn ang="0">
                  <a:pos x="1136" y="23"/>
                </a:cxn>
                <a:cxn ang="0">
                  <a:pos x="1121" y="75"/>
                </a:cxn>
                <a:cxn ang="0">
                  <a:pos x="990" y="47"/>
                </a:cxn>
                <a:cxn ang="0">
                  <a:pos x="925" y="50"/>
                </a:cxn>
                <a:cxn ang="0">
                  <a:pos x="958" y="109"/>
                </a:cxn>
                <a:cxn ang="0">
                  <a:pos x="996" y="107"/>
                </a:cxn>
                <a:cxn ang="0">
                  <a:pos x="1029" y="109"/>
                </a:cxn>
                <a:cxn ang="0">
                  <a:pos x="1066" y="107"/>
                </a:cxn>
                <a:cxn ang="0">
                  <a:pos x="1099" y="100"/>
                </a:cxn>
                <a:cxn ang="0">
                  <a:pos x="1024" y="67"/>
                </a:cxn>
                <a:cxn ang="0">
                  <a:pos x="837" y="147"/>
                </a:cxn>
                <a:cxn ang="0">
                  <a:pos x="852" y="114"/>
                </a:cxn>
                <a:cxn ang="0">
                  <a:pos x="892" y="91"/>
                </a:cxn>
                <a:cxn ang="0">
                  <a:pos x="800" y="81"/>
                </a:cxn>
                <a:cxn ang="0">
                  <a:pos x="847" y="94"/>
                </a:cxn>
                <a:cxn ang="0">
                  <a:pos x="826" y="171"/>
                </a:cxn>
                <a:cxn ang="0">
                  <a:pos x="892" y="169"/>
                </a:cxn>
                <a:cxn ang="0">
                  <a:pos x="681" y="83"/>
                </a:cxn>
                <a:cxn ang="0">
                  <a:pos x="737" y="135"/>
                </a:cxn>
                <a:cxn ang="0">
                  <a:pos x="681" y="163"/>
                </a:cxn>
                <a:cxn ang="0">
                  <a:pos x="741" y="98"/>
                </a:cxn>
                <a:cxn ang="0">
                  <a:pos x="729" y="72"/>
                </a:cxn>
                <a:cxn ang="0">
                  <a:pos x="727" y="47"/>
                </a:cxn>
                <a:cxn ang="0">
                  <a:pos x="612" y="99"/>
                </a:cxn>
                <a:cxn ang="0">
                  <a:pos x="588" y="105"/>
                </a:cxn>
                <a:cxn ang="0">
                  <a:pos x="661" y="83"/>
                </a:cxn>
                <a:cxn ang="0">
                  <a:pos x="610" y="172"/>
                </a:cxn>
                <a:cxn ang="0">
                  <a:pos x="610" y="146"/>
                </a:cxn>
                <a:cxn ang="0">
                  <a:pos x="622" y="119"/>
                </a:cxn>
                <a:cxn ang="0">
                  <a:pos x="452" y="109"/>
                </a:cxn>
                <a:cxn ang="0">
                  <a:pos x="529" y="0"/>
                </a:cxn>
                <a:cxn ang="0">
                  <a:pos x="465" y="47"/>
                </a:cxn>
                <a:cxn ang="0">
                  <a:pos x="499" y="155"/>
                </a:cxn>
                <a:cxn ang="0">
                  <a:pos x="529" y="0"/>
                </a:cxn>
                <a:cxn ang="0">
                  <a:pos x="313" y="50"/>
                </a:cxn>
                <a:cxn ang="0">
                  <a:pos x="319" y="169"/>
                </a:cxn>
                <a:cxn ang="0">
                  <a:pos x="357" y="84"/>
                </a:cxn>
                <a:cxn ang="0">
                  <a:pos x="393" y="169"/>
                </a:cxn>
                <a:cxn ang="0">
                  <a:pos x="352" y="47"/>
                </a:cxn>
                <a:cxn ang="0">
                  <a:pos x="225" y="169"/>
                </a:cxn>
                <a:cxn ang="0">
                  <a:pos x="219" y="50"/>
                </a:cxn>
                <a:cxn ang="0">
                  <a:pos x="182" y="135"/>
                </a:cxn>
                <a:cxn ang="0">
                  <a:pos x="146" y="50"/>
                </a:cxn>
                <a:cxn ang="0">
                  <a:pos x="186" y="172"/>
                </a:cxn>
                <a:cxn ang="0">
                  <a:pos x="48" y="72"/>
                </a:cxn>
                <a:cxn ang="0">
                  <a:pos x="50" y="32"/>
                </a:cxn>
                <a:cxn ang="0">
                  <a:pos x="57" y="143"/>
                </a:cxn>
                <a:cxn ang="0">
                  <a:pos x="55" y="98"/>
                </a:cxn>
                <a:cxn ang="0">
                  <a:pos x="89" y="81"/>
                </a:cxn>
                <a:cxn ang="0">
                  <a:pos x="0" y="7"/>
                </a:cxn>
              </a:cxnLst>
              <a:rect l="0" t="0" r="r" b="b"/>
              <a:pathLst>
                <a:path w="1200" h="172">
                  <a:moveTo>
                    <a:pt x="1136" y="130"/>
                  </a:moveTo>
                  <a:cubicBezTo>
                    <a:pt x="1136" y="157"/>
                    <a:pt x="1147" y="171"/>
                    <a:pt x="1175" y="171"/>
                  </a:cubicBezTo>
                  <a:cubicBezTo>
                    <a:pt x="1187" y="171"/>
                    <a:pt x="1197" y="169"/>
                    <a:pt x="1200" y="168"/>
                  </a:cubicBezTo>
                  <a:cubicBezTo>
                    <a:pt x="1200" y="142"/>
                    <a:pt x="1200" y="142"/>
                    <a:pt x="1200" y="142"/>
                  </a:cubicBezTo>
                  <a:cubicBezTo>
                    <a:pt x="1195" y="144"/>
                    <a:pt x="1189" y="145"/>
                    <a:pt x="1183" y="145"/>
                  </a:cubicBezTo>
                  <a:cubicBezTo>
                    <a:pt x="1173" y="145"/>
                    <a:pt x="1169" y="142"/>
                    <a:pt x="1169" y="127"/>
                  </a:cubicBezTo>
                  <a:cubicBezTo>
                    <a:pt x="1169" y="75"/>
                    <a:pt x="1169" y="75"/>
                    <a:pt x="1169" y="75"/>
                  </a:cubicBezTo>
                  <a:cubicBezTo>
                    <a:pt x="1196" y="75"/>
                    <a:pt x="1196" y="75"/>
                    <a:pt x="1196" y="75"/>
                  </a:cubicBezTo>
                  <a:cubicBezTo>
                    <a:pt x="1196" y="50"/>
                    <a:pt x="1196" y="50"/>
                    <a:pt x="1196" y="50"/>
                  </a:cubicBezTo>
                  <a:cubicBezTo>
                    <a:pt x="1169" y="50"/>
                    <a:pt x="1169" y="50"/>
                    <a:pt x="1169" y="50"/>
                  </a:cubicBezTo>
                  <a:cubicBezTo>
                    <a:pt x="1169" y="15"/>
                    <a:pt x="1169" y="15"/>
                    <a:pt x="1169" y="15"/>
                  </a:cubicBezTo>
                  <a:cubicBezTo>
                    <a:pt x="1151" y="16"/>
                    <a:pt x="1139" y="21"/>
                    <a:pt x="1136" y="23"/>
                  </a:cubicBezTo>
                  <a:cubicBezTo>
                    <a:pt x="1136" y="50"/>
                    <a:pt x="1136" y="50"/>
                    <a:pt x="1136" y="50"/>
                  </a:cubicBezTo>
                  <a:cubicBezTo>
                    <a:pt x="1121" y="50"/>
                    <a:pt x="1121" y="50"/>
                    <a:pt x="1121" y="50"/>
                  </a:cubicBezTo>
                  <a:cubicBezTo>
                    <a:pt x="1121" y="75"/>
                    <a:pt x="1121" y="75"/>
                    <a:pt x="1121" y="75"/>
                  </a:cubicBezTo>
                  <a:cubicBezTo>
                    <a:pt x="1136" y="75"/>
                    <a:pt x="1136" y="75"/>
                    <a:pt x="1136" y="75"/>
                  </a:cubicBezTo>
                  <a:lnTo>
                    <a:pt x="1136" y="130"/>
                  </a:lnTo>
                  <a:close/>
                  <a:moveTo>
                    <a:pt x="990" y="47"/>
                  </a:moveTo>
                  <a:cubicBezTo>
                    <a:pt x="973" y="47"/>
                    <a:pt x="960" y="56"/>
                    <a:pt x="955" y="66"/>
                  </a:cubicBezTo>
                  <a:cubicBezTo>
                    <a:pt x="955" y="63"/>
                    <a:pt x="954" y="54"/>
                    <a:pt x="953" y="50"/>
                  </a:cubicBezTo>
                  <a:cubicBezTo>
                    <a:pt x="925" y="50"/>
                    <a:pt x="925" y="50"/>
                    <a:pt x="925" y="50"/>
                  </a:cubicBezTo>
                  <a:cubicBezTo>
                    <a:pt x="925" y="169"/>
                    <a:pt x="925" y="169"/>
                    <a:pt x="925" y="169"/>
                  </a:cubicBezTo>
                  <a:cubicBezTo>
                    <a:pt x="958" y="169"/>
                    <a:pt x="958" y="169"/>
                    <a:pt x="958" y="169"/>
                  </a:cubicBezTo>
                  <a:cubicBezTo>
                    <a:pt x="958" y="109"/>
                    <a:pt x="958" y="109"/>
                    <a:pt x="958" y="109"/>
                  </a:cubicBezTo>
                  <a:cubicBezTo>
                    <a:pt x="958" y="83"/>
                    <a:pt x="966" y="74"/>
                    <a:pt x="980" y="74"/>
                  </a:cubicBezTo>
                  <a:cubicBezTo>
                    <a:pt x="987" y="74"/>
                    <a:pt x="991" y="78"/>
                    <a:pt x="994" y="84"/>
                  </a:cubicBezTo>
                  <a:cubicBezTo>
                    <a:pt x="996" y="89"/>
                    <a:pt x="996" y="95"/>
                    <a:pt x="996" y="107"/>
                  </a:cubicBezTo>
                  <a:cubicBezTo>
                    <a:pt x="996" y="169"/>
                    <a:pt x="996" y="169"/>
                    <a:pt x="996" y="169"/>
                  </a:cubicBezTo>
                  <a:cubicBezTo>
                    <a:pt x="1029" y="169"/>
                    <a:pt x="1029" y="169"/>
                    <a:pt x="1029" y="169"/>
                  </a:cubicBezTo>
                  <a:cubicBezTo>
                    <a:pt x="1029" y="109"/>
                    <a:pt x="1029" y="109"/>
                    <a:pt x="1029" y="109"/>
                  </a:cubicBezTo>
                  <a:cubicBezTo>
                    <a:pt x="1029" y="84"/>
                    <a:pt x="1036" y="74"/>
                    <a:pt x="1051" y="74"/>
                  </a:cubicBezTo>
                  <a:cubicBezTo>
                    <a:pt x="1058" y="74"/>
                    <a:pt x="1062" y="78"/>
                    <a:pt x="1064" y="84"/>
                  </a:cubicBezTo>
                  <a:cubicBezTo>
                    <a:pt x="1066" y="89"/>
                    <a:pt x="1066" y="95"/>
                    <a:pt x="1066" y="107"/>
                  </a:cubicBezTo>
                  <a:cubicBezTo>
                    <a:pt x="1066" y="169"/>
                    <a:pt x="1066" y="169"/>
                    <a:pt x="1066" y="169"/>
                  </a:cubicBezTo>
                  <a:cubicBezTo>
                    <a:pt x="1099" y="169"/>
                    <a:pt x="1099" y="169"/>
                    <a:pt x="1099" y="169"/>
                  </a:cubicBezTo>
                  <a:cubicBezTo>
                    <a:pt x="1099" y="100"/>
                    <a:pt x="1099" y="100"/>
                    <a:pt x="1099" y="100"/>
                  </a:cubicBezTo>
                  <a:cubicBezTo>
                    <a:pt x="1099" y="86"/>
                    <a:pt x="1098" y="76"/>
                    <a:pt x="1095" y="68"/>
                  </a:cubicBezTo>
                  <a:cubicBezTo>
                    <a:pt x="1089" y="53"/>
                    <a:pt x="1076" y="47"/>
                    <a:pt x="1060" y="47"/>
                  </a:cubicBezTo>
                  <a:cubicBezTo>
                    <a:pt x="1043" y="47"/>
                    <a:pt x="1030" y="57"/>
                    <a:pt x="1024" y="67"/>
                  </a:cubicBezTo>
                  <a:cubicBezTo>
                    <a:pt x="1019" y="53"/>
                    <a:pt x="1006" y="47"/>
                    <a:pt x="990" y="47"/>
                  </a:cubicBezTo>
                  <a:moveTo>
                    <a:pt x="859" y="126"/>
                  </a:moveTo>
                  <a:cubicBezTo>
                    <a:pt x="859" y="139"/>
                    <a:pt x="851" y="147"/>
                    <a:pt x="837" y="147"/>
                  </a:cubicBezTo>
                  <a:cubicBezTo>
                    <a:pt x="829" y="147"/>
                    <a:pt x="823" y="142"/>
                    <a:pt x="823" y="134"/>
                  </a:cubicBezTo>
                  <a:cubicBezTo>
                    <a:pt x="823" y="127"/>
                    <a:pt x="826" y="122"/>
                    <a:pt x="838" y="118"/>
                  </a:cubicBezTo>
                  <a:cubicBezTo>
                    <a:pt x="852" y="114"/>
                    <a:pt x="852" y="114"/>
                    <a:pt x="852" y="114"/>
                  </a:cubicBezTo>
                  <a:cubicBezTo>
                    <a:pt x="856" y="113"/>
                    <a:pt x="858" y="112"/>
                    <a:pt x="859" y="110"/>
                  </a:cubicBezTo>
                  <a:lnTo>
                    <a:pt x="859" y="126"/>
                  </a:lnTo>
                  <a:close/>
                  <a:moveTo>
                    <a:pt x="892" y="91"/>
                  </a:moveTo>
                  <a:cubicBezTo>
                    <a:pt x="892" y="58"/>
                    <a:pt x="874" y="47"/>
                    <a:pt x="845" y="47"/>
                  </a:cubicBezTo>
                  <a:cubicBezTo>
                    <a:pt x="827" y="47"/>
                    <a:pt x="811" y="50"/>
                    <a:pt x="800" y="55"/>
                  </a:cubicBezTo>
                  <a:cubicBezTo>
                    <a:pt x="800" y="81"/>
                    <a:pt x="800" y="81"/>
                    <a:pt x="800" y="81"/>
                  </a:cubicBezTo>
                  <a:cubicBezTo>
                    <a:pt x="810" y="77"/>
                    <a:pt x="827" y="73"/>
                    <a:pt x="843" y="73"/>
                  </a:cubicBezTo>
                  <a:cubicBezTo>
                    <a:pt x="854" y="73"/>
                    <a:pt x="859" y="77"/>
                    <a:pt x="859" y="83"/>
                  </a:cubicBezTo>
                  <a:cubicBezTo>
                    <a:pt x="859" y="89"/>
                    <a:pt x="856" y="92"/>
                    <a:pt x="847" y="94"/>
                  </a:cubicBezTo>
                  <a:cubicBezTo>
                    <a:pt x="828" y="99"/>
                    <a:pt x="828" y="99"/>
                    <a:pt x="828" y="99"/>
                  </a:cubicBezTo>
                  <a:cubicBezTo>
                    <a:pt x="800" y="106"/>
                    <a:pt x="790" y="119"/>
                    <a:pt x="790" y="137"/>
                  </a:cubicBezTo>
                  <a:cubicBezTo>
                    <a:pt x="790" y="156"/>
                    <a:pt x="804" y="171"/>
                    <a:pt x="826" y="171"/>
                  </a:cubicBezTo>
                  <a:cubicBezTo>
                    <a:pt x="841" y="171"/>
                    <a:pt x="854" y="166"/>
                    <a:pt x="863" y="155"/>
                  </a:cubicBezTo>
                  <a:cubicBezTo>
                    <a:pt x="863" y="159"/>
                    <a:pt x="863" y="164"/>
                    <a:pt x="865" y="169"/>
                  </a:cubicBezTo>
                  <a:cubicBezTo>
                    <a:pt x="892" y="169"/>
                    <a:pt x="892" y="169"/>
                    <a:pt x="892" y="169"/>
                  </a:cubicBezTo>
                  <a:lnTo>
                    <a:pt x="892" y="91"/>
                  </a:lnTo>
                  <a:close/>
                  <a:moveTo>
                    <a:pt x="727" y="47"/>
                  </a:moveTo>
                  <a:cubicBezTo>
                    <a:pt x="695" y="47"/>
                    <a:pt x="681" y="63"/>
                    <a:pt x="681" y="83"/>
                  </a:cubicBezTo>
                  <a:cubicBezTo>
                    <a:pt x="681" y="103"/>
                    <a:pt x="693" y="113"/>
                    <a:pt x="711" y="119"/>
                  </a:cubicBezTo>
                  <a:cubicBezTo>
                    <a:pt x="722" y="123"/>
                    <a:pt x="722" y="123"/>
                    <a:pt x="722" y="123"/>
                  </a:cubicBezTo>
                  <a:cubicBezTo>
                    <a:pt x="733" y="127"/>
                    <a:pt x="737" y="130"/>
                    <a:pt x="737" y="135"/>
                  </a:cubicBezTo>
                  <a:cubicBezTo>
                    <a:pt x="737" y="142"/>
                    <a:pt x="731" y="146"/>
                    <a:pt x="720" y="146"/>
                  </a:cubicBezTo>
                  <a:cubicBezTo>
                    <a:pt x="708" y="146"/>
                    <a:pt x="693" y="142"/>
                    <a:pt x="681" y="135"/>
                  </a:cubicBezTo>
                  <a:cubicBezTo>
                    <a:pt x="681" y="163"/>
                    <a:pt x="681" y="163"/>
                    <a:pt x="681" y="163"/>
                  </a:cubicBezTo>
                  <a:cubicBezTo>
                    <a:pt x="694" y="169"/>
                    <a:pt x="705" y="172"/>
                    <a:pt x="720" y="172"/>
                  </a:cubicBezTo>
                  <a:cubicBezTo>
                    <a:pt x="753" y="172"/>
                    <a:pt x="770" y="158"/>
                    <a:pt x="770" y="133"/>
                  </a:cubicBezTo>
                  <a:cubicBezTo>
                    <a:pt x="770" y="115"/>
                    <a:pt x="761" y="104"/>
                    <a:pt x="741" y="98"/>
                  </a:cubicBezTo>
                  <a:cubicBezTo>
                    <a:pt x="730" y="94"/>
                    <a:pt x="730" y="94"/>
                    <a:pt x="730" y="94"/>
                  </a:cubicBezTo>
                  <a:cubicBezTo>
                    <a:pt x="718" y="91"/>
                    <a:pt x="715" y="88"/>
                    <a:pt x="715" y="82"/>
                  </a:cubicBezTo>
                  <a:cubicBezTo>
                    <a:pt x="715" y="76"/>
                    <a:pt x="720" y="72"/>
                    <a:pt x="729" y="72"/>
                  </a:cubicBezTo>
                  <a:cubicBezTo>
                    <a:pt x="739" y="72"/>
                    <a:pt x="753" y="75"/>
                    <a:pt x="765" y="81"/>
                  </a:cubicBezTo>
                  <a:cubicBezTo>
                    <a:pt x="765" y="54"/>
                    <a:pt x="765" y="54"/>
                    <a:pt x="765" y="54"/>
                  </a:cubicBezTo>
                  <a:cubicBezTo>
                    <a:pt x="755" y="50"/>
                    <a:pt x="742" y="47"/>
                    <a:pt x="727" y="47"/>
                  </a:cubicBezTo>
                  <a:moveTo>
                    <a:pt x="613" y="73"/>
                  </a:moveTo>
                  <a:cubicBezTo>
                    <a:pt x="623" y="73"/>
                    <a:pt x="628" y="77"/>
                    <a:pt x="628" y="85"/>
                  </a:cubicBezTo>
                  <a:cubicBezTo>
                    <a:pt x="628" y="92"/>
                    <a:pt x="623" y="96"/>
                    <a:pt x="612" y="99"/>
                  </a:cubicBezTo>
                  <a:cubicBezTo>
                    <a:pt x="598" y="103"/>
                    <a:pt x="598" y="103"/>
                    <a:pt x="598" y="103"/>
                  </a:cubicBezTo>
                  <a:cubicBezTo>
                    <a:pt x="592" y="104"/>
                    <a:pt x="589" y="106"/>
                    <a:pt x="588" y="107"/>
                  </a:cubicBezTo>
                  <a:cubicBezTo>
                    <a:pt x="588" y="105"/>
                    <a:pt x="588" y="105"/>
                    <a:pt x="588" y="105"/>
                  </a:cubicBezTo>
                  <a:cubicBezTo>
                    <a:pt x="588" y="86"/>
                    <a:pt x="597" y="73"/>
                    <a:pt x="613" y="73"/>
                  </a:cubicBezTo>
                  <a:moveTo>
                    <a:pt x="622" y="119"/>
                  </a:moveTo>
                  <a:cubicBezTo>
                    <a:pt x="648" y="113"/>
                    <a:pt x="661" y="104"/>
                    <a:pt x="661" y="83"/>
                  </a:cubicBezTo>
                  <a:cubicBezTo>
                    <a:pt x="661" y="63"/>
                    <a:pt x="646" y="47"/>
                    <a:pt x="613" y="47"/>
                  </a:cubicBezTo>
                  <a:cubicBezTo>
                    <a:pt x="579" y="47"/>
                    <a:pt x="555" y="72"/>
                    <a:pt x="555" y="109"/>
                  </a:cubicBezTo>
                  <a:cubicBezTo>
                    <a:pt x="555" y="147"/>
                    <a:pt x="574" y="172"/>
                    <a:pt x="610" y="172"/>
                  </a:cubicBezTo>
                  <a:cubicBezTo>
                    <a:pt x="632" y="172"/>
                    <a:pt x="649" y="167"/>
                    <a:pt x="660" y="161"/>
                  </a:cubicBezTo>
                  <a:cubicBezTo>
                    <a:pt x="660" y="135"/>
                    <a:pt x="660" y="135"/>
                    <a:pt x="660" y="135"/>
                  </a:cubicBezTo>
                  <a:cubicBezTo>
                    <a:pt x="645" y="141"/>
                    <a:pt x="625" y="146"/>
                    <a:pt x="610" y="146"/>
                  </a:cubicBezTo>
                  <a:cubicBezTo>
                    <a:pt x="597" y="146"/>
                    <a:pt x="592" y="138"/>
                    <a:pt x="592" y="133"/>
                  </a:cubicBezTo>
                  <a:cubicBezTo>
                    <a:pt x="592" y="128"/>
                    <a:pt x="595" y="125"/>
                    <a:pt x="601" y="124"/>
                  </a:cubicBezTo>
                  <a:lnTo>
                    <a:pt x="622" y="119"/>
                  </a:lnTo>
                  <a:close/>
                  <a:moveTo>
                    <a:pt x="496" y="109"/>
                  </a:moveTo>
                  <a:cubicBezTo>
                    <a:pt x="496" y="132"/>
                    <a:pt x="490" y="145"/>
                    <a:pt x="474" y="145"/>
                  </a:cubicBezTo>
                  <a:cubicBezTo>
                    <a:pt x="457" y="145"/>
                    <a:pt x="452" y="132"/>
                    <a:pt x="452" y="109"/>
                  </a:cubicBezTo>
                  <a:cubicBezTo>
                    <a:pt x="452" y="87"/>
                    <a:pt x="457" y="74"/>
                    <a:pt x="474" y="74"/>
                  </a:cubicBezTo>
                  <a:cubicBezTo>
                    <a:pt x="490" y="74"/>
                    <a:pt x="496" y="87"/>
                    <a:pt x="496" y="109"/>
                  </a:cubicBezTo>
                  <a:moveTo>
                    <a:pt x="529" y="0"/>
                  </a:moveTo>
                  <a:cubicBezTo>
                    <a:pt x="496" y="0"/>
                    <a:pt x="496" y="0"/>
                    <a:pt x="496" y="0"/>
                  </a:cubicBezTo>
                  <a:cubicBezTo>
                    <a:pt x="496" y="62"/>
                    <a:pt x="496" y="62"/>
                    <a:pt x="496" y="62"/>
                  </a:cubicBezTo>
                  <a:cubicBezTo>
                    <a:pt x="491" y="55"/>
                    <a:pt x="480" y="47"/>
                    <a:pt x="465" y="47"/>
                  </a:cubicBezTo>
                  <a:cubicBezTo>
                    <a:pt x="432" y="47"/>
                    <a:pt x="418" y="72"/>
                    <a:pt x="418" y="109"/>
                  </a:cubicBezTo>
                  <a:cubicBezTo>
                    <a:pt x="418" y="147"/>
                    <a:pt x="432" y="172"/>
                    <a:pt x="466" y="172"/>
                  </a:cubicBezTo>
                  <a:cubicBezTo>
                    <a:pt x="481" y="172"/>
                    <a:pt x="493" y="164"/>
                    <a:pt x="499" y="155"/>
                  </a:cubicBezTo>
                  <a:cubicBezTo>
                    <a:pt x="499" y="158"/>
                    <a:pt x="499" y="164"/>
                    <a:pt x="501" y="169"/>
                  </a:cubicBezTo>
                  <a:cubicBezTo>
                    <a:pt x="529" y="169"/>
                    <a:pt x="529" y="169"/>
                    <a:pt x="529" y="169"/>
                  </a:cubicBezTo>
                  <a:lnTo>
                    <a:pt x="529" y="0"/>
                  </a:lnTo>
                  <a:close/>
                  <a:moveTo>
                    <a:pt x="352" y="47"/>
                  </a:moveTo>
                  <a:cubicBezTo>
                    <a:pt x="334" y="47"/>
                    <a:pt x="321" y="56"/>
                    <a:pt x="316" y="66"/>
                  </a:cubicBezTo>
                  <a:cubicBezTo>
                    <a:pt x="316" y="63"/>
                    <a:pt x="315" y="54"/>
                    <a:pt x="313" y="50"/>
                  </a:cubicBezTo>
                  <a:cubicBezTo>
                    <a:pt x="286" y="50"/>
                    <a:pt x="286" y="50"/>
                    <a:pt x="286" y="50"/>
                  </a:cubicBezTo>
                  <a:cubicBezTo>
                    <a:pt x="286" y="169"/>
                    <a:pt x="286" y="169"/>
                    <a:pt x="286" y="169"/>
                  </a:cubicBezTo>
                  <a:cubicBezTo>
                    <a:pt x="319" y="169"/>
                    <a:pt x="319" y="169"/>
                    <a:pt x="319" y="169"/>
                  </a:cubicBezTo>
                  <a:cubicBezTo>
                    <a:pt x="319" y="109"/>
                    <a:pt x="319" y="109"/>
                    <a:pt x="319" y="109"/>
                  </a:cubicBezTo>
                  <a:cubicBezTo>
                    <a:pt x="319" y="83"/>
                    <a:pt x="327" y="74"/>
                    <a:pt x="342" y="74"/>
                  </a:cubicBezTo>
                  <a:cubicBezTo>
                    <a:pt x="350" y="74"/>
                    <a:pt x="355" y="77"/>
                    <a:pt x="357" y="84"/>
                  </a:cubicBezTo>
                  <a:cubicBezTo>
                    <a:pt x="359" y="89"/>
                    <a:pt x="360" y="93"/>
                    <a:pt x="360" y="107"/>
                  </a:cubicBezTo>
                  <a:cubicBezTo>
                    <a:pt x="360" y="169"/>
                    <a:pt x="360" y="169"/>
                    <a:pt x="360" y="169"/>
                  </a:cubicBezTo>
                  <a:cubicBezTo>
                    <a:pt x="393" y="169"/>
                    <a:pt x="393" y="169"/>
                    <a:pt x="393" y="169"/>
                  </a:cubicBezTo>
                  <a:cubicBezTo>
                    <a:pt x="393" y="100"/>
                    <a:pt x="393" y="100"/>
                    <a:pt x="393" y="100"/>
                  </a:cubicBezTo>
                  <a:cubicBezTo>
                    <a:pt x="393" y="86"/>
                    <a:pt x="391" y="76"/>
                    <a:pt x="388" y="68"/>
                  </a:cubicBezTo>
                  <a:cubicBezTo>
                    <a:pt x="382" y="53"/>
                    <a:pt x="370" y="47"/>
                    <a:pt x="352" y="47"/>
                  </a:cubicBezTo>
                  <a:moveTo>
                    <a:pt x="186" y="172"/>
                  </a:moveTo>
                  <a:cubicBezTo>
                    <a:pt x="204" y="172"/>
                    <a:pt x="217" y="163"/>
                    <a:pt x="223" y="153"/>
                  </a:cubicBezTo>
                  <a:cubicBezTo>
                    <a:pt x="223" y="156"/>
                    <a:pt x="223" y="164"/>
                    <a:pt x="225" y="169"/>
                  </a:cubicBezTo>
                  <a:cubicBezTo>
                    <a:pt x="252" y="169"/>
                    <a:pt x="252" y="169"/>
                    <a:pt x="252" y="169"/>
                  </a:cubicBezTo>
                  <a:cubicBezTo>
                    <a:pt x="252" y="50"/>
                    <a:pt x="252" y="50"/>
                    <a:pt x="252" y="50"/>
                  </a:cubicBezTo>
                  <a:cubicBezTo>
                    <a:pt x="219" y="50"/>
                    <a:pt x="219" y="50"/>
                    <a:pt x="219" y="50"/>
                  </a:cubicBezTo>
                  <a:cubicBezTo>
                    <a:pt x="219" y="110"/>
                    <a:pt x="219" y="110"/>
                    <a:pt x="219" y="110"/>
                  </a:cubicBezTo>
                  <a:cubicBezTo>
                    <a:pt x="219" y="136"/>
                    <a:pt x="211" y="145"/>
                    <a:pt x="196" y="145"/>
                  </a:cubicBezTo>
                  <a:cubicBezTo>
                    <a:pt x="189" y="145"/>
                    <a:pt x="184" y="141"/>
                    <a:pt x="182" y="135"/>
                  </a:cubicBezTo>
                  <a:cubicBezTo>
                    <a:pt x="180" y="130"/>
                    <a:pt x="179" y="125"/>
                    <a:pt x="179" y="112"/>
                  </a:cubicBezTo>
                  <a:cubicBezTo>
                    <a:pt x="179" y="50"/>
                    <a:pt x="179" y="50"/>
                    <a:pt x="179" y="50"/>
                  </a:cubicBezTo>
                  <a:cubicBezTo>
                    <a:pt x="146" y="50"/>
                    <a:pt x="146" y="50"/>
                    <a:pt x="146" y="50"/>
                  </a:cubicBezTo>
                  <a:cubicBezTo>
                    <a:pt x="146" y="119"/>
                    <a:pt x="146" y="119"/>
                    <a:pt x="146" y="119"/>
                  </a:cubicBezTo>
                  <a:cubicBezTo>
                    <a:pt x="146" y="131"/>
                    <a:pt x="147" y="142"/>
                    <a:pt x="150" y="151"/>
                  </a:cubicBezTo>
                  <a:cubicBezTo>
                    <a:pt x="156" y="165"/>
                    <a:pt x="168" y="172"/>
                    <a:pt x="186" y="172"/>
                  </a:cubicBezTo>
                  <a:moveTo>
                    <a:pt x="50" y="32"/>
                  </a:moveTo>
                  <a:cubicBezTo>
                    <a:pt x="72" y="32"/>
                    <a:pt x="78" y="39"/>
                    <a:pt x="78" y="51"/>
                  </a:cubicBezTo>
                  <a:cubicBezTo>
                    <a:pt x="78" y="64"/>
                    <a:pt x="70" y="72"/>
                    <a:pt x="48" y="72"/>
                  </a:cubicBezTo>
                  <a:cubicBezTo>
                    <a:pt x="34" y="72"/>
                    <a:pt x="34" y="72"/>
                    <a:pt x="34" y="72"/>
                  </a:cubicBezTo>
                  <a:cubicBezTo>
                    <a:pt x="34" y="33"/>
                    <a:pt x="34" y="33"/>
                    <a:pt x="34" y="33"/>
                  </a:cubicBezTo>
                  <a:cubicBezTo>
                    <a:pt x="39" y="32"/>
                    <a:pt x="44" y="32"/>
                    <a:pt x="50" y="32"/>
                  </a:cubicBezTo>
                  <a:moveTo>
                    <a:pt x="55" y="98"/>
                  </a:moveTo>
                  <a:cubicBezTo>
                    <a:pt x="78" y="98"/>
                    <a:pt x="86" y="108"/>
                    <a:pt x="86" y="120"/>
                  </a:cubicBezTo>
                  <a:cubicBezTo>
                    <a:pt x="86" y="133"/>
                    <a:pt x="79" y="143"/>
                    <a:pt x="57" y="143"/>
                  </a:cubicBezTo>
                  <a:cubicBezTo>
                    <a:pt x="47" y="143"/>
                    <a:pt x="39" y="143"/>
                    <a:pt x="34" y="142"/>
                  </a:cubicBezTo>
                  <a:cubicBezTo>
                    <a:pt x="34" y="98"/>
                    <a:pt x="34" y="98"/>
                    <a:pt x="34" y="98"/>
                  </a:cubicBezTo>
                  <a:lnTo>
                    <a:pt x="55" y="98"/>
                  </a:lnTo>
                  <a:close/>
                  <a:moveTo>
                    <a:pt x="49" y="171"/>
                  </a:moveTo>
                  <a:cubicBezTo>
                    <a:pt x="105" y="171"/>
                    <a:pt x="121" y="152"/>
                    <a:pt x="121" y="122"/>
                  </a:cubicBezTo>
                  <a:cubicBezTo>
                    <a:pt x="121" y="100"/>
                    <a:pt x="106" y="85"/>
                    <a:pt x="89" y="81"/>
                  </a:cubicBezTo>
                  <a:cubicBezTo>
                    <a:pt x="103" y="77"/>
                    <a:pt x="113" y="64"/>
                    <a:pt x="113" y="49"/>
                  </a:cubicBezTo>
                  <a:cubicBezTo>
                    <a:pt x="113" y="18"/>
                    <a:pt x="94" y="4"/>
                    <a:pt x="50" y="4"/>
                  </a:cubicBezTo>
                  <a:cubicBezTo>
                    <a:pt x="36" y="4"/>
                    <a:pt x="6" y="6"/>
                    <a:pt x="0" y="7"/>
                  </a:cubicBezTo>
                  <a:cubicBezTo>
                    <a:pt x="0" y="168"/>
                    <a:pt x="0" y="168"/>
                    <a:pt x="0" y="168"/>
                  </a:cubicBezTo>
                  <a:cubicBezTo>
                    <a:pt x="12" y="170"/>
                    <a:pt x="25" y="171"/>
                    <a:pt x="49" y="171"/>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0" name="Freeform 8"/>
            <p:cNvSpPr>
              <a:spLocks noEditPoints="1"/>
            </p:cNvSpPr>
            <p:nvPr/>
          </p:nvSpPr>
          <p:spPr bwMode="auto">
            <a:xfrm>
              <a:off x="15427326" y="27812824"/>
              <a:ext cx="2582863" cy="546101"/>
            </a:xfrm>
            <a:custGeom>
              <a:avLst/>
              <a:gdLst/>
              <a:ahLst/>
              <a:cxnLst>
                <a:cxn ang="0">
                  <a:pos x="790" y="172"/>
                </a:cxn>
                <a:cxn ang="0">
                  <a:pos x="815" y="142"/>
                </a:cxn>
                <a:cxn ang="0">
                  <a:pos x="784" y="128"/>
                </a:cxn>
                <a:cxn ang="0">
                  <a:pos x="811" y="75"/>
                </a:cxn>
                <a:cxn ang="0">
                  <a:pos x="784" y="50"/>
                </a:cxn>
                <a:cxn ang="0">
                  <a:pos x="751" y="23"/>
                </a:cxn>
                <a:cxn ang="0">
                  <a:pos x="736" y="50"/>
                </a:cxn>
                <a:cxn ang="0">
                  <a:pos x="751" y="75"/>
                </a:cxn>
                <a:cxn ang="0">
                  <a:pos x="676" y="131"/>
                </a:cxn>
                <a:cxn ang="0">
                  <a:pos x="725" y="168"/>
                </a:cxn>
                <a:cxn ang="0">
                  <a:pos x="719" y="143"/>
                </a:cxn>
                <a:cxn ang="0">
                  <a:pos x="709" y="0"/>
                </a:cxn>
                <a:cxn ang="0">
                  <a:pos x="676" y="131"/>
                </a:cxn>
                <a:cxn ang="0">
                  <a:pos x="617" y="85"/>
                </a:cxn>
                <a:cxn ang="0">
                  <a:pos x="586" y="103"/>
                </a:cxn>
                <a:cxn ang="0">
                  <a:pos x="577" y="105"/>
                </a:cxn>
                <a:cxn ang="0">
                  <a:pos x="611" y="119"/>
                </a:cxn>
                <a:cxn ang="0">
                  <a:pos x="602" y="47"/>
                </a:cxn>
                <a:cxn ang="0">
                  <a:pos x="599" y="172"/>
                </a:cxn>
                <a:cxn ang="0">
                  <a:pos x="649" y="135"/>
                </a:cxn>
                <a:cxn ang="0">
                  <a:pos x="581" y="133"/>
                </a:cxn>
                <a:cxn ang="0">
                  <a:pos x="611" y="119"/>
                </a:cxn>
                <a:cxn ang="0">
                  <a:pos x="532" y="50"/>
                </a:cxn>
                <a:cxn ang="0">
                  <a:pos x="479" y="134"/>
                </a:cxn>
                <a:cxn ang="0">
                  <a:pos x="428" y="50"/>
                </a:cxn>
                <a:cxn ang="0">
                  <a:pos x="386" y="50"/>
                </a:cxn>
                <a:cxn ang="0">
                  <a:pos x="390" y="169"/>
                </a:cxn>
                <a:cxn ang="0">
                  <a:pos x="442" y="97"/>
                </a:cxn>
                <a:cxn ang="0">
                  <a:pos x="494" y="169"/>
                </a:cxn>
                <a:cxn ang="0">
                  <a:pos x="189" y="66"/>
                </a:cxn>
                <a:cxn ang="0">
                  <a:pos x="159" y="50"/>
                </a:cxn>
                <a:cxn ang="0">
                  <a:pos x="192" y="169"/>
                </a:cxn>
                <a:cxn ang="0">
                  <a:pos x="214" y="74"/>
                </a:cxn>
                <a:cxn ang="0">
                  <a:pos x="230" y="107"/>
                </a:cxn>
                <a:cxn ang="0">
                  <a:pos x="263" y="169"/>
                </a:cxn>
                <a:cxn ang="0">
                  <a:pos x="285" y="74"/>
                </a:cxn>
                <a:cxn ang="0">
                  <a:pos x="300" y="107"/>
                </a:cxn>
                <a:cxn ang="0">
                  <a:pos x="333" y="169"/>
                </a:cxn>
                <a:cxn ang="0">
                  <a:pos x="329" y="68"/>
                </a:cxn>
                <a:cxn ang="0">
                  <a:pos x="258" y="68"/>
                </a:cxn>
                <a:cxn ang="0">
                  <a:pos x="34" y="6"/>
                </a:cxn>
                <a:cxn ang="0">
                  <a:pos x="0" y="111"/>
                </a:cxn>
                <a:cxn ang="0">
                  <a:pos x="125" y="111"/>
                </a:cxn>
                <a:cxn ang="0">
                  <a:pos x="90" y="6"/>
                </a:cxn>
                <a:cxn ang="0">
                  <a:pos x="62" y="144"/>
                </a:cxn>
                <a:cxn ang="0">
                  <a:pos x="34" y="6"/>
                </a:cxn>
              </a:cxnLst>
              <a:rect l="0" t="0" r="r" b="b"/>
              <a:pathLst>
                <a:path w="815" h="172">
                  <a:moveTo>
                    <a:pt x="751" y="130"/>
                  </a:moveTo>
                  <a:cubicBezTo>
                    <a:pt x="751" y="157"/>
                    <a:pt x="762" y="172"/>
                    <a:pt x="790" y="172"/>
                  </a:cubicBezTo>
                  <a:cubicBezTo>
                    <a:pt x="802" y="172"/>
                    <a:pt x="812" y="169"/>
                    <a:pt x="815" y="168"/>
                  </a:cubicBezTo>
                  <a:cubicBezTo>
                    <a:pt x="815" y="142"/>
                    <a:pt x="815" y="142"/>
                    <a:pt x="815" y="142"/>
                  </a:cubicBezTo>
                  <a:cubicBezTo>
                    <a:pt x="810" y="144"/>
                    <a:pt x="804" y="145"/>
                    <a:pt x="798" y="145"/>
                  </a:cubicBezTo>
                  <a:cubicBezTo>
                    <a:pt x="788" y="145"/>
                    <a:pt x="784" y="142"/>
                    <a:pt x="784" y="128"/>
                  </a:cubicBezTo>
                  <a:cubicBezTo>
                    <a:pt x="784" y="75"/>
                    <a:pt x="784" y="75"/>
                    <a:pt x="784" y="75"/>
                  </a:cubicBezTo>
                  <a:cubicBezTo>
                    <a:pt x="811" y="75"/>
                    <a:pt x="811" y="75"/>
                    <a:pt x="811" y="75"/>
                  </a:cubicBezTo>
                  <a:cubicBezTo>
                    <a:pt x="811" y="50"/>
                    <a:pt x="811" y="50"/>
                    <a:pt x="811" y="50"/>
                  </a:cubicBezTo>
                  <a:cubicBezTo>
                    <a:pt x="784" y="50"/>
                    <a:pt x="784" y="50"/>
                    <a:pt x="784" y="50"/>
                  </a:cubicBezTo>
                  <a:cubicBezTo>
                    <a:pt x="784" y="15"/>
                    <a:pt x="784" y="15"/>
                    <a:pt x="784" y="15"/>
                  </a:cubicBezTo>
                  <a:cubicBezTo>
                    <a:pt x="766" y="17"/>
                    <a:pt x="754" y="22"/>
                    <a:pt x="751" y="23"/>
                  </a:cubicBezTo>
                  <a:cubicBezTo>
                    <a:pt x="751" y="50"/>
                    <a:pt x="751" y="50"/>
                    <a:pt x="751" y="50"/>
                  </a:cubicBezTo>
                  <a:cubicBezTo>
                    <a:pt x="736" y="50"/>
                    <a:pt x="736" y="50"/>
                    <a:pt x="736" y="50"/>
                  </a:cubicBezTo>
                  <a:cubicBezTo>
                    <a:pt x="736" y="75"/>
                    <a:pt x="736" y="75"/>
                    <a:pt x="736" y="75"/>
                  </a:cubicBezTo>
                  <a:cubicBezTo>
                    <a:pt x="751" y="75"/>
                    <a:pt x="751" y="75"/>
                    <a:pt x="751" y="75"/>
                  </a:cubicBezTo>
                  <a:lnTo>
                    <a:pt x="751" y="130"/>
                  </a:lnTo>
                  <a:close/>
                  <a:moveTo>
                    <a:pt x="676" y="131"/>
                  </a:moveTo>
                  <a:cubicBezTo>
                    <a:pt x="676" y="159"/>
                    <a:pt x="686" y="170"/>
                    <a:pt x="708" y="170"/>
                  </a:cubicBezTo>
                  <a:cubicBezTo>
                    <a:pt x="715" y="170"/>
                    <a:pt x="722" y="169"/>
                    <a:pt x="725" y="168"/>
                  </a:cubicBezTo>
                  <a:cubicBezTo>
                    <a:pt x="725" y="143"/>
                    <a:pt x="725" y="143"/>
                    <a:pt x="725" y="143"/>
                  </a:cubicBezTo>
                  <a:cubicBezTo>
                    <a:pt x="719" y="143"/>
                    <a:pt x="719" y="143"/>
                    <a:pt x="719" y="143"/>
                  </a:cubicBezTo>
                  <a:cubicBezTo>
                    <a:pt x="712" y="143"/>
                    <a:pt x="709" y="140"/>
                    <a:pt x="709" y="129"/>
                  </a:cubicBezTo>
                  <a:cubicBezTo>
                    <a:pt x="709" y="0"/>
                    <a:pt x="709" y="0"/>
                    <a:pt x="709" y="0"/>
                  </a:cubicBezTo>
                  <a:cubicBezTo>
                    <a:pt x="676" y="0"/>
                    <a:pt x="676" y="0"/>
                    <a:pt x="676" y="0"/>
                  </a:cubicBezTo>
                  <a:lnTo>
                    <a:pt x="676" y="131"/>
                  </a:lnTo>
                  <a:close/>
                  <a:moveTo>
                    <a:pt x="602" y="73"/>
                  </a:moveTo>
                  <a:cubicBezTo>
                    <a:pt x="611" y="73"/>
                    <a:pt x="617" y="78"/>
                    <a:pt x="617" y="85"/>
                  </a:cubicBezTo>
                  <a:cubicBezTo>
                    <a:pt x="617" y="92"/>
                    <a:pt x="612" y="97"/>
                    <a:pt x="601" y="99"/>
                  </a:cubicBezTo>
                  <a:cubicBezTo>
                    <a:pt x="586" y="103"/>
                    <a:pt x="586" y="103"/>
                    <a:pt x="586" y="103"/>
                  </a:cubicBezTo>
                  <a:cubicBezTo>
                    <a:pt x="581" y="105"/>
                    <a:pt x="578" y="106"/>
                    <a:pt x="577" y="108"/>
                  </a:cubicBezTo>
                  <a:cubicBezTo>
                    <a:pt x="577" y="105"/>
                    <a:pt x="577" y="105"/>
                    <a:pt x="577" y="105"/>
                  </a:cubicBezTo>
                  <a:cubicBezTo>
                    <a:pt x="577" y="86"/>
                    <a:pt x="586" y="73"/>
                    <a:pt x="602" y="73"/>
                  </a:cubicBezTo>
                  <a:moveTo>
                    <a:pt x="611" y="119"/>
                  </a:moveTo>
                  <a:cubicBezTo>
                    <a:pt x="637" y="113"/>
                    <a:pt x="650" y="105"/>
                    <a:pt x="650" y="83"/>
                  </a:cubicBezTo>
                  <a:cubicBezTo>
                    <a:pt x="650" y="63"/>
                    <a:pt x="635" y="47"/>
                    <a:pt x="602" y="47"/>
                  </a:cubicBezTo>
                  <a:cubicBezTo>
                    <a:pt x="567" y="47"/>
                    <a:pt x="544" y="72"/>
                    <a:pt x="544" y="109"/>
                  </a:cubicBezTo>
                  <a:cubicBezTo>
                    <a:pt x="544" y="147"/>
                    <a:pt x="562" y="172"/>
                    <a:pt x="599" y="172"/>
                  </a:cubicBezTo>
                  <a:cubicBezTo>
                    <a:pt x="620" y="172"/>
                    <a:pt x="638" y="168"/>
                    <a:pt x="649" y="161"/>
                  </a:cubicBezTo>
                  <a:cubicBezTo>
                    <a:pt x="649" y="135"/>
                    <a:pt x="649" y="135"/>
                    <a:pt x="649" y="135"/>
                  </a:cubicBezTo>
                  <a:cubicBezTo>
                    <a:pt x="634" y="141"/>
                    <a:pt x="613" y="146"/>
                    <a:pt x="599" y="146"/>
                  </a:cubicBezTo>
                  <a:cubicBezTo>
                    <a:pt x="586" y="146"/>
                    <a:pt x="581" y="138"/>
                    <a:pt x="581" y="133"/>
                  </a:cubicBezTo>
                  <a:cubicBezTo>
                    <a:pt x="581" y="128"/>
                    <a:pt x="584" y="125"/>
                    <a:pt x="590" y="124"/>
                  </a:cubicBezTo>
                  <a:lnTo>
                    <a:pt x="611" y="119"/>
                  </a:lnTo>
                  <a:close/>
                  <a:moveTo>
                    <a:pt x="494" y="169"/>
                  </a:moveTo>
                  <a:cubicBezTo>
                    <a:pt x="508" y="141"/>
                    <a:pt x="523" y="92"/>
                    <a:pt x="532" y="50"/>
                  </a:cubicBezTo>
                  <a:cubicBezTo>
                    <a:pt x="498" y="50"/>
                    <a:pt x="498" y="50"/>
                    <a:pt x="498" y="50"/>
                  </a:cubicBezTo>
                  <a:cubicBezTo>
                    <a:pt x="492" y="83"/>
                    <a:pt x="485" y="116"/>
                    <a:pt x="479" y="134"/>
                  </a:cubicBezTo>
                  <a:cubicBezTo>
                    <a:pt x="472" y="116"/>
                    <a:pt x="463" y="83"/>
                    <a:pt x="456" y="50"/>
                  </a:cubicBezTo>
                  <a:cubicBezTo>
                    <a:pt x="428" y="50"/>
                    <a:pt x="428" y="50"/>
                    <a:pt x="428" y="50"/>
                  </a:cubicBezTo>
                  <a:cubicBezTo>
                    <a:pt x="421" y="83"/>
                    <a:pt x="412" y="116"/>
                    <a:pt x="405" y="134"/>
                  </a:cubicBezTo>
                  <a:cubicBezTo>
                    <a:pt x="399" y="116"/>
                    <a:pt x="392" y="83"/>
                    <a:pt x="386" y="50"/>
                  </a:cubicBezTo>
                  <a:cubicBezTo>
                    <a:pt x="352" y="50"/>
                    <a:pt x="352" y="50"/>
                    <a:pt x="352" y="50"/>
                  </a:cubicBezTo>
                  <a:cubicBezTo>
                    <a:pt x="361" y="92"/>
                    <a:pt x="376" y="141"/>
                    <a:pt x="390" y="169"/>
                  </a:cubicBezTo>
                  <a:cubicBezTo>
                    <a:pt x="420" y="169"/>
                    <a:pt x="420" y="169"/>
                    <a:pt x="420" y="169"/>
                  </a:cubicBezTo>
                  <a:cubicBezTo>
                    <a:pt x="429" y="146"/>
                    <a:pt x="439" y="112"/>
                    <a:pt x="442" y="97"/>
                  </a:cubicBezTo>
                  <a:cubicBezTo>
                    <a:pt x="445" y="112"/>
                    <a:pt x="455" y="146"/>
                    <a:pt x="465" y="169"/>
                  </a:cubicBezTo>
                  <a:lnTo>
                    <a:pt x="494" y="169"/>
                  </a:lnTo>
                  <a:close/>
                  <a:moveTo>
                    <a:pt x="224" y="47"/>
                  </a:moveTo>
                  <a:cubicBezTo>
                    <a:pt x="207" y="47"/>
                    <a:pt x="194" y="56"/>
                    <a:pt x="189" y="66"/>
                  </a:cubicBezTo>
                  <a:cubicBezTo>
                    <a:pt x="189" y="63"/>
                    <a:pt x="188" y="55"/>
                    <a:pt x="187" y="50"/>
                  </a:cubicBezTo>
                  <a:cubicBezTo>
                    <a:pt x="159" y="50"/>
                    <a:pt x="159" y="50"/>
                    <a:pt x="159" y="50"/>
                  </a:cubicBezTo>
                  <a:cubicBezTo>
                    <a:pt x="159" y="169"/>
                    <a:pt x="159" y="169"/>
                    <a:pt x="159" y="169"/>
                  </a:cubicBezTo>
                  <a:cubicBezTo>
                    <a:pt x="192" y="169"/>
                    <a:pt x="192" y="169"/>
                    <a:pt x="192" y="169"/>
                  </a:cubicBezTo>
                  <a:cubicBezTo>
                    <a:pt x="192" y="109"/>
                    <a:pt x="192" y="109"/>
                    <a:pt x="192" y="109"/>
                  </a:cubicBezTo>
                  <a:cubicBezTo>
                    <a:pt x="192" y="83"/>
                    <a:pt x="200" y="74"/>
                    <a:pt x="214" y="74"/>
                  </a:cubicBezTo>
                  <a:cubicBezTo>
                    <a:pt x="221" y="74"/>
                    <a:pt x="226" y="78"/>
                    <a:pt x="228" y="84"/>
                  </a:cubicBezTo>
                  <a:cubicBezTo>
                    <a:pt x="230" y="90"/>
                    <a:pt x="230" y="95"/>
                    <a:pt x="230" y="107"/>
                  </a:cubicBezTo>
                  <a:cubicBezTo>
                    <a:pt x="230" y="169"/>
                    <a:pt x="230" y="169"/>
                    <a:pt x="230" y="169"/>
                  </a:cubicBezTo>
                  <a:cubicBezTo>
                    <a:pt x="263" y="169"/>
                    <a:pt x="263" y="169"/>
                    <a:pt x="263" y="169"/>
                  </a:cubicBezTo>
                  <a:cubicBezTo>
                    <a:pt x="263" y="109"/>
                    <a:pt x="263" y="109"/>
                    <a:pt x="263" y="109"/>
                  </a:cubicBezTo>
                  <a:cubicBezTo>
                    <a:pt x="263" y="84"/>
                    <a:pt x="270" y="74"/>
                    <a:pt x="285" y="74"/>
                  </a:cubicBezTo>
                  <a:cubicBezTo>
                    <a:pt x="292" y="74"/>
                    <a:pt x="296" y="78"/>
                    <a:pt x="298" y="84"/>
                  </a:cubicBezTo>
                  <a:cubicBezTo>
                    <a:pt x="300" y="90"/>
                    <a:pt x="300" y="95"/>
                    <a:pt x="300" y="107"/>
                  </a:cubicBezTo>
                  <a:cubicBezTo>
                    <a:pt x="300" y="169"/>
                    <a:pt x="300" y="169"/>
                    <a:pt x="300" y="169"/>
                  </a:cubicBezTo>
                  <a:cubicBezTo>
                    <a:pt x="333" y="169"/>
                    <a:pt x="333" y="169"/>
                    <a:pt x="333" y="169"/>
                  </a:cubicBezTo>
                  <a:cubicBezTo>
                    <a:pt x="333" y="100"/>
                    <a:pt x="333" y="100"/>
                    <a:pt x="333" y="100"/>
                  </a:cubicBezTo>
                  <a:cubicBezTo>
                    <a:pt x="333" y="86"/>
                    <a:pt x="332" y="76"/>
                    <a:pt x="329" y="68"/>
                  </a:cubicBezTo>
                  <a:cubicBezTo>
                    <a:pt x="323" y="54"/>
                    <a:pt x="310" y="47"/>
                    <a:pt x="294" y="47"/>
                  </a:cubicBezTo>
                  <a:cubicBezTo>
                    <a:pt x="277" y="47"/>
                    <a:pt x="264" y="57"/>
                    <a:pt x="258" y="68"/>
                  </a:cubicBezTo>
                  <a:cubicBezTo>
                    <a:pt x="253" y="54"/>
                    <a:pt x="240" y="47"/>
                    <a:pt x="224" y="47"/>
                  </a:cubicBezTo>
                  <a:moveTo>
                    <a:pt x="34" y="6"/>
                  </a:moveTo>
                  <a:cubicBezTo>
                    <a:pt x="0" y="6"/>
                    <a:pt x="0" y="6"/>
                    <a:pt x="0" y="6"/>
                  </a:cubicBezTo>
                  <a:cubicBezTo>
                    <a:pt x="0" y="111"/>
                    <a:pt x="0" y="111"/>
                    <a:pt x="0" y="111"/>
                  </a:cubicBezTo>
                  <a:cubicBezTo>
                    <a:pt x="0" y="150"/>
                    <a:pt x="24" y="172"/>
                    <a:pt x="62" y="172"/>
                  </a:cubicBezTo>
                  <a:cubicBezTo>
                    <a:pt x="100" y="172"/>
                    <a:pt x="125" y="150"/>
                    <a:pt x="125" y="111"/>
                  </a:cubicBezTo>
                  <a:cubicBezTo>
                    <a:pt x="125" y="6"/>
                    <a:pt x="125" y="6"/>
                    <a:pt x="125" y="6"/>
                  </a:cubicBezTo>
                  <a:cubicBezTo>
                    <a:pt x="90" y="6"/>
                    <a:pt x="90" y="6"/>
                    <a:pt x="90" y="6"/>
                  </a:cubicBezTo>
                  <a:cubicBezTo>
                    <a:pt x="90" y="109"/>
                    <a:pt x="90" y="109"/>
                    <a:pt x="90" y="109"/>
                  </a:cubicBezTo>
                  <a:cubicBezTo>
                    <a:pt x="90" y="131"/>
                    <a:pt x="80" y="144"/>
                    <a:pt x="62" y="144"/>
                  </a:cubicBezTo>
                  <a:cubicBezTo>
                    <a:pt x="44" y="144"/>
                    <a:pt x="34" y="131"/>
                    <a:pt x="34" y="109"/>
                  </a:cubicBezTo>
                  <a:lnTo>
                    <a:pt x="34"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sp>
          <p:nvSpPr>
            <p:cNvPr id="21" name="Freeform 9"/>
            <p:cNvSpPr>
              <a:spLocks noEditPoints="1"/>
            </p:cNvSpPr>
            <p:nvPr/>
          </p:nvSpPr>
          <p:spPr bwMode="auto">
            <a:xfrm>
              <a:off x="18276887" y="27730275"/>
              <a:ext cx="720726" cy="695326"/>
            </a:xfrm>
            <a:custGeom>
              <a:avLst/>
              <a:gdLst/>
              <a:ahLst/>
              <a:cxnLst>
                <a:cxn ang="0">
                  <a:pos x="63" y="87"/>
                </a:cxn>
                <a:cxn ang="0">
                  <a:pos x="4" y="81"/>
                </a:cxn>
                <a:cxn ang="0">
                  <a:pos x="0" y="112"/>
                </a:cxn>
                <a:cxn ang="0">
                  <a:pos x="81" y="219"/>
                </a:cxn>
                <a:cxn ang="0">
                  <a:pos x="81" y="219"/>
                </a:cxn>
                <a:cxn ang="0">
                  <a:pos x="105" y="141"/>
                </a:cxn>
                <a:cxn ang="0">
                  <a:pos x="99" y="103"/>
                </a:cxn>
                <a:cxn ang="0">
                  <a:pos x="63" y="87"/>
                </a:cxn>
                <a:cxn ang="0">
                  <a:pos x="190" y="72"/>
                </a:cxn>
                <a:cxn ang="0">
                  <a:pos x="220" y="73"/>
                </a:cxn>
                <a:cxn ang="0">
                  <a:pos x="113" y="0"/>
                </a:cxn>
                <a:cxn ang="0">
                  <a:pos x="7" y="73"/>
                </a:cxn>
                <a:cxn ang="0">
                  <a:pos x="37" y="72"/>
                </a:cxn>
                <a:cxn ang="0">
                  <a:pos x="95" y="64"/>
                </a:cxn>
                <a:cxn ang="0">
                  <a:pos x="109" y="60"/>
                </a:cxn>
                <a:cxn ang="0">
                  <a:pos x="96" y="42"/>
                </a:cxn>
                <a:cxn ang="0">
                  <a:pos x="114" y="24"/>
                </a:cxn>
                <a:cxn ang="0">
                  <a:pos x="132" y="42"/>
                </a:cxn>
                <a:cxn ang="0">
                  <a:pos x="117" y="60"/>
                </a:cxn>
                <a:cxn ang="0">
                  <a:pos x="131" y="64"/>
                </a:cxn>
                <a:cxn ang="0">
                  <a:pos x="190" y="72"/>
                </a:cxn>
                <a:cxn ang="0">
                  <a:pos x="227" y="112"/>
                </a:cxn>
                <a:cxn ang="0">
                  <a:pos x="223" y="82"/>
                </a:cxn>
                <a:cxn ang="0">
                  <a:pos x="222" y="82"/>
                </a:cxn>
                <a:cxn ang="0">
                  <a:pos x="163" y="87"/>
                </a:cxn>
                <a:cxn ang="0">
                  <a:pos x="127" y="103"/>
                </a:cxn>
                <a:cxn ang="0">
                  <a:pos x="121" y="141"/>
                </a:cxn>
                <a:cxn ang="0">
                  <a:pos x="145" y="219"/>
                </a:cxn>
                <a:cxn ang="0">
                  <a:pos x="145" y="219"/>
                </a:cxn>
                <a:cxn ang="0">
                  <a:pos x="227" y="112"/>
                </a:cxn>
              </a:cxnLst>
              <a:rect l="0" t="0" r="r" b="b"/>
              <a:pathLst>
                <a:path w="227" h="219">
                  <a:moveTo>
                    <a:pt x="63" y="87"/>
                  </a:moveTo>
                  <a:cubicBezTo>
                    <a:pt x="42" y="85"/>
                    <a:pt x="26" y="83"/>
                    <a:pt x="4" y="81"/>
                  </a:cubicBezTo>
                  <a:cubicBezTo>
                    <a:pt x="1" y="91"/>
                    <a:pt x="0" y="101"/>
                    <a:pt x="0" y="112"/>
                  </a:cubicBezTo>
                  <a:cubicBezTo>
                    <a:pt x="0" y="162"/>
                    <a:pt x="34" y="205"/>
                    <a:pt x="81" y="219"/>
                  </a:cubicBezTo>
                  <a:cubicBezTo>
                    <a:pt x="81" y="219"/>
                    <a:pt x="81" y="219"/>
                    <a:pt x="81" y="219"/>
                  </a:cubicBezTo>
                  <a:cubicBezTo>
                    <a:pt x="98" y="193"/>
                    <a:pt x="101" y="171"/>
                    <a:pt x="105" y="141"/>
                  </a:cubicBezTo>
                  <a:cubicBezTo>
                    <a:pt x="106" y="129"/>
                    <a:pt x="106" y="114"/>
                    <a:pt x="99" y="103"/>
                  </a:cubicBezTo>
                  <a:cubicBezTo>
                    <a:pt x="92" y="92"/>
                    <a:pt x="76" y="87"/>
                    <a:pt x="63" y="87"/>
                  </a:cubicBezTo>
                  <a:moveTo>
                    <a:pt x="190" y="72"/>
                  </a:moveTo>
                  <a:cubicBezTo>
                    <a:pt x="199" y="73"/>
                    <a:pt x="220" y="73"/>
                    <a:pt x="220" y="73"/>
                  </a:cubicBezTo>
                  <a:cubicBezTo>
                    <a:pt x="204" y="30"/>
                    <a:pt x="163" y="0"/>
                    <a:pt x="113" y="0"/>
                  </a:cubicBezTo>
                  <a:cubicBezTo>
                    <a:pt x="64" y="0"/>
                    <a:pt x="23" y="30"/>
                    <a:pt x="7" y="73"/>
                  </a:cubicBezTo>
                  <a:cubicBezTo>
                    <a:pt x="15" y="75"/>
                    <a:pt x="27" y="72"/>
                    <a:pt x="37" y="72"/>
                  </a:cubicBezTo>
                  <a:cubicBezTo>
                    <a:pt x="54" y="69"/>
                    <a:pt x="77" y="67"/>
                    <a:pt x="95" y="64"/>
                  </a:cubicBezTo>
                  <a:cubicBezTo>
                    <a:pt x="100" y="64"/>
                    <a:pt x="105" y="63"/>
                    <a:pt x="109" y="60"/>
                  </a:cubicBezTo>
                  <a:cubicBezTo>
                    <a:pt x="102" y="58"/>
                    <a:pt x="96" y="51"/>
                    <a:pt x="96" y="42"/>
                  </a:cubicBezTo>
                  <a:cubicBezTo>
                    <a:pt x="96" y="32"/>
                    <a:pt x="104" y="24"/>
                    <a:pt x="114" y="24"/>
                  </a:cubicBezTo>
                  <a:cubicBezTo>
                    <a:pt x="124" y="24"/>
                    <a:pt x="132" y="32"/>
                    <a:pt x="132" y="42"/>
                  </a:cubicBezTo>
                  <a:cubicBezTo>
                    <a:pt x="132" y="51"/>
                    <a:pt x="125" y="58"/>
                    <a:pt x="117" y="60"/>
                  </a:cubicBezTo>
                  <a:cubicBezTo>
                    <a:pt x="121" y="63"/>
                    <a:pt x="126" y="64"/>
                    <a:pt x="131" y="64"/>
                  </a:cubicBezTo>
                  <a:cubicBezTo>
                    <a:pt x="150" y="67"/>
                    <a:pt x="172" y="69"/>
                    <a:pt x="190" y="72"/>
                  </a:cubicBezTo>
                  <a:moveTo>
                    <a:pt x="227" y="112"/>
                  </a:moveTo>
                  <a:cubicBezTo>
                    <a:pt x="227" y="101"/>
                    <a:pt x="226" y="91"/>
                    <a:pt x="223" y="82"/>
                  </a:cubicBezTo>
                  <a:cubicBezTo>
                    <a:pt x="222" y="82"/>
                    <a:pt x="222" y="82"/>
                    <a:pt x="222" y="82"/>
                  </a:cubicBezTo>
                  <a:cubicBezTo>
                    <a:pt x="200" y="83"/>
                    <a:pt x="184" y="85"/>
                    <a:pt x="163" y="87"/>
                  </a:cubicBezTo>
                  <a:cubicBezTo>
                    <a:pt x="150" y="87"/>
                    <a:pt x="134" y="92"/>
                    <a:pt x="127" y="103"/>
                  </a:cubicBezTo>
                  <a:cubicBezTo>
                    <a:pt x="120" y="114"/>
                    <a:pt x="120" y="129"/>
                    <a:pt x="121" y="141"/>
                  </a:cubicBezTo>
                  <a:cubicBezTo>
                    <a:pt x="125" y="171"/>
                    <a:pt x="128" y="193"/>
                    <a:pt x="145" y="219"/>
                  </a:cubicBezTo>
                  <a:cubicBezTo>
                    <a:pt x="145" y="219"/>
                    <a:pt x="145" y="219"/>
                    <a:pt x="145" y="219"/>
                  </a:cubicBezTo>
                  <a:cubicBezTo>
                    <a:pt x="192" y="206"/>
                    <a:pt x="227" y="163"/>
                    <a:pt x="227" y="112"/>
                  </a:cubicBezTo>
                </a:path>
              </a:pathLst>
            </a:custGeom>
            <a:solidFill>
              <a:srgbClr val="CE1F5E"/>
            </a:solidFill>
            <a:ln w="9525">
              <a:noFill/>
              <a:round/>
              <a:headEnd/>
              <a:tailEnd/>
            </a:ln>
          </p:spPr>
          <p:txBody>
            <a:bodyPr vert="horz" wrap="square" lIns="91440" tIns="45720" rIns="91440" bIns="45720" numCol="1" anchor="t" anchorCtr="0" compatLnSpc="1">
              <a:prstTxWarp prst="textNoShape">
                <a:avLst/>
              </a:prstTxWarp>
            </a:bodyPr>
            <a:lstStyle/>
            <a:p>
              <a:endParaRPr lang="de-DE" sz="11618"/>
            </a:p>
          </p:txBody>
        </p:sp>
      </p:grpSp>
      <p:sp>
        <p:nvSpPr>
          <p:cNvPr id="23" name="Textplatzhalter 22"/>
          <p:cNvSpPr>
            <a:spLocks noGrp="1"/>
          </p:cNvSpPr>
          <p:nvPr>
            <p:ph type="body" sz="quarter" idx="11" hasCustomPrompt="1"/>
          </p:nvPr>
        </p:nvSpPr>
        <p:spPr>
          <a:xfrm>
            <a:off x="7092000" y="3121876"/>
            <a:ext cx="3455988" cy="1746000"/>
          </a:xfrm>
          <a:solidFill>
            <a:srgbClr val="CE1F5E"/>
          </a:solidFill>
        </p:spPr>
        <p:txBody>
          <a:bodyPr lIns="252000" tIns="252000" rIns="252000" bIns="252000"/>
          <a:lstStyle>
            <a:lvl1pPr>
              <a:lnSpc>
                <a:spcPts val="2000"/>
              </a:lnSpc>
              <a:spcAft>
                <a:spcPts val="0"/>
              </a:spcAft>
              <a:defRPr baseline="0">
                <a:solidFill>
                  <a:schemeClr val="bg1"/>
                </a:solidFill>
              </a:defRPr>
            </a:lvl1pPr>
          </a:lstStyle>
          <a:p>
            <a:pPr lvl="0"/>
            <a:r>
              <a:rPr lang="de-DE" dirty="0"/>
              <a:t>Flyer Titel Headline</a:t>
            </a:r>
            <a:br>
              <a:rPr lang="de-DE" dirty="0"/>
            </a:br>
            <a:r>
              <a:rPr lang="de-DE" dirty="0" err="1"/>
              <a:t>Subline</a:t>
            </a:r>
            <a:r>
              <a:rPr lang="de-DE" dirty="0"/>
              <a:t> in </a:t>
            </a:r>
            <a:r>
              <a:rPr lang="de-DE" dirty="0" err="1"/>
              <a:t>regular</a:t>
            </a:r>
            <a:endParaRPr lang="de-DE" dirty="0"/>
          </a:p>
        </p:txBody>
      </p:sp>
      <p:sp>
        <p:nvSpPr>
          <p:cNvPr id="27" name="Textplatzhalter 26"/>
          <p:cNvSpPr>
            <a:spLocks noGrp="1"/>
          </p:cNvSpPr>
          <p:nvPr>
            <p:ph type="body" sz="quarter" idx="13"/>
          </p:nvPr>
        </p:nvSpPr>
        <p:spPr>
          <a:xfrm>
            <a:off x="3798000" y="668338"/>
            <a:ext cx="2988000" cy="648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9" name="Bildplatzhalter 28"/>
          <p:cNvSpPr>
            <a:spLocks noGrp="1"/>
          </p:cNvSpPr>
          <p:nvPr>
            <p:ph type="pic" sz="quarter" idx="14"/>
          </p:nvPr>
        </p:nvSpPr>
        <p:spPr>
          <a:xfrm>
            <a:off x="306388" y="4777626"/>
            <a:ext cx="2879725" cy="2088000"/>
          </a:xfrm>
          <a:solidFill>
            <a:schemeClr val="bg1">
              <a:lumMod val="95000"/>
            </a:schemeClr>
          </a:solidFill>
        </p:spPr>
        <p:txBody>
          <a:bodyPr/>
          <a:lstStyle/>
          <a:p>
            <a:endParaRPr lang="de-DE" dirty="0"/>
          </a:p>
        </p:txBody>
      </p:sp>
      <p:sp>
        <p:nvSpPr>
          <p:cNvPr id="31" name="Textplatzhalter 30"/>
          <p:cNvSpPr>
            <a:spLocks noGrp="1"/>
          </p:cNvSpPr>
          <p:nvPr>
            <p:ph type="body" sz="quarter" idx="15" hasCustomPrompt="1"/>
          </p:nvPr>
        </p:nvSpPr>
        <p:spPr>
          <a:xfrm>
            <a:off x="306388" y="6873615"/>
            <a:ext cx="2879725" cy="274724"/>
          </a:xfrm>
        </p:spPr>
        <p:txBody>
          <a:bodyPr/>
          <a:lstStyle>
            <a:lvl1pPr>
              <a:lnSpc>
                <a:spcPts val="1200"/>
              </a:lnSpc>
              <a:spcAft>
                <a:spcPts val="0"/>
              </a:spcAft>
              <a:defRPr sz="800">
                <a:solidFill>
                  <a:schemeClr val="tx1"/>
                </a:solidFill>
              </a:defRPr>
            </a:lvl1pPr>
          </a:lstStyle>
          <a:p>
            <a:pPr lvl="0"/>
            <a:r>
              <a:rPr lang="de-DE" dirty="0"/>
              <a:t>Bildunterschrift 8/12 </a:t>
            </a:r>
            <a:r>
              <a:rPr lang="de-DE" dirty="0" err="1"/>
              <a:t>pt</a:t>
            </a:r>
            <a:r>
              <a:rPr lang="de-DE" dirty="0"/>
              <a:t> </a:t>
            </a:r>
          </a:p>
        </p:txBody>
      </p:sp>
    </p:spTree>
    <p:extLst>
      <p:ext uri="{BB962C8B-B14F-4D97-AF65-F5344CB8AC3E}">
        <p14:creationId xmlns:p14="http://schemas.microsoft.com/office/powerpoint/2010/main" val="379255672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0" tIns="0" rIns="0" bIns="0" rtlCol="0" anchor="t" anchorCtr="0">
            <a:no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endParaRPr lang="en-US" dirty="0"/>
          </a:p>
        </p:txBody>
      </p:sp>
    </p:spTree>
    <p:extLst>
      <p:ext uri="{BB962C8B-B14F-4D97-AF65-F5344CB8AC3E}">
        <p14:creationId xmlns:p14="http://schemas.microsoft.com/office/powerpoint/2010/main" val="1217265839"/>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1007943" rtl="0" eaLnBrk="1" latinLnBrk="0" hangingPunct="1">
        <a:lnSpc>
          <a:spcPts val="2000"/>
        </a:lnSpc>
        <a:spcBef>
          <a:spcPct val="0"/>
        </a:spcBef>
        <a:buNone/>
        <a:defRPr sz="1800" b="1" kern="1200">
          <a:solidFill>
            <a:schemeClr val="bg1"/>
          </a:solidFill>
          <a:latin typeface="+mj-lt"/>
          <a:ea typeface="+mj-ea"/>
          <a:cs typeface="+mj-cs"/>
        </a:defRPr>
      </a:lvl1pPr>
    </p:titleStyle>
    <p:bodyStyle>
      <a:lvl1pPr marL="0" indent="0" algn="l" defTabSz="1007943" rtl="0" eaLnBrk="1" latinLnBrk="0" hangingPunct="1">
        <a:lnSpc>
          <a:spcPts val="2400"/>
        </a:lnSpc>
        <a:spcBef>
          <a:spcPts val="0"/>
        </a:spcBef>
        <a:spcAft>
          <a:spcPts val="900"/>
        </a:spcAft>
        <a:buFontTx/>
        <a:buNone/>
        <a:defRPr sz="1800" b="1" kern="1200">
          <a:solidFill>
            <a:schemeClr val="bg2"/>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chemeClr val="bg2"/>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0" tIns="0" rIns="0" bIns="0" rtlCol="0" anchor="t" anchorCtr="0">
            <a:no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endParaRPr lang="en-US" dirty="0"/>
          </a:p>
        </p:txBody>
      </p:sp>
    </p:spTree>
    <p:extLst>
      <p:ext uri="{BB962C8B-B14F-4D97-AF65-F5344CB8AC3E}">
        <p14:creationId xmlns:p14="http://schemas.microsoft.com/office/powerpoint/2010/main" val="3636442300"/>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l" defTabSz="1007943" rtl="0" eaLnBrk="1" latinLnBrk="0" hangingPunct="1">
        <a:lnSpc>
          <a:spcPts val="2000"/>
        </a:lnSpc>
        <a:spcBef>
          <a:spcPct val="0"/>
        </a:spcBef>
        <a:buNone/>
        <a:defRPr sz="1800" b="1" kern="1200">
          <a:solidFill>
            <a:schemeClr val="bg1"/>
          </a:solidFill>
          <a:latin typeface="+mj-lt"/>
          <a:ea typeface="+mj-ea"/>
          <a:cs typeface="+mj-cs"/>
        </a:defRPr>
      </a:lvl1pPr>
    </p:titleStyle>
    <p:bodyStyle>
      <a:lvl1pPr marL="0" indent="0" algn="l" defTabSz="1007943" rtl="0" eaLnBrk="1" latinLnBrk="0" hangingPunct="1">
        <a:lnSpc>
          <a:spcPts val="2400"/>
        </a:lnSpc>
        <a:spcBef>
          <a:spcPts val="0"/>
        </a:spcBef>
        <a:spcAft>
          <a:spcPts val="900"/>
        </a:spcAft>
        <a:buFontTx/>
        <a:buNone/>
        <a:defRPr sz="1800" b="1" kern="1200">
          <a:solidFill>
            <a:schemeClr val="accent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chemeClr val="accent1"/>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0" tIns="0" rIns="0" bIns="0" rtlCol="0" anchor="t" anchorCtr="0">
            <a:no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endParaRPr lang="en-US" dirty="0"/>
          </a:p>
        </p:txBody>
      </p:sp>
    </p:spTree>
    <p:extLst>
      <p:ext uri="{BB962C8B-B14F-4D97-AF65-F5344CB8AC3E}">
        <p14:creationId xmlns:p14="http://schemas.microsoft.com/office/powerpoint/2010/main" val="226280085"/>
      </p:ext>
    </p:extLst>
  </p:cSld>
  <p:clrMap bg1="lt1" tx1="dk1" bg2="lt2" tx2="dk2" accent1="accent1" accent2="accent2" accent3="accent3" accent4="accent4" accent5="accent5" accent6="accent6" hlink="hlink" folHlink="folHlink"/>
  <p:sldLayoutIdLst>
    <p:sldLayoutId id="2147483667" r:id="rId1"/>
    <p:sldLayoutId id="2147483668" r:id="rId2"/>
  </p:sldLayoutIdLst>
  <p:txStyles>
    <p:titleStyle>
      <a:lvl1pPr algn="l" defTabSz="1007943" rtl="0" eaLnBrk="1" latinLnBrk="0" hangingPunct="1">
        <a:lnSpc>
          <a:spcPts val="2000"/>
        </a:lnSpc>
        <a:spcBef>
          <a:spcPct val="0"/>
        </a:spcBef>
        <a:buNone/>
        <a:defRPr sz="1800" b="1" kern="1200">
          <a:solidFill>
            <a:schemeClr val="bg1"/>
          </a:solidFill>
          <a:latin typeface="+mj-lt"/>
          <a:ea typeface="+mj-ea"/>
          <a:cs typeface="+mj-cs"/>
        </a:defRPr>
      </a:lvl1pPr>
    </p:titleStyle>
    <p:bodyStyle>
      <a:lvl1pPr marL="0" indent="0" algn="l" defTabSz="1007943" rtl="0" eaLnBrk="1" latinLnBrk="0" hangingPunct="1">
        <a:lnSpc>
          <a:spcPts val="2400"/>
        </a:lnSpc>
        <a:spcBef>
          <a:spcPts val="0"/>
        </a:spcBef>
        <a:spcAft>
          <a:spcPts val="900"/>
        </a:spcAft>
        <a:buFontTx/>
        <a:buNone/>
        <a:defRPr sz="1800" b="1" kern="1200">
          <a:solidFill>
            <a:schemeClr val="accent5"/>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chemeClr val="accent6"/>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0" tIns="0" rIns="0" bIns="0" rtlCol="0" anchor="t" anchorCtr="0">
            <a:no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endParaRPr lang="en-US" dirty="0"/>
          </a:p>
        </p:txBody>
      </p:sp>
    </p:spTree>
    <p:extLst>
      <p:ext uri="{BB962C8B-B14F-4D97-AF65-F5344CB8AC3E}">
        <p14:creationId xmlns:p14="http://schemas.microsoft.com/office/powerpoint/2010/main" val="274457277"/>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1007943" rtl="0" eaLnBrk="1" latinLnBrk="0" hangingPunct="1">
        <a:lnSpc>
          <a:spcPts val="2000"/>
        </a:lnSpc>
        <a:spcBef>
          <a:spcPct val="0"/>
        </a:spcBef>
        <a:buNone/>
        <a:defRPr sz="1800" b="1" kern="1200">
          <a:solidFill>
            <a:schemeClr val="bg1"/>
          </a:solidFill>
          <a:latin typeface="+mj-lt"/>
          <a:ea typeface="+mj-ea"/>
          <a:cs typeface="+mj-cs"/>
        </a:defRPr>
      </a:lvl1pPr>
    </p:titleStyle>
    <p:bodyStyle>
      <a:lvl1pPr marL="0" indent="0" algn="l" defTabSz="1007943" rtl="0" eaLnBrk="1" latinLnBrk="0" hangingPunct="1">
        <a:lnSpc>
          <a:spcPts val="2400"/>
        </a:lnSpc>
        <a:spcBef>
          <a:spcPts val="0"/>
        </a:spcBef>
        <a:spcAft>
          <a:spcPts val="900"/>
        </a:spcAft>
        <a:buFontTx/>
        <a:buNone/>
        <a:defRPr sz="1800" b="1" kern="1200">
          <a:solidFill>
            <a:schemeClr val="accent4"/>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chemeClr val="accent4"/>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0" tIns="0" rIns="0" bIns="0" rtlCol="0" anchor="t" anchorCtr="0">
            <a:no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endParaRPr lang="en-US" dirty="0"/>
          </a:p>
        </p:txBody>
      </p:sp>
    </p:spTree>
    <p:extLst>
      <p:ext uri="{BB962C8B-B14F-4D97-AF65-F5344CB8AC3E}">
        <p14:creationId xmlns:p14="http://schemas.microsoft.com/office/powerpoint/2010/main" val="1806126668"/>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1007943" rtl="0" eaLnBrk="1" latinLnBrk="0" hangingPunct="1">
        <a:lnSpc>
          <a:spcPts val="2000"/>
        </a:lnSpc>
        <a:spcBef>
          <a:spcPct val="0"/>
        </a:spcBef>
        <a:buNone/>
        <a:defRPr sz="1800" b="1" kern="1200">
          <a:solidFill>
            <a:schemeClr val="bg1"/>
          </a:solidFill>
          <a:latin typeface="+mj-lt"/>
          <a:ea typeface="+mj-ea"/>
          <a:cs typeface="+mj-cs"/>
        </a:defRPr>
      </a:lvl1pPr>
    </p:titleStyle>
    <p:bodyStyle>
      <a:lvl1pPr marL="0" indent="0" algn="l" defTabSz="1007943" rtl="0" eaLnBrk="1" latinLnBrk="0" hangingPunct="1">
        <a:lnSpc>
          <a:spcPts val="2400"/>
        </a:lnSpc>
        <a:spcBef>
          <a:spcPts val="0"/>
        </a:spcBef>
        <a:spcAft>
          <a:spcPts val="900"/>
        </a:spcAft>
        <a:buFontTx/>
        <a:buNone/>
        <a:defRPr sz="1800" b="1" kern="1200">
          <a:solidFill>
            <a:srgbClr val="CE1F5E"/>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rgbClr val="CE1F5E"/>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8/10/relationships/comments" Target="../comments/modernComment_106_7FA5EDCF.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2"/>
          </p:nvPr>
        </p:nvSpPr>
        <p:spPr/>
      </p:sp>
      <p:sp>
        <p:nvSpPr>
          <p:cNvPr id="3" name="Textplatzhalter 2"/>
          <p:cNvSpPr>
            <a:spLocks noGrp="1"/>
          </p:cNvSpPr>
          <p:nvPr>
            <p:ph type="body" sz="quarter" idx="10"/>
          </p:nvPr>
        </p:nvSpPr>
        <p:spPr/>
        <p:txBody>
          <a:bodyPr/>
          <a:lstStyle/>
          <a:p>
            <a:r>
              <a:rPr lang="de-DE" dirty="0"/>
              <a:t>Headline 18/24 </a:t>
            </a:r>
            <a:r>
              <a:rPr lang="de-DE" dirty="0" err="1"/>
              <a:t>pt</a:t>
            </a:r>
            <a:endParaRPr lang="de-DE" dirty="0"/>
          </a:p>
          <a:p>
            <a:pPr lvl="1"/>
            <a:r>
              <a:rPr lang="de-DE" dirty="0" err="1"/>
              <a:t>Copytext</a:t>
            </a:r>
            <a:r>
              <a:rPr lang="de-DE" dirty="0"/>
              <a:t> 9/12 </a:t>
            </a:r>
            <a:r>
              <a:rPr lang="de-DE" dirty="0" err="1"/>
              <a:t>pt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a:t>
            </a:r>
            <a:r>
              <a:rPr lang="de-DE" dirty="0" err="1"/>
              <a:t>quam</a:t>
            </a:r>
            <a:r>
              <a:rPr lang="de-DE" dirty="0"/>
              <a:t>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p>
          <a:p>
            <a:pPr lvl="1"/>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a:t>
            </a:r>
            <a:r>
              <a:rPr lang="de-DE" dirty="0" err="1"/>
              <a:t>nisi</a:t>
            </a:r>
            <a:r>
              <a:rPr lang="de-DE" dirty="0"/>
              <a:t>. </a:t>
            </a:r>
            <a:r>
              <a:rPr lang="de-DE" dirty="0" err="1"/>
              <a:t>Aenean</a:t>
            </a:r>
            <a:r>
              <a:rPr lang="de-DE" dirty="0"/>
              <a:t> </a:t>
            </a:r>
            <a:r>
              <a:rPr lang="de-DE" dirty="0" err="1"/>
              <a:t>vulputate</a:t>
            </a:r>
            <a:r>
              <a:rPr lang="de-DE" dirty="0"/>
              <a:t> </a:t>
            </a:r>
            <a:r>
              <a:rPr lang="de-DE" dirty="0" err="1"/>
              <a:t>eleifend</a:t>
            </a:r>
            <a:r>
              <a:rPr lang="de-DE" dirty="0"/>
              <a:t> </a:t>
            </a:r>
            <a:r>
              <a:rPr lang="de-DE" dirty="0" err="1"/>
              <a:t>tellus</a:t>
            </a:r>
            <a:r>
              <a:rPr lang="de-DE" dirty="0"/>
              <a:t>. </a:t>
            </a:r>
            <a:r>
              <a:rPr lang="de-DE" dirty="0" err="1"/>
              <a:t>Aenean</a:t>
            </a:r>
            <a:r>
              <a:rPr lang="de-DE" dirty="0"/>
              <a:t> </a:t>
            </a:r>
            <a:r>
              <a:rPr lang="de-DE" dirty="0" err="1"/>
              <a:t>leo</a:t>
            </a:r>
            <a:r>
              <a:rPr lang="de-DE" dirty="0"/>
              <a:t> </a:t>
            </a:r>
            <a:r>
              <a:rPr lang="de-DE" dirty="0" err="1"/>
              <a:t>ligula</a:t>
            </a:r>
            <a:r>
              <a:rPr lang="de-DE" dirty="0"/>
              <a:t>, </a:t>
            </a:r>
            <a:r>
              <a:rPr lang="de-DE" dirty="0" err="1"/>
              <a:t>porttitor</a:t>
            </a:r>
            <a:r>
              <a:rPr lang="de-DE" dirty="0"/>
              <a:t> </a:t>
            </a:r>
            <a:r>
              <a:rPr lang="de-DE" dirty="0" err="1"/>
              <a:t>eu</a:t>
            </a:r>
            <a:r>
              <a:rPr lang="de-DE" dirty="0"/>
              <a:t>, </a:t>
            </a:r>
            <a:r>
              <a:rPr lang="de-DE" dirty="0" err="1"/>
              <a:t>consequat</a:t>
            </a:r>
            <a:r>
              <a:rPr lang="de-DE" dirty="0"/>
              <a:t> </a:t>
            </a:r>
            <a:r>
              <a:rPr lang="de-DE" dirty="0" err="1"/>
              <a:t>vitae</a:t>
            </a:r>
            <a:r>
              <a:rPr lang="de-DE" dirty="0"/>
              <a:t>, </a:t>
            </a:r>
            <a:r>
              <a:rPr lang="de-DE" dirty="0" err="1"/>
              <a:t>eleifend</a:t>
            </a:r>
            <a:r>
              <a:rPr lang="de-DE" dirty="0"/>
              <a:t> </a:t>
            </a:r>
            <a:r>
              <a:rPr lang="de-DE" dirty="0" err="1"/>
              <a:t>ac</a:t>
            </a:r>
            <a:r>
              <a:rPr lang="de-DE" dirty="0"/>
              <a:t>, </a:t>
            </a:r>
            <a:r>
              <a:rPr lang="de-DE" dirty="0" err="1"/>
              <a:t>enim</a:t>
            </a:r>
            <a:r>
              <a:rPr lang="de-DE" dirty="0"/>
              <a:t>. </a:t>
            </a:r>
            <a:r>
              <a:rPr lang="de-DE" dirty="0" err="1"/>
              <a:t>Aliquam</a:t>
            </a:r>
            <a:r>
              <a:rPr lang="de-DE" dirty="0"/>
              <a:t> </a:t>
            </a:r>
            <a:r>
              <a:rPr lang="de-DE" dirty="0" err="1"/>
              <a:t>lorem</a:t>
            </a:r>
            <a:r>
              <a:rPr lang="de-DE" dirty="0"/>
              <a:t> ante, </a:t>
            </a:r>
            <a:r>
              <a:rPr lang="de-DE" dirty="0" err="1"/>
              <a:t>dapibus</a:t>
            </a:r>
            <a:r>
              <a:rPr lang="de-DE" dirty="0"/>
              <a:t> in, </a:t>
            </a:r>
            <a:r>
              <a:rPr lang="de-DE" dirty="0" err="1"/>
              <a:t>viverra</a:t>
            </a:r>
            <a:r>
              <a:rPr lang="de-DE" dirty="0"/>
              <a:t> </a:t>
            </a:r>
            <a:r>
              <a:rPr lang="de-DE" dirty="0" err="1"/>
              <a:t>quis</a:t>
            </a:r>
            <a:r>
              <a:rPr lang="de-DE" dirty="0"/>
              <a:t>, </a:t>
            </a:r>
            <a:r>
              <a:rPr lang="de-DE" dirty="0" err="1"/>
              <a:t>feugiat</a:t>
            </a:r>
            <a:r>
              <a:rPr lang="de-DE" dirty="0"/>
              <a:t> a, </a:t>
            </a:r>
            <a:r>
              <a:rPr lang="de-DE" dirty="0" err="1"/>
              <a:t>tellus</a:t>
            </a:r>
            <a:r>
              <a:rPr lang="de-DE" dirty="0"/>
              <a:t>. </a:t>
            </a:r>
            <a:r>
              <a:rPr lang="de-DE" dirty="0" err="1"/>
              <a:t>Phasellus</a:t>
            </a:r>
            <a:r>
              <a:rPr lang="de-DE" dirty="0"/>
              <a:t> </a:t>
            </a:r>
            <a:r>
              <a:rPr lang="de-DE" dirty="0" err="1"/>
              <a:t>viverra</a:t>
            </a:r>
            <a:r>
              <a:rPr lang="de-DE" dirty="0"/>
              <a:t> </a:t>
            </a:r>
            <a:r>
              <a:rPr lang="de-DE" dirty="0" err="1"/>
              <a:t>nulla</a:t>
            </a:r>
            <a:r>
              <a:rPr lang="de-DE" dirty="0"/>
              <a:t> </a:t>
            </a:r>
            <a:r>
              <a:rPr lang="de-DE" dirty="0" err="1"/>
              <a:t>ut</a:t>
            </a:r>
            <a:r>
              <a:rPr lang="de-DE" dirty="0"/>
              <a:t> </a:t>
            </a:r>
            <a:r>
              <a:rPr lang="de-DE" dirty="0" err="1"/>
              <a:t>metus</a:t>
            </a:r>
            <a:r>
              <a:rPr lang="de-DE" dirty="0"/>
              <a:t> </a:t>
            </a:r>
            <a:r>
              <a:rPr lang="de-DE" dirty="0" err="1"/>
              <a:t>varius</a:t>
            </a:r>
            <a:r>
              <a:rPr lang="de-DE" dirty="0"/>
              <a:t> </a:t>
            </a:r>
            <a:r>
              <a:rPr lang="de-DE" dirty="0" err="1"/>
              <a:t>laoreet</a:t>
            </a:r>
            <a:r>
              <a:rPr lang="de-DE" dirty="0"/>
              <a:t>. </a:t>
            </a:r>
            <a:r>
              <a:rPr lang="de-DE" dirty="0" err="1"/>
              <a:t>Quisque</a:t>
            </a:r>
            <a:r>
              <a:rPr lang="de-DE" dirty="0"/>
              <a:t> </a:t>
            </a:r>
            <a:r>
              <a:rPr lang="de-DE" dirty="0" err="1"/>
              <a:t>rutrum</a:t>
            </a:r>
            <a:r>
              <a:rPr lang="de-DE" dirty="0"/>
              <a:t>. </a:t>
            </a:r>
            <a:r>
              <a:rPr lang="de-DE" dirty="0" err="1"/>
              <a:t>Aenean</a:t>
            </a:r>
            <a:r>
              <a:rPr lang="de-DE" dirty="0"/>
              <a:t> </a:t>
            </a:r>
            <a:r>
              <a:rPr lang="de-DE" dirty="0" err="1"/>
              <a:t>imperdiet</a:t>
            </a:r>
            <a:r>
              <a:rPr lang="de-DE" dirty="0"/>
              <a:t>. </a:t>
            </a:r>
            <a:r>
              <a:rPr lang="de-DE" dirty="0" err="1"/>
              <a:t>Etiam</a:t>
            </a:r>
            <a:r>
              <a:rPr lang="de-DE" dirty="0"/>
              <a:t> </a:t>
            </a:r>
            <a:r>
              <a:rPr lang="de-DE" dirty="0" err="1"/>
              <a:t>ultricies</a:t>
            </a:r>
            <a:r>
              <a:rPr lang="de-DE" dirty="0"/>
              <a:t> </a:t>
            </a:r>
            <a:r>
              <a:rPr lang="de-DE" dirty="0" err="1"/>
              <a:t>nisi</a:t>
            </a:r>
            <a:r>
              <a:rPr lang="de-DE" dirty="0"/>
              <a:t> </a:t>
            </a:r>
            <a:r>
              <a:rPr lang="de-DE" dirty="0" err="1"/>
              <a:t>vel</a:t>
            </a:r>
            <a:r>
              <a:rPr lang="de-DE" dirty="0"/>
              <a:t> </a:t>
            </a:r>
            <a:r>
              <a:rPr lang="de-DE" dirty="0" err="1"/>
              <a:t>augue</a:t>
            </a:r>
            <a:r>
              <a:rPr lang="de-DE" dirty="0"/>
              <a:t>. </a:t>
            </a:r>
            <a:r>
              <a:rPr lang="de-DE" dirty="0" err="1"/>
              <a:t>Curabitur</a:t>
            </a:r>
            <a:r>
              <a:rPr lang="de-DE" dirty="0"/>
              <a:t> </a:t>
            </a:r>
            <a:r>
              <a:rPr lang="de-DE" dirty="0" err="1"/>
              <a:t>ullamcorper</a:t>
            </a:r>
            <a:r>
              <a:rPr lang="de-DE" dirty="0"/>
              <a:t> </a:t>
            </a:r>
            <a:r>
              <a:rPr lang="de-DE" dirty="0" err="1"/>
              <a:t>ultricies</a:t>
            </a:r>
            <a:r>
              <a:rPr lang="de-DE" dirty="0"/>
              <a:t> </a:t>
            </a:r>
            <a:r>
              <a:rPr lang="de-DE" dirty="0" err="1"/>
              <a:t>nisi</a:t>
            </a:r>
            <a:r>
              <a:rPr lang="de-DE" dirty="0"/>
              <a:t>. Nam </a:t>
            </a:r>
            <a:r>
              <a:rPr lang="de-DE" dirty="0" err="1"/>
              <a:t>eget</a:t>
            </a:r>
            <a:r>
              <a:rPr lang="de-DE" dirty="0"/>
              <a:t> </a:t>
            </a:r>
            <a:r>
              <a:rPr lang="de-DE" dirty="0" err="1"/>
              <a:t>dui</a:t>
            </a:r>
            <a:r>
              <a:rPr lang="de-DE" dirty="0"/>
              <a:t>. </a:t>
            </a:r>
            <a:r>
              <a:rPr lang="de-DE" dirty="0" err="1"/>
              <a:t>Etiam</a:t>
            </a:r>
            <a:r>
              <a:rPr lang="de-DE" dirty="0"/>
              <a:t> </a:t>
            </a:r>
            <a:r>
              <a:rPr lang="de-DE" dirty="0" err="1"/>
              <a:t>rhoncus</a:t>
            </a:r>
            <a:r>
              <a:rPr lang="de-DE" dirty="0"/>
              <a:t>. Maecenas </a:t>
            </a:r>
            <a:r>
              <a:rPr lang="de-DE" dirty="0" err="1"/>
              <a:t>tempus</a:t>
            </a:r>
            <a:r>
              <a:rPr lang="de-DE" dirty="0"/>
              <a:t>, </a:t>
            </a:r>
            <a:r>
              <a:rPr lang="de-DE" dirty="0" err="1"/>
              <a:t>tellus</a:t>
            </a:r>
            <a:r>
              <a:rPr lang="de-DE" dirty="0"/>
              <a:t> </a:t>
            </a:r>
            <a:r>
              <a:rPr lang="de-DE" dirty="0" err="1"/>
              <a:t>eget</a:t>
            </a:r>
            <a:r>
              <a:rPr lang="de-DE" dirty="0"/>
              <a:t> </a:t>
            </a:r>
            <a:r>
              <a:rPr lang="de-DE" dirty="0" err="1"/>
              <a:t>condimentum</a:t>
            </a:r>
            <a:r>
              <a:rPr lang="de-DE" dirty="0"/>
              <a:t> </a:t>
            </a:r>
            <a:r>
              <a:rPr lang="de-DE" dirty="0" err="1"/>
              <a:t>rhoncus</a:t>
            </a:r>
            <a:r>
              <a:rPr lang="de-DE" dirty="0"/>
              <a:t>, </a:t>
            </a:r>
            <a:r>
              <a:rPr lang="de-DE" dirty="0" err="1"/>
              <a:t>sem</a:t>
            </a:r>
            <a:r>
              <a:rPr lang="de-DE" dirty="0"/>
              <a:t> </a:t>
            </a:r>
            <a:r>
              <a:rPr lang="de-DE" dirty="0" err="1"/>
              <a:t>quam</a:t>
            </a:r>
            <a:r>
              <a:rPr lang="de-DE" dirty="0"/>
              <a:t> </a:t>
            </a:r>
            <a:r>
              <a:rPr lang="de-DE" dirty="0" err="1"/>
              <a:t>semper</a:t>
            </a:r>
            <a:r>
              <a:rPr lang="de-DE" dirty="0"/>
              <a:t> </a:t>
            </a:r>
            <a:r>
              <a:rPr lang="de-DE" dirty="0" err="1"/>
              <a:t>libero</a:t>
            </a:r>
            <a:r>
              <a:rPr lang="de-DE" dirty="0"/>
              <a:t>, </a:t>
            </a:r>
            <a:r>
              <a:rPr lang="de-DE" dirty="0" err="1"/>
              <a:t>sit</a:t>
            </a:r>
            <a:r>
              <a:rPr lang="de-DE" dirty="0"/>
              <a:t> </a:t>
            </a:r>
            <a:r>
              <a:rPr lang="de-DE" dirty="0" err="1"/>
              <a:t>amet</a:t>
            </a:r>
            <a:r>
              <a:rPr lang="de-DE" dirty="0"/>
              <a:t> </a:t>
            </a:r>
            <a:r>
              <a:rPr lang="de-DE" dirty="0" err="1"/>
              <a:t>adipiscing</a:t>
            </a:r>
            <a:r>
              <a:rPr lang="de-DE" dirty="0"/>
              <a:t> </a:t>
            </a:r>
            <a:r>
              <a:rPr lang="de-DE" dirty="0" err="1"/>
              <a:t>sem</a:t>
            </a:r>
            <a:r>
              <a:rPr lang="de-DE" dirty="0"/>
              <a:t> </a:t>
            </a:r>
            <a:r>
              <a:rPr lang="de-DE" dirty="0" err="1"/>
              <a:t>neque</a:t>
            </a:r>
            <a:r>
              <a:rPr lang="de-DE" dirty="0"/>
              <a:t> </a:t>
            </a:r>
            <a:r>
              <a:rPr lang="de-DE" dirty="0" err="1"/>
              <a:t>sed</a:t>
            </a:r>
            <a:r>
              <a:rPr lang="de-DE" dirty="0"/>
              <a:t> </a:t>
            </a:r>
            <a:r>
              <a:rPr lang="de-DE" dirty="0" err="1"/>
              <a:t>ipsum</a:t>
            </a:r>
            <a:r>
              <a:rPr lang="de-DE" dirty="0"/>
              <a:t>. Nam </a:t>
            </a:r>
            <a:r>
              <a:rPr lang="de-DE" dirty="0" err="1"/>
              <a:t>quam</a:t>
            </a:r>
            <a:r>
              <a:rPr lang="de-DE" dirty="0"/>
              <a:t> </a:t>
            </a:r>
            <a:r>
              <a:rPr lang="de-DE" dirty="0" err="1"/>
              <a:t>nunc</a:t>
            </a:r>
            <a:r>
              <a:rPr lang="de-DE" dirty="0"/>
              <a:t>, </a:t>
            </a:r>
            <a:r>
              <a:rPr lang="de-DE" dirty="0" err="1"/>
              <a:t>blandit</a:t>
            </a:r>
            <a:r>
              <a:rPr lang="de-DE" dirty="0"/>
              <a:t> </a:t>
            </a:r>
            <a:r>
              <a:rPr lang="de-DE" dirty="0" err="1"/>
              <a:t>vel</a:t>
            </a:r>
            <a:r>
              <a:rPr lang="de-DE" dirty="0"/>
              <a:t>, </a:t>
            </a:r>
            <a:r>
              <a:rPr lang="de-DE" dirty="0" err="1"/>
              <a:t>luctus</a:t>
            </a:r>
            <a:r>
              <a:rPr lang="de-DE" dirty="0"/>
              <a:t> </a:t>
            </a:r>
            <a:r>
              <a:rPr lang="de-DE" dirty="0" err="1"/>
              <a:t>pulvinar</a:t>
            </a:r>
            <a:r>
              <a:rPr lang="de-DE" dirty="0"/>
              <a:t>, </a:t>
            </a:r>
            <a:r>
              <a:rPr lang="de-DE" dirty="0" err="1"/>
              <a:t>hendrerit</a:t>
            </a:r>
            <a:r>
              <a:rPr lang="de-DE" dirty="0"/>
              <a:t> </a:t>
            </a:r>
            <a:r>
              <a:rPr lang="de-DE" dirty="0" err="1"/>
              <a:t>id</a:t>
            </a:r>
            <a:r>
              <a:rPr lang="de-DE" dirty="0"/>
              <a:t>, </a:t>
            </a:r>
            <a:r>
              <a:rPr lang="de-DE" dirty="0" err="1"/>
              <a:t>lorem</a:t>
            </a:r>
            <a:r>
              <a:rPr lang="de-DE" dirty="0"/>
              <a:t>. Maecenas </a:t>
            </a:r>
            <a:r>
              <a:rPr lang="de-DE" dirty="0" err="1"/>
              <a:t>nec</a:t>
            </a:r>
            <a:r>
              <a:rPr lang="de-DE" dirty="0"/>
              <a:t> </a:t>
            </a:r>
            <a:r>
              <a:rPr lang="de-DE" dirty="0" err="1"/>
              <a:t>odio</a:t>
            </a:r>
            <a:r>
              <a:rPr lang="de-DE" dirty="0"/>
              <a:t> et ante </a:t>
            </a:r>
            <a:r>
              <a:rPr lang="de-DE" dirty="0" err="1"/>
              <a:t>tincidunt</a:t>
            </a:r>
            <a:r>
              <a:rPr lang="de-DE" dirty="0"/>
              <a:t> </a:t>
            </a:r>
            <a:r>
              <a:rPr lang="de-DE" dirty="0" err="1"/>
              <a:t>tempus</a:t>
            </a:r>
            <a:r>
              <a:rPr lang="de-DE" dirty="0"/>
              <a:t>. </a:t>
            </a:r>
            <a:r>
              <a:rPr lang="de-DE" dirty="0" err="1"/>
              <a:t>Donec</a:t>
            </a:r>
            <a:r>
              <a:rPr lang="de-DE" dirty="0"/>
              <a:t> </a:t>
            </a:r>
            <a:r>
              <a:rPr lang="de-DE" dirty="0" err="1"/>
              <a:t>vitae</a:t>
            </a:r>
            <a:r>
              <a:rPr lang="de-DE" dirty="0"/>
              <a:t> </a:t>
            </a:r>
            <a:r>
              <a:rPr lang="de-DE" dirty="0" err="1"/>
              <a:t>sapien</a:t>
            </a:r>
            <a:r>
              <a:rPr lang="de-DE" dirty="0"/>
              <a:t> </a:t>
            </a:r>
            <a:r>
              <a:rPr lang="de-DE" dirty="0" err="1"/>
              <a:t>ut</a:t>
            </a:r>
            <a:r>
              <a:rPr lang="de-DE" dirty="0"/>
              <a:t> </a:t>
            </a:r>
            <a:r>
              <a:rPr lang="de-DE" dirty="0" err="1"/>
              <a:t>libero</a:t>
            </a:r>
            <a:r>
              <a:rPr lang="de-DE" dirty="0"/>
              <a:t> </a:t>
            </a:r>
            <a:r>
              <a:rPr lang="de-DE" dirty="0" err="1"/>
              <a:t>venenatis</a:t>
            </a:r>
            <a:r>
              <a:rPr lang="de-DE" dirty="0"/>
              <a:t> </a:t>
            </a:r>
            <a:r>
              <a:rPr lang="de-DE" dirty="0" err="1"/>
              <a:t>faucibus</a:t>
            </a:r>
            <a:r>
              <a:rPr lang="de-DE" dirty="0"/>
              <a:t>. </a:t>
            </a:r>
            <a:r>
              <a:rPr lang="de-DE" dirty="0" err="1"/>
              <a:t>Nullam</a:t>
            </a:r>
            <a:r>
              <a:rPr lang="de-DE" dirty="0"/>
              <a:t> </a:t>
            </a:r>
            <a:r>
              <a:rPr lang="de-DE" dirty="0" err="1"/>
              <a:t>quis</a:t>
            </a:r>
            <a:r>
              <a:rPr lang="de-DE" dirty="0"/>
              <a:t> ante.</a:t>
            </a:r>
          </a:p>
        </p:txBody>
      </p:sp>
      <p:sp>
        <p:nvSpPr>
          <p:cNvPr id="4" name="Textplatzhalter 3"/>
          <p:cNvSpPr>
            <a:spLocks noGrp="1"/>
          </p:cNvSpPr>
          <p:nvPr>
            <p:ph type="body" sz="quarter" idx="11"/>
          </p:nvPr>
        </p:nvSpPr>
        <p:spPr/>
        <p:txBody>
          <a:bodyPr/>
          <a:lstStyle/>
          <a:p>
            <a:endParaRPr lang="de-DE"/>
          </a:p>
        </p:txBody>
      </p:sp>
      <p:sp>
        <p:nvSpPr>
          <p:cNvPr id="6" name="Bildplatzhalter 5"/>
          <p:cNvSpPr>
            <a:spLocks noGrp="1"/>
          </p:cNvSpPr>
          <p:nvPr>
            <p:ph type="pic" sz="quarter" idx="14"/>
          </p:nvPr>
        </p:nvSpPr>
        <p:spPr/>
      </p:sp>
      <p:sp>
        <p:nvSpPr>
          <p:cNvPr id="7" name="Textplatzhalter 6"/>
          <p:cNvSpPr>
            <a:spLocks noGrp="1"/>
          </p:cNvSpPr>
          <p:nvPr>
            <p:ph type="body" sz="quarter" idx="15"/>
          </p:nvPr>
        </p:nvSpPr>
        <p:spPr/>
        <p:txBody>
          <a:bodyPr/>
          <a:lstStyle/>
          <a:p>
            <a:endParaRPr lang="de-DE"/>
          </a:p>
        </p:txBody>
      </p:sp>
      <p:sp>
        <p:nvSpPr>
          <p:cNvPr id="8" name="Textplatzhalter 4"/>
          <p:cNvSpPr>
            <a:spLocks noGrp="1"/>
          </p:cNvSpPr>
          <p:nvPr>
            <p:ph type="body" sz="quarter" idx="13"/>
          </p:nvPr>
        </p:nvSpPr>
        <p:spPr>
          <a:xfrm>
            <a:off x="3798000" y="668338"/>
            <a:ext cx="2988000" cy="6480000"/>
          </a:xfrm>
        </p:spPr>
        <p:txBody>
          <a:bodyPr/>
          <a:lstStyle/>
          <a:p>
            <a:r>
              <a:rPr lang="de-DE" dirty="0"/>
              <a:t>Impressum</a:t>
            </a:r>
          </a:p>
          <a:p>
            <a:pPr lvl="4"/>
            <a:r>
              <a:rPr lang="de-DE" b="1" dirty="0"/>
              <a:t>Herausgeber</a:t>
            </a:r>
            <a:r>
              <a:rPr lang="de-DE" dirty="0"/>
              <a:t>:</a:t>
            </a:r>
          </a:p>
          <a:p>
            <a:pPr lvl="4"/>
            <a:r>
              <a:rPr lang="de-DE" dirty="0"/>
              <a:t>Umweltbundesamt</a:t>
            </a:r>
          </a:p>
          <a:p>
            <a:pPr lvl="4"/>
            <a:r>
              <a:rPr lang="de-DE" dirty="0"/>
              <a:t>Fachgebiet [Fachgebiet]</a:t>
            </a:r>
          </a:p>
          <a:p>
            <a:pPr lvl="4"/>
            <a:r>
              <a:rPr lang="de-DE" dirty="0"/>
              <a:t>Postfach 14 06</a:t>
            </a:r>
          </a:p>
          <a:p>
            <a:pPr lvl="4"/>
            <a:r>
              <a:rPr lang="de-DE" dirty="0"/>
              <a:t>06813 Dessau-Roßlau</a:t>
            </a:r>
          </a:p>
          <a:p>
            <a:pPr lvl="4"/>
            <a:r>
              <a:rPr lang="de-DE" dirty="0"/>
              <a:t>Tel: +49 340-2103-0</a:t>
            </a:r>
          </a:p>
          <a:p>
            <a:pPr lvl="4"/>
            <a:r>
              <a:rPr lang="de-DE" dirty="0"/>
              <a:t>buergerservice@umweltbundesamt.de</a:t>
            </a:r>
          </a:p>
          <a:p>
            <a:pPr lvl="4"/>
            <a:r>
              <a:rPr lang="de-DE" dirty="0"/>
              <a:t>Internet: www.umweltbundesamt.de</a:t>
            </a:r>
          </a:p>
          <a:p>
            <a:pPr lvl="4"/>
            <a:endParaRPr lang="de-DE" dirty="0"/>
          </a:p>
          <a:p>
            <a:pPr lvl="4"/>
            <a:r>
              <a:rPr lang="de-DE" dirty="0"/>
              <a:t>        /umweltbundesamt.de</a:t>
            </a:r>
          </a:p>
          <a:p>
            <a:pPr lvl="4"/>
            <a:r>
              <a:rPr lang="de-DE" dirty="0"/>
              <a:t>        /</a:t>
            </a:r>
            <a:r>
              <a:rPr lang="de-DE" dirty="0" err="1"/>
              <a:t>umweltbundesamt</a:t>
            </a:r>
            <a:endParaRPr lang="de-DE" dirty="0"/>
          </a:p>
          <a:p>
            <a:pPr lvl="4"/>
            <a:r>
              <a:rPr lang="de-DE" dirty="0"/>
              <a:t>        /</a:t>
            </a:r>
            <a:r>
              <a:rPr lang="de-DE" dirty="0" err="1"/>
              <a:t>umweltbundesamt</a:t>
            </a:r>
            <a:endParaRPr lang="de-DE" dirty="0"/>
          </a:p>
          <a:p>
            <a:pPr lvl="4"/>
            <a:r>
              <a:rPr lang="de-DE" dirty="0"/>
              <a:t>        /</a:t>
            </a:r>
            <a:r>
              <a:rPr lang="de-DE" dirty="0" err="1"/>
              <a:t>umweltbundesamt</a:t>
            </a:r>
            <a:endParaRPr lang="de-DE" dirty="0"/>
          </a:p>
          <a:p>
            <a:pPr lvl="4"/>
            <a:endParaRPr lang="de-DE" dirty="0"/>
          </a:p>
          <a:p>
            <a:pPr lvl="4"/>
            <a:r>
              <a:rPr lang="de-DE" b="1" dirty="0"/>
              <a:t>Autoren:</a:t>
            </a:r>
          </a:p>
          <a:p>
            <a:pPr lvl="4"/>
            <a:r>
              <a:rPr lang="de-DE" dirty="0"/>
              <a:t>[Autoren]</a:t>
            </a:r>
          </a:p>
          <a:p>
            <a:pPr lvl="4"/>
            <a:endParaRPr lang="de-DE" dirty="0"/>
          </a:p>
          <a:p>
            <a:pPr lvl="4"/>
            <a:r>
              <a:rPr lang="de-DE" b="1" dirty="0"/>
              <a:t>Redaktion:</a:t>
            </a:r>
          </a:p>
          <a:p>
            <a:pPr lvl="4"/>
            <a:r>
              <a:rPr lang="de-DE" dirty="0"/>
              <a:t>[Redaktion]</a:t>
            </a:r>
          </a:p>
          <a:p>
            <a:pPr lvl="4"/>
            <a:endParaRPr lang="de-DE" dirty="0"/>
          </a:p>
          <a:p>
            <a:pPr lvl="4"/>
            <a:r>
              <a:rPr lang="de-DE" b="1" dirty="0"/>
              <a:t>Publikationen als </a:t>
            </a:r>
            <a:r>
              <a:rPr lang="de-DE" b="1" dirty="0" err="1"/>
              <a:t>pdf</a:t>
            </a:r>
            <a:r>
              <a:rPr lang="de-DE" b="1" dirty="0"/>
              <a:t>:</a:t>
            </a:r>
          </a:p>
          <a:p>
            <a:pPr lvl="4"/>
            <a:r>
              <a:rPr lang="de-DE" dirty="0"/>
              <a:t>www.umweltbundesamt.de/publikationen</a:t>
            </a:r>
          </a:p>
          <a:p>
            <a:pPr lvl="4"/>
            <a:endParaRPr lang="de-DE" dirty="0"/>
          </a:p>
          <a:p>
            <a:pPr lvl="4"/>
            <a:r>
              <a:rPr lang="de-DE" b="1" dirty="0"/>
              <a:t>Bildquellen:</a:t>
            </a:r>
          </a:p>
          <a:p>
            <a:pPr lvl="4"/>
            <a:r>
              <a:rPr lang="de-DE" dirty="0"/>
              <a:t>[Bildquellen]</a:t>
            </a:r>
          </a:p>
          <a:p>
            <a:pPr lvl="4"/>
            <a:endParaRPr lang="de-DE" dirty="0"/>
          </a:p>
          <a:p>
            <a:pPr lvl="4"/>
            <a:r>
              <a:rPr lang="de-DE" dirty="0"/>
              <a:t>Stand: [Monat und Jahr, an dem der Flyer erscheint]</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000" y="2970000"/>
            <a:ext cx="3456439" cy="152400"/>
          </a:xfrm>
          <a:prstGeom prst="rect">
            <a:avLst/>
          </a:prstGeom>
        </p:spPr>
      </p:pic>
      <p:sp>
        <p:nvSpPr>
          <p:cNvPr id="10" name="Textplatzhalter 22"/>
          <p:cNvSpPr txBox="1">
            <a:spLocks/>
          </p:cNvSpPr>
          <p:nvPr/>
        </p:nvSpPr>
        <p:spPr>
          <a:xfrm>
            <a:off x="7092000" y="3121200"/>
            <a:ext cx="3455988" cy="1746000"/>
          </a:xfrm>
          <a:prstGeom prst="rect">
            <a:avLst/>
          </a:prstGeom>
          <a:solidFill>
            <a:schemeClr val="bg2"/>
          </a:solidFill>
        </p:spPr>
        <p:txBody>
          <a:bodyPr vert="horz" lIns="252000" tIns="252000" rIns="252000" bIns="252000" rtlCol="0">
            <a:noAutofit/>
          </a:bodyPr>
          <a:lstStyle>
            <a:lvl1pPr marL="0" indent="0" algn="l" defTabSz="1007943" rtl="0" eaLnBrk="1" latinLnBrk="0" hangingPunct="1">
              <a:lnSpc>
                <a:spcPts val="2400"/>
              </a:lnSpc>
              <a:spcBef>
                <a:spcPts val="0"/>
              </a:spcBef>
              <a:spcAft>
                <a:spcPts val="900"/>
              </a:spcAft>
              <a:buFontTx/>
              <a:buNone/>
              <a:defRPr sz="1800" b="1" kern="1200" baseline="0">
                <a:solidFill>
                  <a:schemeClr val="bg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0" indent="-144000" algn="l" defTabSz="1007943" rtl="0" eaLnBrk="1" latinLnBrk="0" hangingPunct="1">
              <a:lnSpc>
                <a:spcPts val="1200"/>
              </a:lnSpc>
              <a:spcBef>
                <a:spcPts val="0"/>
              </a:spcBef>
              <a:buClr>
                <a:schemeClr val="bg2"/>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120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2000"/>
              </a:lnSpc>
              <a:spcAft>
                <a:spcPts val="0"/>
              </a:spcAft>
            </a:pPr>
            <a:r>
              <a:rPr lang="de-DE" sz="2000" dirty="0" err="1"/>
              <a:t>SoftAWERE</a:t>
            </a:r>
            <a:endParaRPr lang="de-DE" dirty="0"/>
          </a:p>
          <a:p>
            <a:pPr>
              <a:lnSpc>
                <a:spcPts val="2000"/>
              </a:lnSpc>
              <a:spcAft>
                <a:spcPts val="0"/>
              </a:spcAft>
            </a:pPr>
            <a:r>
              <a:rPr lang="de-DE" b="0" dirty="0"/>
              <a:t>Software Architektur-Werkzeuge für energieeffiziente und ressourcenschonende Entwicklung</a:t>
            </a:r>
          </a:p>
        </p:txBody>
      </p:sp>
      <p:grpSp>
        <p:nvGrpSpPr>
          <p:cNvPr id="11" name="Gruppieren 10"/>
          <p:cNvGrpSpPr/>
          <p:nvPr/>
        </p:nvGrpSpPr>
        <p:grpSpPr>
          <a:xfrm>
            <a:off x="3797549" y="2479647"/>
            <a:ext cx="143826" cy="566734"/>
            <a:chOff x="785726" y="2479647"/>
            <a:chExt cx="143826" cy="566734"/>
          </a:xfrm>
        </p:grpSpPr>
        <p:pic>
          <p:nvPicPr>
            <p:cNvPr id="12" name="Grafi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726" y="2479647"/>
              <a:ext cx="115824" cy="112776"/>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296" y="2652664"/>
              <a:ext cx="143256" cy="97536"/>
            </a:xfrm>
            <a:prstGeom prst="rect">
              <a:avLst/>
            </a:prstGeom>
          </p:spPr>
        </p:pic>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297" y="2789563"/>
              <a:ext cx="134112" cy="94488"/>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726" y="2930557"/>
              <a:ext cx="115824" cy="115824"/>
            </a:xfrm>
            <a:prstGeom prst="rect">
              <a:avLst/>
            </a:prstGeom>
          </p:spPr>
        </p:pic>
      </p:grpSp>
    </p:spTree>
    <p:extLst>
      <p:ext uri="{BB962C8B-B14F-4D97-AF65-F5344CB8AC3E}">
        <p14:creationId xmlns:p14="http://schemas.microsoft.com/office/powerpoint/2010/main" val="191217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endParaRPr lang="de-DE"/>
          </a:p>
        </p:txBody>
      </p:sp>
      <p:sp>
        <p:nvSpPr>
          <p:cNvPr id="3" name="Textplatzhalter 2"/>
          <p:cNvSpPr>
            <a:spLocks noGrp="1"/>
          </p:cNvSpPr>
          <p:nvPr>
            <p:ph type="body" sz="quarter" idx="11"/>
          </p:nvPr>
        </p:nvSpPr>
        <p:spPr/>
        <p:txBody>
          <a:bodyPr/>
          <a:lstStyle/>
          <a:p>
            <a:endParaRPr lang="de-DE"/>
          </a:p>
        </p:txBody>
      </p:sp>
      <p:sp>
        <p:nvSpPr>
          <p:cNvPr id="4" name="Textplatzhalter 3"/>
          <p:cNvSpPr>
            <a:spLocks noGrp="1"/>
          </p:cNvSpPr>
          <p:nvPr>
            <p:ph type="body" sz="quarter" idx="12"/>
          </p:nvPr>
        </p:nvSpPr>
        <p:spPr/>
        <p:txBody>
          <a:bodyPr/>
          <a:lstStyle/>
          <a:p>
            <a:endParaRPr lang="de-DE"/>
          </a:p>
        </p:txBody>
      </p:sp>
      <p:sp>
        <p:nvSpPr>
          <p:cNvPr id="5" name="Textplatzhalter 4"/>
          <p:cNvSpPr>
            <a:spLocks noGrp="1"/>
          </p:cNvSpPr>
          <p:nvPr>
            <p:ph type="body" sz="quarter" idx="15"/>
          </p:nvPr>
        </p:nvSpPr>
        <p:spPr/>
        <p:txBody>
          <a:bodyPr/>
          <a:lstStyle/>
          <a:p>
            <a:endParaRPr lang="de-DE"/>
          </a:p>
        </p:txBody>
      </p:sp>
      <p:sp>
        <p:nvSpPr>
          <p:cNvPr id="6" name="Bildplatzhalter 5"/>
          <p:cNvSpPr>
            <a:spLocks noGrp="1"/>
          </p:cNvSpPr>
          <p:nvPr>
            <p:ph type="pic" sz="quarter" idx="16"/>
          </p:nvPr>
        </p:nvSpPr>
        <p:spPr/>
      </p:sp>
      <p:graphicFrame>
        <p:nvGraphicFramePr>
          <p:cNvPr id="7" name="Tabelle 6"/>
          <p:cNvGraphicFramePr>
            <a:graphicFrameLocks noGrp="1"/>
          </p:cNvGraphicFramePr>
          <p:nvPr>
            <p:extLst>
              <p:ext uri="{D42A27DB-BD31-4B8C-83A1-F6EECF244321}">
                <p14:modId xmlns:p14="http://schemas.microsoft.com/office/powerpoint/2010/main" val="795598643"/>
              </p:ext>
            </p:extLst>
          </p:nvPr>
        </p:nvGraphicFramePr>
        <p:xfrm>
          <a:off x="3906000" y="4416707"/>
          <a:ext cx="2988388" cy="2738567"/>
        </p:xfrm>
        <a:graphic>
          <a:graphicData uri="http://schemas.openxmlformats.org/drawingml/2006/table">
            <a:tbl>
              <a:tblPr firstRow="1" bandRow="1">
                <a:tableStyleId>{5C22544A-7EE6-4342-B048-85BDC9FD1C3A}</a:tableStyleId>
              </a:tblPr>
              <a:tblGrid>
                <a:gridCol w="1494194">
                  <a:extLst>
                    <a:ext uri="{9D8B030D-6E8A-4147-A177-3AD203B41FA5}">
                      <a16:colId xmlns:a16="http://schemas.microsoft.com/office/drawing/2014/main" val="20000"/>
                    </a:ext>
                  </a:extLst>
                </a:gridCol>
                <a:gridCol w="1494194">
                  <a:extLst>
                    <a:ext uri="{9D8B030D-6E8A-4147-A177-3AD203B41FA5}">
                      <a16:colId xmlns:a16="http://schemas.microsoft.com/office/drawing/2014/main" val="20001"/>
                    </a:ext>
                  </a:extLst>
                </a:gridCol>
              </a:tblGrid>
              <a:tr h="216000">
                <a:tc gridSpan="2">
                  <a:txBody>
                    <a:bodyPr/>
                    <a:lstStyle/>
                    <a:p>
                      <a:pPr>
                        <a:lnSpc>
                          <a:spcPts val="1200"/>
                        </a:lnSpc>
                      </a:pPr>
                      <a:r>
                        <a:rPr lang="de-DE" sz="900" b="0" dirty="0">
                          <a:solidFill>
                            <a:schemeClr val="tx1"/>
                          </a:solidFill>
                          <a:latin typeface="+mj-lt"/>
                        </a:rPr>
                        <a:t>Tab. XX</a:t>
                      </a:r>
                    </a:p>
                  </a:txBody>
                  <a:tcPr marL="0" marR="0">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6000">
                <a:tc gridSpan="2">
                  <a:txBody>
                    <a:bodyPr/>
                    <a:lstStyle/>
                    <a:p>
                      <a:pPr>
                        <a:lnSpc>
                          <a:spcPts val="1200"/>
                        </a:lnSpc>
                      </a:pPr>
                      <a:r>
                        <a:rPr lang="de-DE" sz="900" b="1" dirty="0">
                          <a:latin typeface="+mj-lt"/>
                        </a:rPr>
                        <a:t>Tabellenheadline Flyer 9/12 </a:t>
                      </a:r>
                      <a:r>
                        <a:rPr lang="de-DE" sz="900" b="1" dirty="0" err="1">
                          <a:latin typeface="+mj-lt"/>
                        </a:rPr>
                        <a:t>pt</a:t>
                      </a:r>
                      <a:r>
                        <a:rPr lang="de-DE" sz="900" b="1" dirty="0">
                          <a:latin typeface="+mj-lt"/>
                        </a:rPr>
                        <a:t> </a:t>
                      </a:r>
                      <a:r>
                        <a:rPr lang="de-DE" sz="900" b="1" dirty="0" err="1">
                          <a:latin typeface="+mj-lt"/>
                        </a:rPr>
                        <a:t>bold</a:t>
                      </a:r>
                      <a:r>
                        <a:rPr lang="de-DE" sz="900" b="1" dirty="0">
                          <a:latin typeface="+mj-lt"/>
                        </a:rPr>
                        <a:t> einzeilige</a:t>
                      </a:r>
                    </a:p>
                    <a:p>
                      <a:pPr>
                        <a:lnSpc>
                          <a:spcPts val="1200"/>
                        </a:lnSpc>
                      </a:pPr>
                      <a:r>
                        <a:rPr lang="de-DE" sz="900" b="1" dirty="0">
                          <a:latin typeface="+mj-lt"/>
                        </a:rPr>
                        <a:t>oder auch zweizeilig</a:t>
                      </a:r>
                    </a:p>
                    <a:p>
                      <a:pPr>
                        <a:lnSpc>
                          <a:spcPts val="1200"/>
                        </a:lnSpc>
                      </a:pPr>
                      <a:r>
                        <a:rPr lang="de-DE" sz="900" b="0" dirty="0" err="1">
                          <a:latin typeface="+mj-lt"/>
                        </a:rPr>
                        <a:t>Tabellensubline</a:t>
                      </a:r>
                      <a:r>
                        <a:rPr lang="de-DE" sz="900" b="0" dirty="0">
                          <a:latin typeface="+mj-lt"/>
                        </a:rPr>
                        <a:t> Flyer 9/12 </a:t>
                      </a:r>
                      <a:r>
                        <a:rPr lang="de-DE" sz="900" b="0" dirty="0" err="1">
                          <a:latin typeface="+mj-lt"/>
                        </a:rPr>
                        <a:t>pt</a:t>
                      </a:r>
                      <a:endParaRPr lang="de-DE" sz="900" b="0" dirty="0">
                        <a:latin typeface="+mj-lt"/>
                      </a:endParaRPr>
                    </a:p>
                  </a:txBody>
                  <a:tcPr marL="0" marR="0">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216000">
                <a:tc>
                  <a:txBody>
                    <a:bodyPr/>
                    <a:lstStyle/>
                    <a:p>
                      <a:r>
                        <a:rPr lang="de-DE" sz="900" b="1" dirty="0">
                          <a:solidFill>
                            <a:schemeClr val="bg1"/>
                          </a:solidFill>
                          <a:latin typeface="+mj-lt"/>
                        </a:rPr>
                        <a:t>Kopfzeile</a:t>
                      </a:r>
                      <a:r>
                        <a:rPr lang="de-DE" sz="900" b="1" baseline="0" dirty="0">
                          <a:solidFill>
                            <a:schemeClr val="bg1"/>
                          </a:solidFill>
                          <a:latin typeface="+mj-lt"/>
                        </a:rPr>
                        <a:t> </a:t>
                      </a:r>
                      <a:r>
                        <a:rPr lang="de-DE" sz="900" b="1" baseline="0">
                          <a:solidFill>
                            <a:schemeClr val="bg1"/>
                          </a:solidFill>
                          <a:latin typeface="+mj-lt"/>
                        </a:rPr>
                        <a:t>9/12 pt </a:t>
                      </a:r>
                      <a:r>
                        <a:rPr lang="de-DE" sz="900" b="1" baseline="0" dirty="0">
                          <a:solidFill>
                            <a:schemeClr val="bg1"/>
                          </a:solidFill>
                          <a:latin typeface="+mj-lt"/>
                        </a:rPr>
                        <a:t>einzeilig</a:t>
                      </a:r>
                    </a:p>
                    <a:p>
                      <a:r>
                        <a:rPr lang="de-DE" sz="900" b="1" baseline="0" dirty="0">
                          <a:solidFill>
                            <a:schemeClr val="bg1"/>
                          </a:solidFill>
                          <a:latin typeface="+mj-lt"/>
                        </a:rPr>
                        <a:t>oder auch mehrzeilig</a:t>
                      </a:r>
                      <a:endParaRPr lang="de-DE" sz="900" b="1" dirty="0">
                        <a:solidFill>
                          <a:schemeClr val="bg1"/>
                        </a:solidFill>
                        <a:latin typeface="+mj-lt"/>
                      </a:endParaRPr>
                    </a:p>
                  </a:txBody>
                  <a:tcPr anchor="ctr">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tc>
                  <a:txBody>
                    <a:bodyPr/>
                    <a:lstStyle/>
                    <a:p>
                      <a:r>
                        <a:rPr lang="de-DE" sz="900" b="1" kern="1200" dirty="0">
                          <a:solidFill>
                            <a:schemeClr val="bg1"/>
                          </a:solidFill>
                          <a:latin typeface="+mj-lt"/>
                          <a:ea typeface="+mn-ea"/>
                          <a:cs typeface="+mn-cs"/>
                        </a:rPr>
                        <a:t>Kopfzeile</a:t>
                      </a:r>
                      <a:endParaRPr lang="de-DE" sz="900" dirty="0">
                        <a:solidFill>
                          <a:srgbClr val="4B4B4D"/>
                        </a:solidFill>
                        <a:latin typeface="+mj-lt"/>
                      </a:endParaRPr>
                    </a:p>
                  </a:txBody>
                  <a:tcPr anchor="ctr">
                    <a:lnL w="952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extLst>
                  <a:ext uri="{0D108BD9-81ED-4DB2-BD59-A6C34878D82A}">
                    <a16:rowId xmlns:a16="http://schemas.microsoft.com/office/drawing/2014/main" val="10002"/>
                  </a:ext>
                </a:extLst>
              </a:tr>
              <a:tr h="216000">
                <a:tc>
                  <a:txBody>
                    <a:bodyPr/>
                    <a:lstStyle/>
                    <a:p>
                      <a:pPr>
                        <a:lnSpc>
                          <a:spcPts val="1200"/>
                        </a:lnSpc>
                      </a:pPr>
                      <a:r>
                        <a:rPr lang="de-DE" sz="900" b="0" dirty="0">
                          <a:solidFill>
                            <a:schemeClr val="tx1"/>
                          </a:solidFill>
                          <a:latin typeface="+mj-lt"/>
                        </a:rPr>
                        <a:t>Zelle 9/12 </a:t>
                      </a:r>
                      <a:r>
                        <a:rPr lang="de-DE" sz="900" b="0" dirty="0" err="1">
                          <a:solidFill>
                            <a:schemeClr val="tx1"/>
                          </a:solidFill>
                          <a:latin typeface="+mj-lt"/>
                        </a:rPr>
                        <a:t>pt</a:t>
                      </a:r>
                      <a:r>
                        <a:rPr lang="de-DE" sz="900" b="0" dirty="0">
                          <a:solidFill>
                            <a:schemeClr val="tx1"/>
                          </a:solidFill>
                          <a:latin typeface="+mj-lt"/>
                        </a:rPr>
                        <a:t> </a:t>
                      </a:r>
                      <a:r>
                        <a:rPr lang="de-DE" sz="900" b="0" dirty="0" err="1">
                          <a:solidFill>
                            <a:schemeClr val="tx1"/>
                          </a:solidFill>
                          <a:latin typeface="+mj-lt"/>
                        </a:rPr>
                        <a:t>regular</a:t>
                      </a:r>
                      <a:endParaRPr lang="de-DE" sz="900" b="0" dirty="0">
                        <a:solidFill>
                          <a:schemeClr val="tx1"/>
                        </a:solidFill>
                        <a:latin typeface="+mj-lt"/>
                      </a:endParaRP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tc>
                  <a:txBody>
                    <a:bodyPr/>
                    <a:lstStyle/>
                    <a:p>
                      <a:pPr>
                        <a:lnSpc>
                          <a:spcPts val="1200"/>
                        </a:lnSpc>
                      </a:pPr>
                      <a:r>
                        <a:rPr lang="de-DE" sz="900" b="0" dirty="0">
                          <a:solidFill>
                            <a:schemeClr val="tx1"/>
                          </a:solidFill>
                          <a:latin typeface="+mj-lt"/>
                        </a:rPr>
                        <a:t>Zelle</a:t>
                      </a: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extLst>
                  <a:ext uri="{0D108BD9-81ED-4DB2-BD59-A6C34878D82A}">
                    <a16:rowId xmlns:a16="http://schemas.microsoft.com/office/drawing/2014/main" val="10003"/>
                  </a:ext>
                </a:extLst>
              </a:tr>
              <a:tr h="216000">
                <a:tc>
                  <a:txBody>
                    <a:bodyPr/>
                    <a:lstStyle/>
                    <a:p>
                      <a:pPr>
                        <a:lnSpc>
                          <a:spcPts val="1200"/>
                        </a:lnSpc>
                      </a:pPr>
                      <a:r>
                        <a:rPr lang="de-DE" sz="900" b="0" dirty="0">
                          <a:solidFill>
                            <a:schemeClr val="tx1"/>
                          </a:solidFill>
                          <a:latin typeface="+mj-lt"/>
                        </a:rPr>
                        <a:t>Zelle</a:t>
                      </a: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16000">
                <a:tc>
                  <a:txBody>
                    <a:bodyPr/>
                    <a:lstStyle/>
                    <a:p>
                      <a:pPr>
                        <a:lnSpc>
                          <a:spcPts val="1200"/>
                        </a:lnSpc>
                      </a:pPr>
                      <a:r>
                        <a:rPr lang="de-DE" sz="900" b="0" dirty="0">
                          <a:solidFill>
                            <a:schemeClr val="tx1"/>
                          </a:solidFill>
                          <a:latin typeface="+mj-lt"/>
                        </a:rPr>
                        <a:t>Zelle</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extLst>
                  <a:ext uri="{0D108BD9-81ED-4DB2-BD59-A6C34878D82A}">
                    <a16:rowId xmlns:a16="http://schemas.microsoft.com/office/drawing/2014/main" val="10005"/>
                  </a:ext>
                </a:extLst>
              </a:tr>
              <a:tr h="180000">
                <a:tc gridSpan="2">
                  <a:txBody>
                    <a:bodyPr/>
                    <a:lstStyle/>
                    <a:p>
                      <a:pPr marL="64800" indent="-64800">
                        <a:lnSpc>
                          <a:spcPts val="800"/>
                        </a:lnSpc>
                      </a:pPr>
                      <a:r>
                        <a:rPr lang="de-DE" sz="600" dirty="0">
                          <a:solidFill>
                            <a:schemeClr val="tx1"/>
                          </a:solidFill>
                          <a:latin typeface="+mj-lt"/>
                        </a:rPr>
                        <a:t>* Fußnote/Anmerkungstexte/Erklärungen, linksbündig, Textausrichtung</a:t>
                      </a:r>
                      <a:r>
                        <a:rPr lang="de-DE" sz="600" baseline="0" dirty="0">
                          <a:solidFill>
                            <a:schemeClr val="tx1"/>
                          </a:solidFill>
                          <a:latin typeface="+mj-lt"/>
                        </a:rPr>
                        <a:t> oben, Höhe abhängig von der Textlänge</a:t>
                      </a:r>
                      <a:endParaRPr lang="de-DE" sz="600" dirty="0">
                        <a:solidFill>
                          <a:schemeClr val="tx1"/>
                        </a:solidFill>
                        <a:latin typeface="+mj-lt"/>
                      </a:endParaRPr>
                    </a:p>
                  </a:txBody>
                  <a:tcP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44000">
                <a:tc gridSpan="2">
                  <a:txBody>
                    <a:bodyPr/>
                    <a:lstStyle/>
                    <a:p>
                      <a:pPr algn="r">
                        <a:lnSpc>
                          <a:spcPts val="800"/>
                        </a:lnSpc>
                      </a:pPr>
                      <a:r>
                        <a:rPr lang="de-DE" sz="600" dirty="0"/>
                        <a:t>Quellenangabe 6/8 </a:t>
                      </a:r>
                      <a:r>
                        <a:rPr lang="de-DE" sz="600" dirty="0" err="1"/>
                        <a:t>pt</a:t>
                      </a:r>
                      <a:r>
                        <a:rPr lang="de-DE" sz="600" dirty="0"/>
                        <a:t> rechtsbündig</a:t>
                      </a:r>
                    </a:p>
                  </a:txBody>
                  <a:tcPr>
                    <a:lnT w="12700" cap="flat" cmpd="sng" algn="ctr">
                      <a:solidFill>
                        <a:schemeClr val="tx1"/>
                      </a:solidFill>
                      <a:prstDash val="solid"/>
                      <a:round/>
                      <a:headEnd type="none" w="med" len="med"/>
                      <a:tailEnd type="none" w="med" len="med"/>
                    </a:lnT>
                    <a:lnB w="12700" cmpd="sng">
                      <a:noFill/>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mpd="sng">
                      <a:noFill/>
                    </a:lnB>
                  </a:tcPr>
                </a:tc>
                <a:extLst>
                  <a:ext uri="{0D108BD9-81ED-4DB2-BD59-A6C34878D82A}">
                    <a16:rowId xmlns:a16="http://schemas.microsoft.com/office/drawing/2014/main" val="10007"/>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917074000"/>
              </p:ext>
            </p:extLst>
          </p:nvPr>
        </p:nvGraphicFramePr>
        <p:xfrm>
          <a:off x="7451475" y="669599"/>
          <a:ext cx="2989049" cy="2705237"/>
        </p:xfrm>
        <a:graphic>
          <a:graphicData uri="http://schemas.openxmlformats.org/drawingml/2006/table">
            <a:tbl>
              <a:tblPr firstRow="1" bandRow="1">
                <a:tableStyleId>{5C22544A-7EE6-4342-B048-85BDC9FD1C3A}</a:tableStyleId>
              </a:tblPr>
              <a:tblGrid>
                <a:gridCol w="2989049">
                  <a:extLst>
                    <a:ext uri="{9D8B030D-6E8A-4147-A177-3AD203B41FA5}">
                      <a16:colId xmlns:a16="http://schemas.microsoft.com/office/drawing/2014/main" val="20000"/>
                    </a:ext>
                  </a:extLst>
                </a:gridCol>
              </a:tblGrid>
              <a:tr h="0">
                <a:tc>
                  <a:txBody>
                    <a:bodyPr/>
                    <a:lstStyle/>
                    <a:p>
                      <a:pPr>
                        <a:lnSpc>
                          <a:spcPts val="1200"/>
                        </a:lnSpc>
                      </a:pPr>
                      <a:r>
                        <a:rPr lang="de-DE" sz="1100" dirty="0">
                          <a:solidFill>
                            <a:schemeClr val="bg1"/>
                          </a:solidFill>
                          <a:latin typeface="+mj-lt"/>
                        </a:rPr>
                        <a:t>Infobox Headline </a:t>
                      </a:r>
                      <a:r>
                        <a:rPr lang="de-DE" sz="1100" dirty="0" err="1">
                          <a:solidFill>
                            <a:schemeClr val="bg1"/>
                          </a:solidFill>
                          <a:latin typeface="+mj-lt"/>
                        </a:rPr>
                        <a:t>Lorem</a:t>
                      </a:r>
                      <a:r>
                        <a:rPr lang="de-DE" sz="1100" dirty="0">
                          <a:solidFill>
                            <a:schemeClr val="bg1"/>
                          </a:solidFill>
                          <a:latin typeface="+mj-lt"/>
                        </a:rPr>
                        <a:t> </a:t>
                      </a:r>
                      <a:r>
                        <a:rPr lang="de-DE" sz="1100" dirty="0" err="1">
                          <a:solidFill>
                            <a:schemeClr val="bg1"/>
                          </a:solidFill>
                          <a:latin typeface="+mj-lt"/>
                        </a:rPr>
                        <a:t>ipsum</a:t>
                      </a:r>
                      <a:r>
                        <a:rPr lang="de-DE" sz="1100" dirty="0">
                          <a:solidFill>
                            <a:schemeClr val="bg1"/>
                          </a:solidFill>
                          <a:latin typeface="+mj-lt"/>
                        </a:rPr>
                        <a:t> einzeilig </a:t>
                      </a:r>
                    </a:p>
                    <a:p>
                      <a:pPr>
                        <a:lnSpc>
                          <a:spcPts val="1200"/>
                        </a:lnSpc>
                      </a:pPr>
                      <a:r>
                        <a:rPr lang="de-DE" sz="1100" dirty="0">
                          <a:solidFill>
                            <a:schemeClr val="bg1"/>
                          </a:solidFill>
                          <a:latin typeface="+mj-lt"/>
                        </a:rPr>
                        <a:t>oder zweizeilig möglich 11/12 </a:t>
                      </a:r>
                      <a:r>
                        <a:rPr lang="de-DE" sz="1100" dirty="0" err="1">
                          <a:solidFill>
                            <a:schemeClr val="bg1"/>
                          </a:solidFill>
                          <a:latin typeface="+mj-lt"/>
                        </a:rPr>
                        <a:t>pt</a:t>
                      </a:r>
                      <a:endParaRPr lang="de-DE" sz="1100" dirty="0">
                        <a:solidFill>
                          <a:schemeClr val="bg1"/>
                        </a:solidFill>
                        <a:latin typeface="+mj-lt"/>
                      </a:endParaRPr>
                    </a:p>
                  </a:txBody>
                  <a:tcPr marL="180000" marR="180000" marT="108000" marB="10800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0"/>
                  </a:ext>
                </a:extLst>
              </a:tr>
              <a:tr h="0">
                <a:tc>
                  <a:txBody>
                    <a:bodyPr/>
                    <a:lstStyle/>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Copytext</a:t>
                      </a:r>
                      <a:r>
                        <a:rPr lang="de-DE" sz="900" dirty="0">
                          <a:latin typeface="+mj-lt"/>
                        </a:rPr>
                        <a:t> Infobox</a:t>
                      </a:r>
                      <a:r>
                        <a:rPr lang="de-DE" sz="900" baseline="0" dirty="0">
                          <a:latin typeface="+mj-lt"/>
                        </a:rPr>
                        <a:t> 9/12 </a:t>
                      </a:r>
                      <a:r>
                        <a:rPr lang="de-DE" sz="900" baseline="0" dirty="0" err="1">
                          <a:latin typeface="+mj-lt"/>
                        </a:rPr>
                        <a:t>pt</a:t>
                      </a:r>
                      <a:r>
                        <a:rPr lang="de-DE" sz="900" baseline="0" dirty="0">
                          <a:latin typeface="+mj-lt"/>
                        </a:rPr>
                        <a:t>; </a:t>
                      </a:r>
                      <a:r>
                        <a:rPr lang="de-DE" sz="900" baseline="0" dirty="0" err="1">
                          <a:latin typeface="+mj-lt"/>
                        </a:rPr>
                        <a:t>text</a:t>
                      </a:r>
                      <a:r>
                        <a:rPr lang="de-DE" sz="900" baseline="0" dirty="0">
                          <a:latin typeface="+mj-lt"/>
                        </a:rPr>
                        <a:t> läuft in eigenständiger Box. </a:t>
                      </a:r>
                      <a:r>
                        <a:rPr lang="de-DE" sz="900" dirty="0" err="1">
                          <a:latin typeface="+mj-lt"/>
                        </a:rPr>
                        <a:t>arcu</a:t>
                      </a:r>
                      <a:r>
                        <a:rPr lang="de-DE" sz="900" dirty="0">
                          <a:latin typeface="+mj-lt"/>
                        </a:rPr>
                        <a:t>. In </a:t>
                      </a:r>
                      <a:r>
                        <a:rPr lang="de-DE" sz="900" dirty="0" err="1">
                          <a:latin typeface="+mj-lt"/>
                        </a:rPr>
                        <a:t>enim</a:t>
                      </a:r>
                      <a:r>
                        <a:rPr lang="de-DE" sz="900" dirty="0">
                          <a:latin typeface="+mj-lt"/>
                        </a:rPr>
                        <a:t> </a:t>
                      </a:r>
                      <a:r>
                        <a:rPr lang="de-DE" sz="900" dirty="0" err="1">
                          <a:latin typeface="+mj-lt"/>
                        </a:rPr>
                        <a:t>justo</a:t>
                      </a:r>
                      <a:r>
                        <a:rPr lang="de-DE" sz="900" dirty="0">
                          <a:latin typeface="+mj-lt"/>
                        </a:rPr>
                        <a:t>, </a:t>
                      </a:r>
                      <a:r>
                        <a:rPr lang="de-DE" sz="900" dirty="0" err="1">
                          <a:latin typeface="+mj-lt"/>
                        </a:rPr>
                        <a:t>rhoncus</a:t>
                      </a:r>
                      <a:r>
                        <a:rPr lang="de-DE" sz="900" dirty="0">
                          <a:latin typeface="+mj-lt"/>
                        </a:rPr>
                        <a:t> </a:t>
                      </a:r>
                      <a:r>
                        <a:rPr lang="de-DE" sz="900" dirty="0" err="1">
                          <a:latin typeface="+mj-lt"/>
                        </a:rPr>
                        <a:t>ut</a:t>
                      </a:r>
                      <a:r>
                        <a:rPr lang="de-DE" sz="900" dirty="0">
                          <a:latin typeface="+mj-lt"/>
                        </a:rPr>
                        <a:t>, </a:t>
                      </a:r>
                      <a:r>
                        <a:rPr lang="de-DE" sz="900" dirty="0" err="1">
                          <a:latin typeface="+mj-lt"/>
                        </a:rPr>
                        <a:t>imperdiet</a:t>
                      </a:r>
                      <a:r>
                        <a:rPr lang="de-DE" sz="900" dirty="0">
                          <a:latin typeface="+mj-lt"/>
                        </a:rPr>
                        <a:t> a, </a:t>
                      </a:r>
                      <a:r>
                        <a:rPr lang="de-DE" sz="900" dirty="0" err="1">
                          <a:latin typeface="+mj-lt"/>
                        </a:rPr>
                        <a:t>venenatis</a:t>
                      </a:r>
                      <a:r>
                        <a:rPr lang="de-DE" sz="900" dirty="0">
                          <a:latin typeface="+mj-lt"/>
                        </a:rPr>
                        <a:t> </a:t>
                      </a:r>
                      <a:r>
                        <a:rPr lang="de-DE" sz="900" dirty="0" err="1">
                          <a:latin typeface="+mj-lt"/>
                        </a:rPr>
                        <a:t>vitae</a:t>
                      </a:r>
                      <a:r>
                        <a:rPr lang="de-DE" sz="900" dirty="0">
                          <a:latin typeface="+mj-lt"/>
                        </a:rPr>
                        <a:t>, </a:t>
                      </a:r>
                      <a:r>
                        <a:rPr lang="de-DE" sz="900" dirty="0" err="1">
                          <a:latin typeface="+mj-lt"/>
                        </a:rPr>
                        <a:t>justo</a:t>
                      </a:r>
                      <a:r>
                        <a:rPr lang="de-DE" sz="900" dirty="0">
                          <a:latin typeface="+mj-lt"/>
                        </a:rPr>
                        <a:t>. </a:t>
                      </a:r>
                      <a:r>
                        <a:rPr lang="de-DE" sz="900" dirty="0" err="1">
                          <a:latin typeface="+mj-lt"/>
                        </a:rPr>
                        <a:t>Nullam</a:t>
                      </a:r>
                      <a:r>
                        <a:rPr lang="de-DE" sz="900" dirty="0">
                          <a:latin typeface="+mj-lt"/>
                        </a:rPr>
                        <a:t> </a:t>
                      </a:r>
                      <a:r>
                        <a:rPr lang="de-DE" sz="900" dirty="0" err="1">
                          <a:latin typeface="+mj-lt"/>
                        </a:rPr>
                        <a:t>dictum</a:t>
                      </a:r>
                      <a:r>
                        <a:rPr lang="de-DE" sz="900" dirty="0">
                          <a:latin typeface="+mj-lt"/>
                        </a:rPr>
                        <a:t> </a:t>
                      </a:r>
                      <a:r>
                        <a:rPr lang="de-DE" sz="900" dirty="0" err="1">
                          <a:latin typeface="+mj-lt"/>
                        </a:rPr>
                        <a:t>felis</a:t>
                      </a:r>
                      <a:r>
                        <a:rPr lang="de-DE" sz="900" dirty="0">
                          <a:latin typeface="+mj-lt"/>
                        </a:rPr>
                        <a:t> </a:t>
                      </a:r>
                      <a:r>
                        <a:rPr lang="de-DE" sz="900" dirty="0" err="1">
                          <a:latin typeface="+mj-lt"/>
                        </a:rPr>
                        <a:t>eu</a:t>
                      </a:r>
                      <a:r>
                        <a:rPr lang="de-DE" sz="900" dirty="0">
                          <a:latin typeface="+mj-lt"/>
                        </a:rPr>
                        <a:t> </a:t>
                      </a:r>
                      <a:r>
                        <a:rPr lang="de-DE" sz="900" dirty="0" err="1">
                          <a:latin typeface="+mj-lt"/>
                        </a:rPr>
                        <a:t>pede</a:t>
                      </a:r>
                      <a:r>
                        <a:rPr lang="de-DE" sz="900" dirty="0">
                          <a:latin typeface="+mj-lt"/>
                        </a:rPr>
                        <a:t> </a:t>
                      </a:r>
                      <a:r>
                        <a:rPr lang="de-DE" sz="900" dirty="0" err="1">
                          <a:latin typeface="+mj-lt"/>
                        </a:rPr>
                        <a:t>mollis</a:t>
                      </a:r>
                      <a:r>
                        <a:rPr lang="de-DE" sz="900" dirty="0">
                          <a:latin typeface="+mj-lt"/>
                        </a:rPr>
                        <a:t> </a:t>
                      </a:r>
                      <a:r>
                        <a:rPr lang="de-DE" sz="900" dirty="0" err="1">
                          <a:latin typeface="+mj-lt"/>
                        </a:rPr>
                        <a:t>pretium</a:t>
                      </a:r>
                      <a:r>
                        <a:rPr lang="de-DE" sz="900" dirty="0">
                          <a:latin typeface="+mj-lt"/>
                        </a:rPr>
                        <a:t>. Integer </a:t>
                      </a:r>
                      <a:r>
                        <a:rPr lang="de-DE" sz="900" dirty="0" err="1">
                          <a:latin typeface="+mj-lt"/>
                        </a:rPr>
                        <a:t>tincidunt</a:t>
                      </a:r>
                      <a:r>
                        <a:rPr lang="de-DE" sz="900" dirty="0">
                          <a:latin typeface="+mj-lt"/>
                        </a:rPr>
                        <a:t>. </a:t>
                      </a:r>
                      <a:r>
                        <a:rPr lang="de-DE" sz="900" dirty="0" err="1">
                          <a:latin typeface="+mj-lt"/>
                        </a:rPr>
                        <a:t>Cras</a:t>
                      </a:r>
                      <a:r>
                        <a:rPr lang="de-DE" sz="900" dirty="0">
                          <a:latin typeface="+mj-lt"/>
                        </a:rPr>
                        <a:t> </a:t>
                      </a:r>
                      <a:r>
                        <a:rPr lang="de-DE" sz="900" dirty="0" err="1">
                          <a:latin typeface="+mj-lt"/>
                        </a:rPr>
                        <a:t>dapibus</a:t>
                      </a:r>
                      <a:r>
                        <a:rPr lang="de-DE" sz="900" dirty="0">
                          <a:latin typeface="+mj-lt"/>
                        </a:rPr>
                        <a:t>. </a:t>
                      </a:r>
                      <a:r>
                        <a:rPr lang="de-DE" sz="900" dirty="0" err="1">
                          <a:latin typeface="+mj-lt"/>
                        </a:rPr>
                        <a:t>Vivamus</a:t>
                      </a:r>
                      <a:r>
                        <a:rPr lang="de-DE" sz="900" dirty="0">
                          <a:latin typeface="+mj-lt"/>
                        </a:rPr>
                        <a:t> </a:t>
                      </a:r>
                      <a:r>
                        <a:rPr lang="de-DE" sz="900" dirty="0" err="1">
                          <a:latin typeface="+mj-lt"/>
                        </a:rPr>
                        <a:t>elementum</a:t>
                      </a:r>
                      <a:r>
                        <a:rPr lang="de-DE" sz="900" dirty="0">
                          <a:latin typeface="+mj-lt"/>
                        </a:rPr>
                        <a:t> </a:t>
                      </a:r>
                      <a:r>
                        <a:rPr lang="de-DE" sz="900" dirty="0" err="1">
                          <a:latin typeface="+mj-lt"/>
                        </a:rPr>
                        <a:t>semper</a:t>
                      </a:r>
                      <a:r>
                        <a:rPr lang="de-DE" sz="900" dirty="0">
                          <a:latin typeface="+mj-lt"/>
                        </a:rPr>
                        <a:t> </a:t>
                      </a:r>
                      <a:r>
                        <a:rPr lang="de-DE" sz="900" dirty="0" err="1">
                          <a:latin typeface="+mj-lt"/>
                        </a:rPr>
                        <a:t>nisi</a:t>
                      </a:r>
                      <a:r>
                        <a:rPr lang="de-DE" sz="900" dirty="0">
                          <a:latin typeface="+mj-lt"/>
                        </a:rPr>
                        <a:t>. </a:t>
                      </a:r>
                      <a:r>
                        <a:rPr lang="de-DE" sz="900" dirty="0" err="1">
                          <a:latin typeface="+mj-lt"/>
                        </a:rPr>
                        <a:t>Aenean</a:t>
                      </a:r>
                      <a:r>
                        <a:rPr lang="de-DE" sz="900" dirty="0">
                          <a:latin typeface="+mj-lt"/>
                        </a:rPr>
                        <a:t> </a:t>
                      </a:r>
                      <a:r>
                        <a:rPr lang="de-DE" sz="900" dirty="0" err="1">
                          <a:latin typeface="+mj-lt"/>
                        </a:rPr>
                        <a:t>vulputate</a:t>
                      </a:r>
                      <a:r>
                        <a:rPr lang="de-DE" sz="900" dirty="0">
                          <a:latin typeface="+mj-lt"/>
                        </a:rPr>
                        <a:t> </a:t>
                      </a:r>
                      <a:r>
                        <a:rPr lang="de-DE" sz="900" dirty="0" err="1">
                          <a:latin typeface="+mj-lt"/>
                        </a:rPr>
                        <a:t>eleifend</a:t>
                      </a:r>
                      <a:r>
                        <a:rPr lang="de-DE" sz="900" dirty="0">
                          <a:latin typeface="+mj-lt"/>
                        </a:rPr>
                        <a:t> </a:t>
                      </a:r>
                      <a:r>
                        <a:rPr lang="de-DE" sz="900" dirty="0" err="1">
                          <a:latin typeface="+mj-lt"/>
                        </a:rPr>
                        <a:t>tellus</a:t>
                      </a:r>
                      <a:r>
                        <a:rPr lang="de-DE" sz="900" dirty="0">
                          <a:latin typeface="+mj-lt"/>
                        </a:rPr>
                        <a:t>. </a:t>
                      </a:r>
                      <a:r>
                        <a:rPr lang="de-DE" sz="900" dirty="0" err="1">
                          <a:latin typeface="+mj-lt"/>
                        </a:rPr>
                        <a:t>Aenean</a:t>
                      </a:r>
                      <a:r>
                        <a:rPr lang="de-DE" sz="900" dirty="0">
                          <a:latin typeface="+mj-lt"/>
                        </a:rPr>
                        <a:t> </a:t>
                      </a:r>
                      <a:r>
                        <a:rPr lang="de-DE" sz="900" dirty="0" err="1">
                          <a:latin typeface="+mj-lt"/>
                        </a:rPr>
                        <a:t>leo</a:t>
                      </a:r>
                      <a:r>
                        <a:rPr lang="de-DE" sz="900" dirty="0">
                          <a:latin typeface="+mj-lt"/>
                        </a:rPr>
                        <a:t> </a:t>
                      </a:r>
                      <a:r>
                        <a:rPr lang="de-DE" sz="900" dirty="0" err="1">
                          <a:latin typeface="+mj-lt"/>
                        </a:rPr>
                        <a:t>ligula</a:t>
                      </a:r>
                      <a:r>
                        <a:rPr lang="de-DE" sz="900" dirty="0">
                          <a:latin typeface="+mj-lt"/>
                        </a:rPr>
                        <a:t>. </a:t>
                      </a:r>
                    </a:p>
                    <a:p>
                      <a:pPr marL="0" marR="0" lvl="0" indent="0" algn="l" defTabSz="1007943" rtl="0" eaLnBrk="1" fontAlgn="auto" latinLnBrk="0" hangingPunct="1">
                        <a:lnSpc>
                          <a:spcPts val="1200"/>
                        </a:lnSpc>
                        <a:spcBef>
                          <a:spcPts val="0"/>
                        </a:spcBef>
                        <a:spcAft>
                          <a:spcPts val="0"/>
                        </a:spcAft>
                        <a:buClrTx/>
                        <a:buSzTx/>
                        <a:buFontTx/>
                        <a:buNone/>
                        <a:tabLst/>
                        <a:defRPr/>
                      </a:pPr>
                      <a:endParaRPr lang="de-DE" sz="900" dirty="0">
                        <a:latin typeface="+mj-lt"/>
                      </a:endParaRPr>
                    </a:p>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Porttitor</a:t>
                      </a:r>
                      <a:r>
                        <a:rPr lang="de-DE" sz="900" dirty="0">
                          <a:latin typeface="+mj-lt"/>
                        </a:rPr>
                        <a:t> </a:t>
                      </a:r>
                      <a:r>
                        <a:rPr lang="de-DE" sz="900" dirty="0" err="1">
                          <a:latin typeface="+mj-lt"/>
                        </a:rPr>
                        <a:t>eu</a:t>
                      </a:r>
                      <a:r>
                        <a:rPr lang="de-DE" sz="900" dirty="0">
                          <a:latin typeface="+mj-lt"/>
                        </a:rPr>
                        <a:t>, </a:t>
                      </a:r>
                      <a:r>
                        <a:rPr lang="de-DE" sz="900" dirty="0" err="1">
                          <a:latin typeface="+mj-lt"/>
                        </a:rPr>
                        <a:t>consequat</a:t>
                      </a:r>
                      <a:r>
                        <a:rPr lang="de-DE" sz="900" dirty="0">
                          <a:latin typeface="+mj-lt"/>
                        </a:rPr>
                        <a:t> </a:t>
                      </a:r>
                      <a:r>
                        <a:rPr lang="de-DE" sz="900" dirty="0" err="1">
                          <a:latin typeface="+mj-lt"/>
                        </a:rPr>
                        <a:t>vitae</a:t>
                      </a:r>
                      <a:r>
                        <a:rPr lang="de-DE" sz="900" dirty="0">
                          <a:latin typeface="+mj-lt"/>
                        </a:rPr>
                        <a:t>, </a:t>
                      </a:r>
                      <a:r>
                        <a:rPr lang="de-DE" sz="900" dirty="0" err="1">
                          <a:latin typeface="+mj-lt"/>
                        </a:rPr>
                        <a:t>eleifend</a:t>
                      </a:r>
                      <a:r>
                        <a:rPr lang="de-DE" sz="900" dirty="0">
                          <a:latin typeface="+mj-lt"/>
                        </a:rPr>
                        <a:t> </a:t>
                      </a:r>
                      <a:r>
                        <a:rPr lang="de-DE" sz="900" dirty="0" err="1">
                          <a:latin typeface="+mj-lt"/>
                        </a:rPr>
                        <a:t>ac</a:t>
                      </a:r>
                      <a:r>
                        <a:rPr lang="de-DE" sz="900" dirty="0">
                          <a:latin typeface="+mj-lt"/>
                        </a:rPr>
                        <a:t>, </a:t>
                      </a:r>
                      <a:r>
                        <a:rPr lang="de-DE" sz="900" dirty="0" err="1">
                          <a:latin typeface="+mj-lt"/>
                        </a:rPr>
                        <a:t>enim</a:t>
                      </a:r>
                      <a:r>
                        <a:rPr lang="de-DE" sz="900" dirty="0">
                          <a:latin typeface="+mj-lt"/>
                        </a:rPr>
                        <a:t>. </a:t>
                      </a:r>
                      <a:r>
                        <a:rPr lang="de-DE" sz="900" dirty="0" err="1">
                          <a:latin typeface="+mj-lt"/>
                        </a:rPr>
                        <a:t>Aliquam</a:t>
                      </a:r>
                      <a:r>
                        <a:rPr lang="de-DE" sz="900" dirty="0">
                          <a:latin typeface="+mj-lt"/>
                        </a:rPr>
                        <a:t> </a:t>
                      </a:r>
                      <a:r>
                        <a:rPr lang="de-DE" sz="900" dirty="0" err="1">
                          <a:latin typeface="+mj-lt"/>
                        </a:rPr>
                        <a:t>lorem</a:t>
                      </a:r>
                      <a:r>
                        <a:rPr lang="de-DE" sz="900" dirty="0">
                          <a:latin typeface="+mj-lt"/>
                        </a:rPr>
                        <a:t> ante, </a:t>
                      </a:r>
                      <a:r>
                        <a:rPr lang="de-DE" sz="900" dirty="0" err="1">
                          <a:latin typeface="+mj-lt"/>
                        </a:rPr>
                        <a:t>dapibus</a:t>
                      </a:r>
                      <a:r>
                        <a:rPr lang="de-DE" sz="900" dirty="0">
                          <a:latin typeface="+mj-lt"/>
                        </a:rPr>
                        <a:t> in, </a:t>
                      </a:r>
                      <a:r>
                        <a:rPr lang="de-DE" sz="900" dirty="0" err="1">
                          <a:latin typeface="+mj-lt"/>
                        </a:rPr>
                        <a:t>viverra</a:t>
                      </a:r>
                      <a:r>
                        <a:rPr lang="de-DE" sz="900" dirty="0">
                          <a:latin typeface="+mj-lt"/>
                        </a:rPr>
                        <a:t> </a:t>
                      </a:r>
                      <a:r>
                        <a:rPr lang="de-DE" sz="900" dirty="0" err="1">
                          <a:latin typeface="+mj-lt"/>
                        </a:rPr>
                        <a:t>quis</a:t>
                      </a:r>
                      <a:r>
                        <a:rPr lang="de-DE" sz="900" dirty="0">
                          <a:latin typeface="+mj-lt"/>
                        </a:rPr>
                        <a:t>, </a:t>
                      </a:r>
                      <a:r>
                        <a:rPr lang="de-DE" sz="900" dirty="0" err="1">
                          <a:latin typeface="+mj-lt"/>
                        </a:rPr>
                        <a:t>feugiat</a:t>
                      </a:r>
                      <a:r>
                        <a:rPr lang="de-DE" sz="900" dirty="0">
                          <a:latin typeface="+mj-lt"/>
                        </a:rPr>
                        <a:t> a, </a:t>
                      </a:r>
                      <a:r>
                        <a:rPr lang="de-DE" sz="900" dirty="0" err="1">
                          <a:latin typeface="+mj-lt"/>
                        </a:rPr>
                        <a:t>tellus</a:t>
                      </a:r>
                      <a:r>
                        <a:rPr lang="de-DE" sz="900" dirty="0">
                          <a:latin typeface="+mj-lt"/>
                        </a:rPr>
                        <a:t>. </a:t>
                      </a:r>
                      <a:r>
                        <a:rPr lang="de-DE" sz="900" dirty="0" err="1">
                          <a:latin typeface="+mj-lt"/>
                        </a:rPr>
                        <a:t>Phasellus</a:t>
                      </a:r>
                      <a:r>
                        <a:rPr lang="de-DE" sz="900" dirty="0">
                          <a:latin typeface="+mj-lt"/>
                        </a:rPr>
                        <a:t> </a:t>
                      </a:r>
                      <a:r>
                        <a:rPr lang="de-DE" sz="900" dirty="0" err="1">
                          <a:latin typeface="+mj-lt"/>
                        </a:rPr>
                        <a:t>viverra</a:t>
                      </a:r>
                      <a:r>
                        <a:rPr lang="de-DE" sz="900" dirty="0">
                          <a:latin typeface="+mj-lt"/>
                        </a:rPr>
                        <a:t> </a:t>
                      </a:r>
                      <a:r>
                        <a:rPr lang="de-DE" sz="900" dirty="0" err="1">
                          <a:latin typeface="+mj-lt"/>
                        </a:rPr>
                        <a:t>nulla</a:t>
                      </a:r>
                      <a:r>
                        <a:rPr lang="de-DE" sz="900" dirty="0">
                          <a:latin typeface="+mj-lt"/>
                        </a:rPr>
                        <a:t> </a:t>
                      </a:r>
                      <a:r>
                        <a:rPr lang="de-DE" sz="900" dirty="0" err="1">
                          <a:latin typeface="+mj-lt"/>
                        </a:rPr>
                        <a:t>ut</a:t>
                      </a:r>
                      <a:r>
                        <a:rPr lang="de-DE" sz="900" dirty="0">
                          <a:latin typeface="+mj-lt"/>
                        </a:rPr>
                        <a:t> </a:t>
                      </a:r>
                      <a:r>
                        <a:rPr lang="de-DE" sz="900" dirty="0" err="1">
                          <a:latin typeface="+mj-lt"/>
                        </a:rPr>
                        <a:t>metus</a:t>
                      </a:r>
                      <a:r>
                        <a:rPr lang="de-DE" sz="900" dirty="0">
                          <a:latin typeface="+mj-lt"/>
                        </a:rPr>
                        <a:t> </a:t>
                      </a:r>
                      <a:r>
                        <a:rPr lang="de-DE" sz="900" dirty="0" err="1">
                          <a:latin typeface="+mj-lt"/>
                        </a:rPr>
                        <a:t>varius</a:t>
                      </a:r>
                      <a:r>
                        <a:rPr lang="de-DE" sz="900" dirty="0">
                          <a:latin typeface="+mj-lt"/>
                        </a:rPr>
                        <a:t> </a:t>
                      </a:r>
                      <a:r>
                        <a:rPr lang="de-DE" sz="900" dirty="0" err="1">
                          <a:latin typeface="+mj-lt"/>
                        </a:rPr>
                        <a:t>laoreet</a:t>
                      </a:r>
                      <a:r>
                        <a:rPr lang="de-DE" sz="900" dirty="0">
                          <a:latin typeface="+mj-lt"/>
                        </a:rPr>
                        <a:t>. </a:t>
                      </a:r>
                      <a:r>
                        <a:rPr lang="de-DE" sz="900" dirty="0" err="1">
                          <a:latin typeface="+mj-lt"/>
                        </a:rPr>
                        <a:t>Quisque</a:t>
                      </a:r>
                      <a:r>
                        <a:rPr lang="de-DE" sz="900" dirty="0">
                          <a:latin typeface="+mj-lt"/>
                        </a:rPr>
                        <a:t> </a:t>
                      </a:r>
                      <a:r>
                        <a:rPr lang="de-DE" sz="900" dirty="0" err="1">
                          <a:latin typeface="+mj-lt"/>
                        </a:rPr>
                        <a:t>rutrum</a:t>
                      </a:r>
                      <a:r>
                        <a:rPr lang="de-DE" sz="900" dirty="0">
                          <a:latin typeface="+mj-lt"/>
                        </a:rPr>
                        <a:t>. </a:t>
                      </a:r>
                      <a:r>
                        <a:rPr lang="de-DE" sz="900" dirty="0" err="1">
                          <a:latin typeface="+mj-lt"/>
                        </a:rPr>
                        <a:t>Aenean</a:t>
                      </a:r>
                      <a:r>
                        <a:rPr lang="de-DE" sz="900" dirty="0">
                          <a:latin typeface="+mj-lt"/>
                        </a:rPr>
                        <a:t> </a:t>
                      </a:r>
                      <a:r>
                        <a:rPr lang="de-DE" sz="900" dirty="0" err="1">
                          <a:latin typeface="+mj-lt"/>
                        </a:rPr>
                        <a:t>imperdiet</a:t>
                      </a:r>
                      <a:r>
                        <a:rPr lang="de-DE" sz="900" dirty="0">
                          <a:latin typeface="+mj-lt"/>
                        </a:rPr>
                        <a:t>. </a:t>
                      </a:r>
                      <a:r>
                        <a:rPr lang="de-DE" sz="900" dirty="0" err="1">
                          <a:latin typeface="+mj-lt"/>
                        </a:rPr>
                        <a:t>Etiam</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 </a:t>
                      </a:r>
                      <a:r>
                        <a:rPr lang="de-DE" sz="900" dirty="0" err="1">
                          <a:latin typeface="+mj-lt"/>
                        </a:rPr>
                        <a:t>vel</a:t>
                      </a:r>
                      <a:r>
                        <a:rPr lang="de-DE" sz="900" dirty="0">
                          <a:latin typeface="+mj-lt"/>
                        </a:rPr>
                        <a:t> </a:t>
                      </a:r>
                      <a:r>
                        <a:rPr lang="de-DE" sz="900" dirty="0" err="1">
                          <a:latin typeface="+mj-lt"/>
                        </a:rPr>
                        <a:t>augue</a:t>
                      </a:r>
                      <a:r>
                        <a:rPr lang="de-DE" sz="900" dirty="0">
                          <a:latin typeface="+mj-lt"/>
                        </a:rPr>
                        <a:t>. </a:t>
                      </a:r>
                      <a:r>
                        <a:rPr lang="de-DE" sz="900" dirty="0" err="1">
                          <a:latin typeface="+mj-lt"/>
                        </a:rPr>
                        <a:t>Curabitur</a:t>
                      </a:r>
                      <a:r>
                        <a:rPr lang="de-DE" sz="900" dirty="0">
                          <a:latin typeface="+mj-lt"/>
                        </a:rPr>
                        <a:t> </a:t>
                      </a:r>
                      <a:r>
                        <a:rPr lang="de-DE" sz="900" dirty="0" err="1">
                          <a:latin typeface="+mj-lt"/>
                        </a:rPr>
                        <a:t>ullamcorper</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a:t>
                      </a:r>
                    </a:p>
                  </a:txBody>
                  <a:tcPr marL="180000" marR="180000" marT="108000" marB="108000">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0F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53178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2"/>
          </p:nvPr>
        </p:nvSpPr>
        <p:spPr/>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quarter" idx="11"/>
          </p:nvPr>
        </p:nvSpPr>
        <p:spPr/>
        <p:txBody>
          <a:bodyPr/>
          <a:lstStyle/>
          <a:p>
            <a:endParaRPr lang="de-DE"/>
          </a:p>
        </p:txBody>
      </p:sp>
      <p:sp>
        <p:nvSpPr>
          <p:cNvPr id="6" name="Bildplatzhalter 5"/>
          <p:cNvSpPr>
            <a:spLocks noGrp="1"/>
          </p:cNvSpPr>
          <p:nvPr>
            <p:ph type="pic" sz="quarter" idx="14"/>
          </p:nvPr>
        </p:nvSpPr>
        <p:spPr/>
      </p:sp>
      <p:sp>
        <p:nvSpPr>
          <p:cNvPr id="7" name="Textplatzhalter 6"/>
          <p:cNvSpPr>
            <a:spLocks noGrp="1"/>
          </p:cNvSpPr>
          <p:nvPr>
            <p:ph type="body" sz="quarter" idx="15"/>
          </p:nvPr>
        </p:nvSpPr>
        <p:spPr/>
        <p:txBody>
          <a:bodyPr/>
          <a:lstStyle/>
          <a:p>
            <a:endParaRPr lang="de-DE"/>
          </a:p>
        </p:txBody>
      </p:sp>
      <p:sp>
        <p:nvSpPr>
          <p:cNvPr id="8" name="Textplatzhalter 4"/>
          <p:cNvSpPr txBox="1">
            <a:spLocks/>
          </p:cNvSpPr>
          <p:nvPr/>
        </p:nvSpPr>
        <p:spPr>
          <a:xfrm>
            <a:off x="3798000" y="668338"/>
            <a:ext cx="2988000" cy="6480000"/>
          </a:xfrm>
          <a:prstGeom prst="rect">
            <a:avLst/>
          </a:prstGeom>
        </p:spPr>
        <p:txBody>
          <a:bodyPr vert="horz" lIns="0" tIns="0" rIns="0" bIns="0" rtlCol="0">
            <a:noAutofit/>
          </a:bodyPr>
          <a:lstStyle>
            <a:lvl1pPr marL="0" indent="0" algn="l" defTabSz="1007943" rtl="0" eaLnBrk="1" latinLnBrk="0" hangingPunct="1">
              <a:lnSpc>
                <a:spcPts val="2400"/>
              </a:lnSpc>
              <a:spcBef>
                <a:spcPts val="0"/>
              </a:spcBef>
              <a:spcAft>
                <a:spcPts val="900"/>
              </a:spcAft>
              <a:buFontTx/>
              <a:buNone/>
              <a:defRPr sz="1800" b="1" kern="1200">
                <a:solidFill>
                  <a:schemeClr val="accent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chemeClr val="accent1"/>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de-DE" dirty="0">
                <a:solidFill>
                  <a:srgbClr val="CE1F5E"/>
                </a:solidFill>
              </a:rPr>
              <a:t>Impressum</a:t>
            </a:r>
          </a:p>
          <a:p>
            <a:pPr lvl="4"/>
            <a:r>
              <a:rPr lang="de-DE" b="1" dirty="0"/>
              <a:t>Herausgeber</a:t>
            </a:r>
            <a:r>
              <a:rPr lang="de-DE" dirty="0"/>
              <a:t>:</a:t>
            </a:r>
          </a:p>
          <a:p>
            <a:pPr lvl="4"/>
            <a:r>
              <a:rPr lang="de-DE" dirty="0"/>
              <a:t>Umweltbundesamt</a:t>
            </a:r>
          </a:p>
          <a:p>
            <a:pPr lvl="4"/>
            <a:r>
              <a:rPr lang="de-DE" dirty="0"/>
              <a:t>Fachgebiet [Fachgebiet]</a:t>
            </a:r>
          </a:p>
          <a:p>
            <a:pPr lvl="4"/>
            <a:r>
              <a:rPr lang="de-DE" dirty="0"/>
              <a:t>Postfach 14 06</a:t>
            </a:r>
          </a:p>
          <a:p>
            <a:pPr lvl="4"/>
            <a:r>
              <a:rPr lang="de-DE" dirty="0"/>
              <a:t>06813 Dessau-Roßlau</a:t>
            </a:r>
          </a:p>
          <a:p>
            <a:pPr lvl="4"/>
            <a:r>
              <a:rPr lang="de-DE" dirty="0"/>
              <a:t>Tel: +49 340-2103-0</a:t>
            </a:r>
          </a:p>
          <a:p>
            <a:pPr lvl="4"/>
            <a:r>
              <a:rPr lang="de-DE" dirty="0"/>
              <a:t>buergerservice@umweltbundesamt.de</a:t>
            </a:r>
          </a:p>
          <a:p>
            <a:pPr lvl="4"/>
            <a:r>
              <a:rPr lang="de-DE" dirty="0"/>
              <a:t>Internet: www.umweltbundesamt.de</a:t>
            </a:r>
          </a:p>
          <a:p>
            <a:pPr lvl="4"/>
            <a:endParaRPr lang="de-DE" dirty="0"/>
          </a:p>
          <a:p>
            <a:pPr lvl="4"/>
            <a:r>
              <a:rPr lang="de-DE" dirty="0"/>
              <a:t>        /umweltbundesamt.de</a:t>
            </a:r>
          </a:p>
          <a:p>
            <a:pPr lvl="4"/>
            <a:r>
              <a:rPr lang="de-DE" dirty="0"/>
              <a:t>        /</a:t>
            </a:r>
            <a:r>
              <a:rPr lang="de-DE" dirty="0" err="1"/>
              <a:t>umweltbundesamt</a:t>
            </a:r>
            <a:endParaRPr lang="de-DE" dirty="0"/>
          </a:p>
          <a:p>
            <a:pPr lvl="4"/>
            <a:r>
              <a:rPr lang="de-DE" dirty="0"/>
              <a:t>        /</a:t>
            </a:r>
            <a:r>
              <a:rPr lang="de-DE" dirty="0" err="1"/>
              <a:t>umweltbundesamt</a:t>
            </a:r>
            <a:endParaRPr lang="de-DE" dirty="0"/>
          </a:p>
          <a:p>
            <a:pPr lvl="4"/>
            <a:r>
              <a:rPr lang="de-DE" dirty="0"/>
              <a:t>        /</a:t>
            </a:r>
            <a:r>
              <a:rPr lang="de-DE" dirty="0" err="1"/>
              <a:t>umweltbundesamt</a:t>
            </a:r>
            <a:endParaRPr lang="de-DE" dirty="0"/>
          </a:p>
          <a:p>
            <a:pPr lvl="4"/>
            <a:endParaRPr lang="de-DE" dirty="0"/>
          </a:p>
          <a:p>
            <a:pPr lvl="4"/>
            <a:r>
              <a:rPr lang="de-DE" b="1" dirty="0"/>
              <a:t>Autoren:</a:t>
            </a:r>
          </a:p>
          <a:p>
            <a:pPr lvl="4"/>
            <a:r>
              <a:rPr lang="de-DE" dirty="0"/>
              <a:t>[Autoren]</a:t>
            </a:r>
          </a:p>
          <a:p>
            <a:pPr lvl="4"/>
            <a:endParaRPr lang="de-DE" dirty="0"/>
          </a:p>
          <a:p>
            <a:pPr lvl="4"/>
            <a:r>
              <a:rPr lang="de-DE" b="1" dirty="0"/>
              <a:t>Redaktion:</a:t>
            </a:r>
          </a:p>
          <a:p>
            <a:pPr lvl="4"/>
            <a:r>
              <a:rPr lang="de-DE" dirty="0"/>
              <a:t>[Redaktion]</a:t>
            </a:r>
          </a:p>
          <a:p>
            <a:pPr lvl="4"/>
            <a:endParaRPr lang="de-DE" dirty="0"/>
          </a:p>
          <a:p>
            <a:pPr lvl="4"/>
            <a:r>
              <a:rPr lang="de-DE" b="1" dirty="0"/>
              <a:t>Publikationen als </a:t>
            </a:r>
            <a:r>
              <a:rPr lang="de-DE" b="1" dirty="0" err="1"/>
              <a:t>pdf</a:t>
            </a:r>
            <a:r>
              <a:rPr lang="de-DE" b="1" dirty="0"/>
              <a:t>:</a:t>
            </a:r>
          </a:p>
          <a:p>
            <a:pPr lvl="4"/>
            <a:r>
              <a:rPr lang="de-DE" dirty="0"/>
              <a:t>www.umweltbundesamt.de/publikationen</a:t>
            </a:r>
          </a:p>
          <a:p>
            <a:pPr lvl="4"/>
            <a:endParaRPr lang="de-DE" dirty="0"/>
          </a:p>
          <a:p>
            <a:pPr lvl="4"/>
            <a:r>
              <a:rPr lang="de-DE" b="1" dirty="0"/>
              <a:t>Bildquellen:</a:t>
            </a:r>
          </a:p>
          <a:p>
            <a:pPr lvl="4"/>
            <a:r>
              <a:rPr lang="de-DE" dirty="0"/>
              <a:t>[Bildquellen]</a:t>
            </a:r>
          </a:p>
          <a:p>
            <a:pPr lvl="4"/>
            <a:endParaRPr lang="de-DE" dirty="0"/>
          </a:p>
          <a:p>
            <a:pPr lvl="4"/>
            <a:r>
              <a:rPr lang="de-DE" dirty="0"/>
              <a:t>Stand: [Monat und Jahr, an dem der Flyer erscheint]</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000" y="2970000"/>
            <a:ext cx="3456439" cy="152400"/>
          </a:xfrm>
          <a:prstGeom prst="rect">
            <a:avLst/>
          </a:prstGeom>
        </p:spPr>
      </p:pic>
      <p:sp>
        <p:nvSpPr>
          <p:cNvPr id="10" name="Textplatzhalter 22"/>
          <p:cNvSpPr txBox="1">
            <a:spLocks/>
          </p:cNvSpPr>
          <p:nvPr/>
        </p:nvSpPr>
        <p:spPr>
          <a:xfrm>
            <a:off x="7092000" y="3121200"/>
            <a:ext cx="3455988" cy="1746000"/>
          </a:xfrm>
          <a:prstGeom prst="rect">
            <a:avLst/>
          </a:prstGeom>
          <a:solidFill>
            <a:srgbClr val="CE1F5E"/>
          </a:solidFill>
        </p:spPr>
        <p:txBody>
          <a:bodyPr vert="horz" lIns="252000" tIns="252000" rIns="252000" bIns="252000" rtlCol="0">
            <a:noAutofit/>
          </a:bodyPr>
          <a:lstStyle>
            <a:lvl1pPr marL="0" indent="0" algn="l" defTabSz="1007943" rtl="0" eaLnBrk="1" latinLnBrk="0" hangingPunct="1">
              <a:lnSpc>
                <a:spcPts val="2400"/>
              </a:lnSpc>
              <a:spcBef>
                <a:spcPts val="0"/>
              </a:spcBef>
              <a:spcAft>
                <a:spcPts val="900"/>
              </a:spcAft>
              <a:buFontTx/>
              <a:buNone/>
              <a:defRPr sz="1800" b="1" kern="1200" baseline="0">
                <a:solidFill>
                  <a:schemeClr val="bg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0" indent="-144000" algn="l" defTabSz="1007943" rtl="0" eaLnBrk="1" latinLnBrk="0" hangingPunct="1">
              <a:lnSpc>
                <a:spcPts val="1200"/>
              </a:lnSpc>
              <a:spcBef>
                <a:spcPts val="0"/>
              </a:spcBef>
              <a:buClr>
                <a:schemeClr val="bg2"/>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120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2000"/>
              </a:lnSpc>
              <a:spcAft>
                <a:spcPts val="0"/>
              </a:spcAft>
            </a:pPr>
            <a:r>
              <a:rPr lang="de-DE" dirty="0"/>
              <a:t>Flyer Titel Headline 18/20 </a:t>
            </a:r>
            <a:r>
              <a:rPr lang="de-DE" dirty="0" err="1"/>
              <a:t>pt</a:t>
            </a:r>
            <a:endParaRPr lang="de-DE" dirty="0"/>
          </a:p>
          <a:p>
            <a:pPr>
              <a:lnSpc>
                <a:spcPts val="2000"/>
              </a:lnSpc>
              <a:spcAft>
                <a:spcPts val="0"/>
              </a:spcAft>
            </a:pPr>
            <a:r>
              <a:rPr lang="de-DE" b="0" dirty="0"/>
              <a:t>Flyer </a:t>
            </a:r>
            <a:r>
              <a:rPr lang="de-DE" b="0" dirty="0" err="1"/>
              <a:t>Subline</a:t>
            </a:r>
            <a:r>
              <a:rPr lang="de-DE" b="0" dirty="0"/>
              <a:t> </a:t>
            </a:r>
            <a:r>
              <a:rPr lang="de-DE" b="0" dirty="0" err="1"/>
              <a:t>regular</a:t>
            </a:r>
            <a:endParaRPr lang="de-DE" b="0" dirty="0"/>
          </a:p>
          <a:p>
            <a:pPr>
              <a:lnSpc>
                <a:spcPts val="2000"/>
              </a:lnSpc>
              <a:spcAft>
                <a:spcPts val="0"/>
              </a:spcAft>
            </a:pPr>
            <a:r>
              <a:rPr lang="de-DE" b="0" dirty="0"/>
              <a:t>18/20 </a:t>
            </a:r>
            <a:r>
              <a:rPr lang="de-DE" b="0" dirty="0" err="1"/>
              <a:t>pt</a:t>
            </a:r>
            <a:r>
              <a:rPr lang="de-DE" b="0" dirty="0"/>
              <a:t>; Schriftgröße nach Textmenge anpassen</a:t>
            </a:r>
          </a:p>
        </p:txBody>
      </p:sp>
      <p:grpSp>
        <p:nvGrpSpPr>
          <p:cNvPr id="11" name="Gruppieren 10"/>
          <p:cNvGrpSpPr/>
          <p:nvPr/>
        </p:nvGrpSpPr>
        <p:grpSpPr>
          <a:xfrm>
            <a:off x="3797549" y="2479647"/>
            <a:ext cx="143826" cy="566734"/>
            <a:chOff x="785726" y="2479647"/>
            <a:chExt cx="143826" cy="566734"/>
          </a:xfrm>
        </p:grpSpPr>
        <p:pic>
          <p:nvPicPr>
            <p:cNvPr id="12" name="Grafi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726" y="2479647"/>
              <a:ext cx="115824" cy="112776"/>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296" y="2652664"/>
              <a:ext cx="143256" cy="97536"/>
            </a:xfrm>
            <a:prstGeom prst="rect">
              <a:avLst/>
            </a:prstGeom>
          </p:spPr>
        </p:pic>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297" y="2789563"/>
              <a:ext cx="134112" cy="94488"/>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726" y="2930557"/>
              <a:ext cx="115824" cy="115824"/>
            </a:xfrm>
            <a:prstGeom prst="rect">
              <a:avLst/>
            </a:prstGeom>
          </p:spPr>
        </p:pic>
      </p:grpSp>
    </p:spTree>
    <p:extLst>
      <p:ext uri="{BB962C8B-B14F-4D97-AF65-F5344CB8AC3E}">
        <p14:creationId xmlns:p14="http://schemas.microsoft.com/office/powerpoint/2010/main" val="2128151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endParaRPr lang="de-DE"/>
          </a:p>
        </p:txBody>
      </p:sp>
      <p:sp>
        <p:nvSpPr>
          <p:cNvPr id="3" name="Textplatzhalter 2"/>
          <p:cNvSpPr>
            <a:spLocks noGrp="1"/>
          </p:cNvSpPr>
          <p:nvPr>
            <p:ph type="body" sz="quarter" idx="11"/>
          </p:nvPr>
        </p:nvSpPr>
        <p:spPr/>
        <p:txBody>
          <a:bodyPr/>
          <a:lstStyle/>
          <a:p>
            <a:endParaRPr lang="de-DE"/>
          </a:p>
        </p:txBody>
      </p:sp>
      <p:sp>
        <p:nvSpPr>
          <p:cNvPr id="4" name="Textplatzhalter 3"/>
          <p:cNvSpPr>
            <a:spLocks noGrp="1"/>
          </p:cNvSpPr>
          <p:nvPr>
            <p:ph type="body" sz="quarter" idx="12"/>
          </p:nvPr>
        </p:nvSpPr>
        <p:spPr/>
        <p:txBody>
          <a:bodyPr/>
          <a:lstStyle/>
          <a:p>
            <a:endParaRPr lang="de-DE"/>
          </a:p>
        </p:txBody>
      </p:sp>
      <p:sp>
        <p:nvSpPr>
          <p:cNvPr id="5" name="Textplatzhalter 4"/>
          <p:cNvSpPr>
            <a:spLocks noGrp="1"/>
          </p:cNvSpPr>
          <p:nvPr>
            <p:ph type="body" sz="quarter" idx="15"/>
          </p:nvPr>
        </p:nvSpPr>
        <p:spPr/>
        <p:txBody>
          <a:bodyPr/>
          <a:lstStyle/>
          <a:p>
            <a:endParaRPr lang="de-DE"/>
          </a:p>
        </p:txBody>
      </p:sp>
      <p:sp>
        <p:nvSpPr>
          <p:cNvPr id="6" name="Bildplatzhalter 5"/>
          <p:cNvSpPr>
            <a:spLocks noGrp="1"/>
          </p:cNvSpPr>
          <p:nvPr>
            <p:ph type="pic" sz="quarter" idx="16"/>
          </p:nvPr>
        </p:nvSpPr>
        <p:spPr/>
      </p:sp>
      <p:graphicFrame>
        <p:nvGraphicFramePr>
          <p:cNvPr id="7" name="Tabelle 6"/>
          <p:cNvGraphicFramePr>
            <a:graphicFrameLocks noGrp="1"/>
          </p:cNvGraphicFramePr>
          <p:nvPr>
            <p:extLst>
              <p:ext uri="{D42A27DB-BD31-4B8C-83A1-F6EECF244321}">
                <p14:modId xmlns:p14="http://schemas.microsoft.com/office/powerpoint/2010/main" val="795598643"/>
              </p:ext>
            </p:extLst>
          </p:nvPr>
        </p:nvGraphicFramePr>
        <p:xfrm>
          <a:off x="3906000" y="4416707"/>
          <a:ext cx="2988388" cy="2738567"/>
        </p:xfrm>
        <a:graphic>
          <a:graphicData uri="http://schemas.openxmlformats.org/drawingml/2006/table">
            <a:tbl>
              <a:tblPr firstRow="1" bandRow="1">
                <a:tableStyleId>{5C22544A-7EE6-4342-B048-85BDC9FD1C3A}</a:tableStyleId>
              </a:tblPr>
              <a:tblGrid>
                <a:gridCol w="1494194">
                  <a:extLst>
                    <a:ext uri="{9D8B030D-6E8A-4147-A177-3AD203B41FA5}">
                      <a16:colId xmlns:a16="http://schemas.microsoft.com/office/drawing/2014/main" val="20000"/>
                    </a:ext>
                  </a:extLst>
                </a:gridCol>
                <a:gridCol w="1494194">
                  <a:extLst>
                    <a:ext uri="{9D8B030D-6E8A-4147-A177-3AD203B41FA5}">
                      <a16:colId xmlns:a16="http://schemas.microsoft.com/office/drawing/2014/main" val="20001"/>
                    </a:ext>
                  </a:extLst>
                </a:gridCol>
              </a:tblGrid>
              <a:tr h="216000">
                <a:tc gridSpan="2">
                  <a:txBody>
                    <a:bodyPr/>
                    <a:lstStyle/>
                    <a:p>
                      <a:pPr>
                        <a:lnSpc>
                          <a:spcPts val="1200"/>
                        </a:lnSpc>
                      </a:pPr>
                      <a:r>
                        <a:rPr lang="de-DE" sz="900" b="0" dirty="0">
                          <a:solidFill>
                            <a:schemeClr val="tx1"/>
                          </a:solidFill>
                          <a:latin typeface="+mj-lt"/>
                        </a:rPr>
                        <a:t>Tab. XX</a:t>
                      </a:r>
                    </a:p>
                  </a:txBody>
                  <a:tcPr marL="0" marR="0">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6000">
                <a:tc gridSpan="2">
                  <a:txBody>
                    <a:bodyPr/>
                    <a:lstStyle/>
                    <a:p>
                      <a:pPr>
                        <a:lnSpc>
                          <a:spcPts val="1200"/>
                        </a:lnSpc>
                      </a:pPr>
                      <a:r>
                        <a:rPr lang="de-DE" sz="900" b="1" dirty="0">
                          <a:latin typeface="+mj-lt"/>
                        </a:rPr>
                        <a:t>Tabellenheadline Flyer 9/12 </a:t>
                      </a:r>
                      <a:r>
                        <a:rPr lang="de-DE" sz="900" b="1" dirty="0" err="1">
                          <a:latin typeface="+mj-lt"/>
                        </a:rPr>
                        <a:t>pt</a:t>
                      </a:r>
                      <a:r>
                        <a:rPr lang="de-DE" sz="900" b="1" dirty="0">
                          <a:latin typeface="+mj-lt"/>
                        </a:rPr>
                        <a:t> </a:t>
                      </a:r>
                      <a:r>
                        <a:rPr lang="de-DE" sz="900" b="1" dirty="0" err="1">
                          <a:latin typeface="+mj-lt"/>
                        </a:rPr>
                        <a:t>bold</a:t>
                      </a:r>
                      <a:r>
                        <a:rPr lang="de-DE" sz="900" b="1" dirty="0">
                          <a:latin typeface="+mj-lt"/>
                        </a:rPr>
                        <a:t> einzeilige</a:t>
                      </a:r>
                    </a:p>
                    <a:p>
                      <a:pPr>
                        <a:lnSpc>
                          <a:spcPts val="1200"/>
                        </a:lnSpc>
                      </a:pPr>
                      <a:r>
                        <a:rPr lang="de-DE" sz="900" b="1" dirty="0">
                          <a:latin typeface="+mj-lt"/>
                        </a:rPr>
                        <a:t>oder auch zweizeilig</a:t>
                      </a:r>
                    </a:p>
                    <a:p>
                      <a:pPr>
                        <a:lnSpc>
                          <a:spcPts val="1200"/>
                        </a:lnSpc>
                      </a:pPr>
                      <a:r>
                        <a:rPr lang="de-DE" sz="900" b="0" dirty="0" err="1">
                          <a:latin typeface="+mj-lt"/>
                        </a:rPr>
                        <a:t>Tabellensubline</a:t>
                      </a:r>
                      <a:r>
                        <a:rPr lang="de-DE" sz="900" b="0" dirty="0">
                          <a:latin typeface="+mj-lt"/>
                        </a:rPr>
                        <a:t> Flyer 9/12 </a:t>
                      </a:r>
                      <a:r>
                        <a:rPr lang="de-DE" sz="900" b="0" dirty="0" err="1">
                          <a:latin typeface="+mj-lt"/>
                        </a:rPr>
                        <a:t>pt</a:t>
                      </a:r>
                      <a:endParaRPr lang="de-DE" sz="900" b="0" dirty="0">
                        <a:latin typeface="+mj-lt"/>
                      </a:endParaRPr>
                    </a:p>
                  </a:txBody>
                  <a:tcPr marL="0" marR="0">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216000">
                <a:tc>
                  <a:txBody>
                    <a:bodyPr/>
                    <a:lstStyle/>
                    <a:p>
                      <a:r>
                        <a:rPr lang="de-DE" sz="900" b="1" dirty="0">
                          <a:solidFill>
                            <a:schemeClr val="bg1"/>
                          </a:solidFill>
                          <a:latin typeface="+mj-lt"/>
                        </a:rPr>
                        <a:t>Kopfzeile</a:t>
                      </a:r>
                      <a:r>
                        <a:rPr lang="de-DE" sz="900" b="1" baseline="0" dirty="0">
                          <a:solidFill>
                            <a:schemeClr val="bg1"/>
                          </a:solidFill>
                          <a:latin typeface="+mj-lt"/>
                        </a:rPr>
                        <a:t> </a:t>
                      </a:r>
                      <a:r>
                        <a:rPr lang="de-DE" sz="900" b="1" baseline="0">
                          <a:solidFill>
                            <a:schemeClr val="bg1"/>
                          </a:solidFill>
                          <a:latin typeface="+mj-lt"/>
                        </a:rPr>
                        <a:t>9/12 pt </a:t>
                      </a:r>
                      <a:r>
                        <a:rPr lang="de-DE" sz="900" b="1" baseline="0" dirty="0">
                          <a:solidFill>
                            <a:schemeClr val="bg1"/>
                          </a:solidFill>
                          <a:latin typeface="+mj-lt"/>
                        </a:rPr>
                        <a:t>einzeilig</a:t>
                      </a:r>
                    </a:p>
                    <a:p>
                      <a:r>
                        <a:rPr lang="de-DE" sz="900" b="1" baseline="0" dirty="0">
                          <a:solidFill>
                            <a:schemeClr val="bg1"/>
                          </a:solidFill>
                          <a:latin typeface="+mj-lt"/>
                        </a:rPr>
                        <a:t>oder auch mehrzeilig</a:t>
                      </a:r>
                      <a:endParaRPr lang="de-DE" sz="900" b="1" dirty="0">
                        <a:solidFill>
                          <a:schemeClr val="bg1"/>
                        </a:solidFill>
                        <a:latin typeface="+mj-lt"/>
                      </a:endParaRPr>
                    </a:p>
                  </a:txBody>
                  <a:tcPr anchor="ctr">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tc>
                  <a:txBody>
                    <a:bodyPr/>
                    <a:lstStyle/>
                    <a:p>
                      <a:r>
                        <a:rPr lang="de-DE" sz="900" b="1" kern="1200" dirty="0">
                          <a:solidFill>
                            <a:schemeClr val="bg1"/>
                          </a:solidFill>
                          <a:latin typeface="+mj-lt"/>
                          <a:ea typeface="+mn-ea"/>
                          <a:cs typeface="+mn-cs"/>
                        </a:rPr>
                        <a:t>Kopfzeile</a:t>
                      </a:r>
                      <a:endParaRPr lang="de-DE" sz="900" dirty="0">
                        <a:solidFill>
                          <a:srgbClr val="4B4B4D"/>
                        </a:solidFill>
                        <a:latin typeface="+mj-lt"/>
                      </a:endParaRPr>
                    </a:p>
                  </a:txBody>
                  <a:tcPr anchor="ctr">
                    <a:lnL w="952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extLst>
                  <a:ext uri="{0D108BD9-81ED-4DB2-BD59-A6C34878D82A}">
                    <a16:rowId xmlns:a16="http://schemas.microsoft.com/office/drawing/2014/main" val="10002"/>
                  </a:ext>
                </a:extLst>
              </a:tr>
              <a:tr h="216000">
                <a:tc>
                  <a:txBody>
                    <a:bodyPr/>
                    <a:lstStyle/>
                    <a:p>
                      <a:pPr>
                        <a:lnSpc>
                          <a:spcPts val="1200"/>
                        </a:lnSpc>
                      </a:pPr>
                      <a:r>
                        <a:rPr lang="de-DE" sz="900" b="0" dirty="0">
                          <a:solidFill>
                            <a:schemeClr val="tx1"/>
                          </a:solidFill>
                          <a:latin typeface="+mj-lt"/>
                        </a:rPr>
                        <a:t>Zelle 9/12 </a:t>
                      </a:r>
                      <a:r>
                        <a:rPr lang="de-DE" sz="900" b="0" dirty="0" err="1">
                          <a:solidFill>
                            <a:schemeClr val="tx1"/>
                          </a:solidFill>
                          <a:latin typeface="+mj-lt"/>
                        </a:rPr>
                        <a:t>pt</a:t>
                      </a:r>
                      <a:r>
                        <a:rPr lang="de-DE" sz="900" b="0" dirty="0">
                          <a:solidFill>
                            <a:schemeClr val="tx1"/>
                          </a:solidFill>
                          <a:latin typeface="+mj-lt"/>
                        </a:rPr>
                        <a:t> </a:t>
                      </a:r>
                      <a:r>
                        <a:rPr lang="de-DE" sz="900" b="0" dirty="0" err="1">
                          <a:solidFill>
                            <a:schemeClr val="tx1"/>
                          </a:solidFill>
                          <a:latin typeface="+mj-lt"/>
                        </a:rPr>
                        <a:t>regular</a:t>
                      </a:r>
                      <a:endParaRPr lang="de-DE" sz="900" b="0" dirty="0">
                        <a:solidFill>
                          <a:schemeClr val="tx1"/>
                        </a:solidFill>
                        <a:latin typeface="+mj-lt"/>
                      </a:endParaRP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tc>
                  <a:txBody>
                    <a:bodyPr/>
                    <a:lstStyle/>
                    <a:p>
                      <a:pPr>
                        <a:lnSpc>
                          <a:spcPts val="1200"/>
                        </a:lnSpc>
                      </a:pPr>
                      <a:r>
                        <a:rPr lang="de-DE" sz="900" b="0" dirty="0">
                          <a:solidFill>
                            <a:schemeClr val="tx1"/>
                          </a:solidFill>
                          <a:latin typeface="+mj-lt"/>
                        </a:rPr>
                        <a:t>Zelle</a:t>
                      </a: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extLst>
                  <a:ext uri="{0D108BD9-81ED-4DB2-BD59-A6C34878D82A}">
                    <a16:rowId xmlns:a16="http://schemas.microsoft.com/office/drawing/2014/main" val="10003"/>
                  </a:ext>
                </a:extLst>
              </a:tr>
              <a:tr h="216000">
                <a:tc>
                  <a:txBody>
                    <a:bodyPr/>
                    <a:lstStyle/>
                    <a:p>
                      <a:pPr>
                        <a:lnSpc>
                          <a:spcPts val="1200"/>
                        </a:lnSpc>
                      </a:pPr>
                      <a:r>
                        <a:rPr lang="de-DE" sz="900" b="0" dirty="0">
                          <a:solidFill>
                            <a:schemeClr val="tx1"/>
                          </a:solidFill>
                          <a:latin typeface="+mj-lt"/>
                        </a:rPr>
                        <a:t>Zelle</a:t>
                      </a: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16000">
                <a:tc>
                  <a:txBody>
                    <a:bodyPr/>
                    <a:lstStyle/>
                    <a:p>
                      <a:pPr>
                        <a:lnSpc>
                          <a:spcPts val="1200"/>
                        </a:lnSpc>
                      </a:pPr>
                      <a:r>
                        <a:rPr lang="de-DE" sz="900" b="0" dirty="0">
                          <a:solidFill>
                            <a:schemeClr val="tx1"/>
                          </a:solidFill>
                          <a:latin typeface="+mj-lt"/>
                        </a:rPr>
                        <a:t>Zelle</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extLst>
                  <a:ext uri="{0D108BD9-81ED-4DB2-BD59-A6C34878D82A}">
                    <a16:rowId xmlns:a16="http://schemas.microsoft.com/office/drawing/2014/main" val="10005"/>
                  </a:ext>
                </a:extLst>
              </a:tr>
              <a:tr h="180000">
                <a:tc gridSpan="2">
                  <a:txBody>
                    <a:bodyPr/>
                    <a:lstStyle/>
                    <a:p>
                      <a:pPr marL="64800" indent="-64800">
                        <a:lnSpc>
                          <a:spcPts val="800"/>
                        </a:lnSpc>
                      </a:pPr>
                      <a:r>
                        <a:rPr lang="de-DE" sz="600" dirty="0">
                          <a:solidFill>
                            <a:schemeClr val="tx1"/>
                          </a:solidFill>
                          <a:latin typeface="+mj-lt"/>
                        </a:rPr>
                        <a:t>* Fußnote/Anmerkungstexte/Erklärungen, linksbündig, Textausrichtung</a:t>
                      </a:r>
                      <a:r>
                        <a:rPr lang="de-DE" sz="600" baseline="0" dirty="0">
                          <a:solidFill>
                            <a:schemeClr val="tx1"/>
                          </a:solidFill>
                          <a:latin typeface="+mj-lt"/>
                        </a:rPr>
                        <a:t> oben, Höhe abhängig von der Textlänge</a:t>
                      </a:r>
                      <a:endParaRPr lang="de-DE" sz="600" dirty="0">
                        <a:solidFill>
                          <a:schemeClr val="tx1"/>
                        </a:solidFill>
                        <a:latin typeface="+mj-lt"/>
                      </a:endParaRPr>
                    </a:p>
                  </a:txBody>
                  <a:tcP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44000">
                <a:tc gridSpan="2">
                  <a:txBody>
                    <a:bodyPr/>
                    <a:lstStyle/>
                    <a:p>
                      <a:pPr algn="r">
                        <a:lnSpc>
                          <a:spcPts val="800"/>
                        </a:lnSpc>
                      </a:pPr>
                      <a:r>
                        <a:rPr lang="de-DE" sz="600" dirty="0"/>
                        <a:t>Quellenangabe 6/8 </a:t>
                      </a:r>
                      <a:r>
                        <a:rPr lang="de-DE" sz="600" dirty="0" err="1"/>
                        <a:t>pt</a:t>
                      </a:r>
                      <a:r>
                        <a:rPr lang="de-DE" sz="600" dirty="0"/>
                        <a:t> rechtsbündig</a:t>
                      </a:r>
                    </a:p>
                  </a:txBody>
                  <a:tcPr>
                    <a:lnT w="12700" cap="flat" cmpd="sng" algn="ctr">
                      <a:solidFill>
                        <a:schemeClr val="tx1"/>
                      </a:solidFill>
                      <a:prstDash val="solid"/>
                      <a:round/>
                      <a:headEnd type="none" w="med" len="med"/>
                      <a:tailEnd type="none" w="med" len="med"/>
                    </a:lnT>
                    <a:lnB w="12700" cmpd="sng">
                      <a:noFill/>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mpd="sng">
                      <a:noFill/>
                    </a:lnB>
                  </a:tcPr>
                </a:tc>
                <a:extLst>
                  <a:ext uri="{0D108BD9-81ED-4DB2-BD59-A6C34878D82A}">
                    <a16:rowId xmlns:a16="http://schemas.microsoft.com/office/drawing/2014/main" val="10007"/>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142625959"/>
              </p:ext>
            </p:extLst>
          </p:nvPr>
        </p:nvGraphicFramePr>
        <p:xfrm>
          <a:off x="7451475" y="669599"/>
          <a:ext cx="2989049" cy="2705237"/>
        </p:xfrm>
        <a:graphic>
          <a:graphicData uri="http://schemas.openxmlformats.org/drawingml/2006/table">
            <a:tbl>
              <a:tblPr firstRow="1" bandRow="1">
                <a:tableStyleId>{5C22544A-7EE6-4342-B048-85BDC9FD1C3A}</a:tableStyleId>
              </a:tblPr>
              <a:tblGrid>
                <a:gridCol w="2989049">
                  <a:extLst>
                    <a:ext uri="{9D8B030D-6E8A-4147-A177-3AD203B41FA5}">
                      <a16:colId xmlns:a16="http://schemas.microsoft.com/office/drawing/2014/main" val="20000"/>
                    </a:ext>
                  </a:extLst>
                </a:gridCol>
              </a:tblGrid>
              <a:tr h="0">
                <a:tc>
                  <a:txBody>
                    <a:bodyPr/>
                    <a:lstStyle/>
                    <a:p>
                      <a:pPr>
                        <a:lnSpc>
                          <a:spcPts val="1200"/>
                        </a:lnSpc>
                      </a:pPr>
                      <a:r>
                        <a:rPr lang="de-DE" sz="1100" dirty="0">
                          <a:solidFill>
                            <a:schemeClr val="bg1"/>
                          </a:solidFill>
                          <a:latin typeface="+mj-lt"/>
                        </a:rPr>
                        <a:t>Infobox Headline </a:t>
                      </a:r>
                      <a:r>
                        <a:rPr lang="de-DE" sz="1100" dirty="0" err="1">
                          <a:solidFill>
                            <a:schemeClr val="bg1"/>
                          </a:solidFill>
                          <a:latin typeface="+mj-lt"/>
                        </a:rPr>
                        <a:t>Lorem</a:t>
                      </a:r>
                      <a:r>
                        <a:rPr lang="de-DE" sz="1100" dirty="0">
                          <a:solidFill>
                            <a:schemeClr val="bg1"/>
                          </a:solidFill>
                          <a:latin typeface="+mj-lt"/>
                        </a:rPr>
                        <a:t> </a:t>
                      </a:r>
                      <a:r>
                        <a:rPr lang="de-DE" sz="1100" dirty="0" err="1">
                          <a:solidFill>
                            <a:schemeClr val="bg1"/>
                          </a:solidFill>
                          <a:latin typeface="+mj-lt"/>
                        </a:rPr>
                        <a:t>ipsum</a:t>
                      </a:r>
                      <a:r>
                        <a:rPr lang="de-DE" sz="1100" dirty="0">
                          <a:solidFill>
                            <a:schemeClr val="bg1"/>
                          </a:solidFill>
                          <a:latin typeface="+mj-lt"/>
                        </a:rPr>
                        <a:t> einzeilig </a:t>
                      </a:r>
                    </a:p>
                    <a:p>
                      <a:pPr>
                        <a:lnSpc>
                          <a:spcPts val="1200"/>
                        </a:lnSpc>
                      </a:pPr>
                      <a:r>
                        <a:rPr lang="de-DE" sz="1100" dirty="0">
                          <a:solidFill>
                            <a:schemeClr val="bg1"/>
                          </a:solidFill>
                          <a:latin typeface="+mj-lt"/>
                        </a:rPr>
                        <a:t>oder zweizeilig möglich 11/12 </a:t>
                      </a:r>
                      <a:r>
                        <a:rPr lang="de-DE" sz="1100" dirty="0" err="1">
                          <a:solidFill>
                            <a:schemeClr val="bg1"/>
                          </a:solidFill>
                          <a:latin typeface="+mj-lt"/>
                        </a:rPr>
                        <a:t>pt</a:t>
                      </a:r>
                      <a:endParaRPr lang="de-DE" sz="1100" dirty="0">
                        <a:solidFill>
                          <a:schemeClr val="bg1"/>
                        </a:solidFill>
                        <a:latin typeface="+mj-lt"/>
                      </a:endParaRPr>
                    </a:p>
                  </a:txBody>
                  <a:tcPr marL="180000" marR="180000" marT="108000" marB="10800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E1F5E"/>
                    </a:solidFill>
                  </a:tcPr>
                </a:tc>
                <a:extLst>
                  <a:ext uri="{0D108BD9-81ED-4DB2-BD59-A6C34878D82A}">
                    <a16:rowId xmlns:a16="http://schemas.microsoft.com/office/drawing/2014/main" val="10000"/>
                  </a:ext>
                </a:extLst>
              </a:tr>
              <a:tr h="0">
                <a:tc>
                  <a:txBody>
                    <a:bodyPr/>
                    <a:lstStyle/>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Copytext</a:t>
                      </a:r>
                      <a:r>
                        <a:rPr lang="de-DE" sz="900" dirty="0">
                          <a:latin typeface="+mj-lt"/>
                        </a:rPr>
                        <a:t> Infobox</a:t>
                      </a:r>
                      <a:r>
                        <a:rPr lang="de-DE" sz="900" baseline="0" dirty="0">
                          <a:latin typeface="+mj-lt"/>
                        </a:rPr>
                        <a:t> 9/12 </a:t>
                      </a:r>
                      <a:r>
                        <a:rPr lang="de-DE" sz="900" baseline="0" dirty="0" err="1">
                          <a:latin typeface="+mj-lt"/>
                        </a:rPr>
                        <a:t>pt</a:t>
                      </a:r>
                      <a:r>
                        <a:rPr lang="de-DE" sz="900" baseline="0" dirty="0">
                          <a:latin typeface="+mj-lt"/>
                        </a:rPr>
                        <a:t>; </a:t>
                      </a:r>
                      <a:r>
                        <a:rPr lang="de-DE" sz="900" baseline="0" dirty="0" err="1">
                          <a:latin typeface="+mj-lt"/>
                        </a:rPr>
                        <a:t>text</a:t>
                      </a:r>
                      <a:r>
                        <a:rPr lang="de-DE" sz="900" baseline="0" dirty="0">
                          <a:latin typeface="+mj-lt"/>
                        </a:rPr>
                        <a:t> läuft in eigenständiger Box. </a:t>
                      </a:r>
                      <a:r>
                        <a:rPr lang="de-DE" sz="900" dirty="0" err="1">
                          <a:latin typeface="+mj-lt"/>
                        </a:rPr>
                        <a:t>arcu</a:t>
                      </a:r>
                      <a:r>
                        <a:rPr lang="de-DE" sz="900" dirty="0">
                          <a:latin typeface="+mj-lt"/>
                        </a:rPr>
                        <a:t>. In </a:t>
                      </a:r>
                      <a:r>
                        <a:rPr lang="de-DE" sz="900" dirty="0" err="1">
                          <a:latin typeface="+mj-lt"/>
                        </a:rPr>
                        <a:t>enim</a:t>
                      </a:r>
                      <a:r>
                        <a:rPr lang="de-DE" sz="900" dirty="0">
                          <a:latin typeface="+mj-lt"/>
                        </a:rPr>
                        <a:t> </a:t>
                      </a:r>
                      <a:r>
                        <a:rPr lang="de-DE" sz="900" dirty="0" err="1">
                          <a:latin typeface="+mj-lt"/>
                        </a:rPr>
                        <a:t>justo</a:t>
                      </a:r>
                      <a:r>
                        <a:rPr lang="de-DE" sz="900" dirty="0">
                          <a:latin typeface="+mj-lt"/>
                        </a:rPr>
                        <a:t>, </a:t>
                      </a:r>
                      <a:r>
                        <a:rPr lang="de-DE" sz="900" dirty="0" err="1">
                          <a:latin typeface="+mj-lt"/>
                        </a:rPr>
                        <a:t>rhoncus</a:t>
                      </a:r>
                      <a:r>
                        <a:rPr lang="de-DE" sz="900" dirty="0">
                          <a:latin typeface="+mj-lt"/>
                        </a:rPr>
                        <a:t> </a:t>
                      </a:r>
                      <a:r>
                        <a:rPr lang="de-DE" sz="900" dirty="0" err="1">
                          <a:latin typeface="+mj-lt"/>
                        </a:rPr>
                        <a:t>ut</a:t>
                      </a:r>
                      <a:r>
                        <a:rPr lang="de-DE" sz="900" dirty="0">
                          <a:latin typeface="+mj-lt"/>
                        </a:rPr>
                        <a:t>, </a:t>
                      </a:r>
                      <a:r>
                        <a:rPr lang="de-DE" sz="900" dirty="0" err="1">
                          <a:latin typeface="+mj-lt"/>
                        </a:rPr>
                        <a:t>imperdiet</a:t>
                      </a:r>
                      <a:r>
                        <a:rPr lang="de-DE" sz="900" dirty="0">
                          <a:latin typeface="+mj-lt"/>
                        </a:rPr>
                        <a:t> a, </a:t>
                      </a:r>
                      <a:r>
                        <a:rPr lang="de-DE" sz="900" dirty="0" err="1">
                          <a:latin typeface="+mj-lt"/>
                        </a:rPr>
                        <a:t>venenatis</a:t>
                      </a:r>
                      <a:r>
                        <a:rPr lang="de-DE" sz="900" dirty="0">
                          <a:latin typeface="+mj-lt"/>
                        </a:rPr>
                        <a:t> </a:t>
                      </a:r>
                      <a:r>
                        <a:rPr lang="de-DE" sz="900" dirty="0" err="1">
                          <a:latin typeface="+mj-lt"/>
                        </a:rPr>
                        <a:t>vitae</a:t>
                      </a:r>
                      <a:r>
                        <a:rPr lang="de-DE" sz="900" dirty="0">
                          <a:latin typeface="+mj-lt"/>
                        </a:rPr>
                        <a:t>, </a:t>
                      </a:r>
                      <a:r>
                        <a:rPr lang="de-DE" sz="900" dirty="0" err="1">
                          <a:latin typeface="+mj-lt"/>
                        </a:rPr>
                        <a:t>justo</a:t>
                      </a:r>
                      <a:r>
                        <a:rPr lang="de-DE" sz="900" dirty="0">
                          <a:latin typeface="+mj-lt"/>
                        </a:rPr>
                        <a:t>. </a:t>
                      </a:r>
                      <a:r>
                        <a:rPr lang="de-DE" sz="900" dirty="0" err="1">
                          <a:latin typeface="+mj-lt"/>
                        </a:rPr>
                        <a:t>Nullam</a:t>
                      </a:r>
                      <a:r>
                        <a:rPr lang="de-DE" sz="900" dirty="0">
                          <a:latin typeface="+mj-lt"/>
                        </a:rPr>
                        <a:t> </a:t>
                      </a:r>
                      <a:r>
                        <a:rPr lang="de-DE" sz="900" dirty="0" err="1">
                          <a:latin typeface="+mj-lt"/>
                        </a:rPr>
                        <a:t>dictum</a:t>
                      </a:r>
                      <a:r>
                        <a:rPr lang="de-DE" sz="900" dirty="0">
                          <a:latin typeface="+mj-lt"/>
                        </a:rPr>
                        <a:t> </a:t>
                      </a:r>
                      <a:r>
                        <a:rPr lang="de-DE" sz="900" dirty="0" err="1">
                          <a:latin typeface="+mj-lt"/>
                        </a:rPr>
                        <a:t>felis</a:t>
                      </a:r>
                      <a:r>
                        <a:rPr lang="de-DE" sz="900" dirty="0">
                          <a:latin typeface="+mj-lt"/>
                        </a:rPr>
                        <a:t> </a:t>
                      </a:r>
                      <a:r>
                        <a:rPr lang="de-DE" sz="900" dirty="0" err="1">
                          <a:latin typeface="+mj-lt"/>
                        </a:rPr>
                        <a:t>eu</a:t>
                      </a:r>
                      <a:r>
                        <a:rPr lang="de-DE" sz="900" dirty="0">
                          <a:latin typeface="+mj-lt"/>
                        </a:rPr>
                        <a:t> </a:t>
                      </a:r>
                      <a:r>
                        <a:rPr lang="de-DE" sz="900" dirty="0" err="1">
                          <a:latin typeface="+mj-lt"/>
                        </a:rPr>
                        <a:t>pede</a:t>
                      </a:r>
                      <a:r>
                        <a:rPr lang="de-DE" sz="900" dirty="0">
                          <a:latin typeface="+mj-lt"/>
                        </a:rPr>
                        <a:t> </a:t>
                      </a:r>
                      <a:r>
                        <a:rPr lang="de-DE" sz="900" dirty="0" err="1">
                          <a:latin typeface="+mj-lt"/>
                        </a:rPr>
                        <a:t>mollis</a:t>
                      </a:r>
                      <a:r>
                        <a:rPr lang="de-DE" sz="900" dirty="0">
                          <a:latin typeface="+mj-lt"/>
                        </a:rPr>
                        <a:t> </a:t>
                      </a:r>
                      <a:r>
                        <a:rPr lang="de-DE" sz="900" dirty="0" err="1">
                          <a:latin typeface="+mj-lt"/>
                        </a:rPr>
                        <a:t>pretium</a:t>
                      </a:r>
                      <a:r>
                        <a:rPr lang="de-DE" sz="900" dirty="0">
                          <a:latin typeface="+mj-lt"/>
                        </a:rPr>
                        <a:t>. Integer </a:t>
                      </a:r>
                      <a:r>
                        <a:rPr lang="de-DE" sz="900" dirty="0" err="1">
                          <a:latin typeface="+mj-lt"/>
                        </a:rPr>
                        <a:t>tincidunt</a:t>
                      </a:r>
                      <a:r>
                        <a:rPr lang="de-DE" sz="900" dirty="0">
                          <a:latin typeface="+mj-lt"/>
                        </a:rPr>
                        <a:t>. </a:t>
                      </a:r>
                      <a:r>
                        <a:rPr lang="de-DE" sz="900" dirty="0" err="1">
                          <a:latin typeface="+mj-lt"/>
                        </a:rPr>
                        <a:t>Cras</a:t>
                      </a:r>
                      <a:r>
                        <a:rPr lang="de-DE" sz="900" dirty="0">
                          <a:latin typeface="+mj-lt"/>
                        </a:rPr>
                        <a:t> </a:t>
                      </a:r>
                      <a:r>
                        <a:rPr lang="de-DE" sz="900" dirty="0" err="1">
                          <a:latin typeface="+mj-lt"/>
                        </a:rPr>
                        <a:t>dapibus</a:t>
                      </a:r>
                      <a:r>
                        <a:rPr lang="de-DE" sz="900" dirty="0">
                          <a:latin typeface="+mj-lt"/>
                        </a:rPr>
                        <a:t>. </a:t>
                      </a:r>
                      <a:r>
                        <a:rPr lang="de-DE" sz="900" dirty="0" err="1">
                          <a:latin typeface="+mj-lt"/>
                        </a:rPr>
                        <a:t>Vivamus</a:t>
                      </a:r>
                      <a:r>
                        <a:rPr lang="de-DE" sz="900" dirty="0">
                          <a:latin typeface="+mj-lt"/>
                        </a:rPr>
                        <a:t> </a:t>
                      </a:r>
                      <a:r>
                        <a:rPr lang="de-DE" sz="900" dirty="0" err="1">
                          <a:latin typeface="+mj-lt"/>
                        </a:rPr>
                        <a:t>elementum</a:t>
                      </a:r>
                      <a:r>
                        <a:rPr lang="de-DE" sz="900" dirty="0">
                          <a:latin typeface="+mj-lt"/>
                        </a:rPr>
                        <a:t> </a:t>
                      </a:r>
                      <a:r>
                        <a:rPr lang="de-DE" sz="900" dirty="0" err="1">
                          <a:latin typeface="+mj-lt"/>
                        </a:rPr>
                        <a:t>semper</a:t>
                      </a:r>
                      <a:r>
                        <a:rPr lang="de-DE" sz="900" dirty="0">
                          <a:latin typeface="+mj-lt"/>
                        </a:rPr>
                        <a:t> </a:t>
                      </a:r>
                      <a:r>
                        <a:rPr lang="de-DE" sz="900" dirty="0" err="1">
                          <a:latin typeface="+mj-lt"/>
                        </a:rPr>
                        <a:t>nisi</a:t>
                      </a:r>
                      <a:r>
                        <a:rPr lang="de-DE" sz="900" dirty="0">
                          <a:latin typeface="+mj-lt"/>
                        </a:rPr>
                        <a:t>. </a:t>
                      </a:r>
                      <a:r>
                        <a:rPr lang="de-DE" sz="900" dirty="0" err="1">
                          <a:latin typeface="+mj-lt"/>
                        </a:rPr>
                        <a:t>Aenean</a:t>
                      </a:r>
                      <a:r>
                        <a:rPr lang="de-DE" sz="900" dirty="0">
                          <a:latin typeface="+mj-lt"/>
                        </a:rPr>
                        <a:t> </a:t>
                      </a:r>
                      <a:r>
                        <a:rPr lang="de-DE" sz="900" dirty="0" err="1">
                          <a:latin typeface="+mj-lt"/>
                        </a:rPr>
                        <a:t>vulputate</a:t>
                      </a:r>
                      <a:r>
                        <a:rPr lang="de-DE" sz="900" dirty="0">
                          <a:latin typeface="+mj-lt"/>
                        </a:rPr>
                        <a:t> </a:t>
                      </a:r>
                      <a:r>
                        <a:rPr lang="de-DE" sz="900" dirty="0" err="1">
                          <a:latin typeface="+mj-lt"/>
                        </a:rPr>
                        <a:t>eleifend</a:t>
                      </a:r>
                      <a:r>
                        <a:rPr lang="de-DE" sz="900" dirty="0">
                          <a:latin typeface="+mj-lt"/>
                        </a:rPr>
                        <a:t> </a:t>
                      </a:r>
                      <a:r>
                        <a:rPr lang="de-DE" sz="900" dirty="0" err="1">
                          <a:latin typeface="+mj-lt"/>
                        </a:rPr>
                        <a:t>tellus</a:t>
                      </a:r>
                      <a:r>
                        <a:rPr lang="de-DE" sz="900" dirty="0">
                          <a:latin typeface="+mj-lt"/>
                        </a:rPr>
                        <a:t>. </a:t>
                      </a:r>
                      <a:r>
                        <a:rPr lang="de-DE" sz="900" dirty="0" err="1">
                          <a:latin typeface="+mj-lt"/>
                        </a:rPr>
                        <a:t>Aenean</a:t>
                      </a:r>
                      <a:r>
                        <a:rPr lang="de-DE" sz="900" dirty="0">
                          <a:latin typeface="+mj-lt"/>
                        </a:rPr>
                        <a:t> </a:t>
                      </a:r>
                      <a:r>
                        <a:rPr lang="de-DE" sz="900" dirty="0" err="1">
                          <a:latin typeface="+mj-lt"/>
                        </a:rPr>
                        <a:t>leo</a:t>
                      </a:r>
                      <a:r>
                        <a:rPr lang="de-DE" sz="900" dirty="0">
                          <a:latin typeface="+mj-lt"/>
                        </a:rPr>
                        <a:t> </a:t>
                      </a:r>
                      <a:r>
                        <a:rPr lang="de-DE" sz="900" dirty="0" err="1">
                          <a:latin typeface="+mj-lt"/>
                        </a:rPr>
                        <a:t>ligula</a:t>
                      </a:r>
                      <a:r>
                        <a:rPr lang="de-DE" sz="900" dirty="0">
                          <a:latin typeface="+mj-lt"/>
                        </a:rPr>
                        <a:t>. </a:t>
                      </a:r>
                    </a:p>
                    <a:p>
                      <a:pPr marL="0" marR="0" lvl="0" indent="0" algn="l" defTabSz="1007943" rtl="0" eaLnBrk="1" fontAlgn="auto" latinLnBrk="0" hangingPunct="1">
                        <a:lnSpc>
                          <a:spcPts val="1200"/>
                        </a:lnSpc>
                        <a:spcBef>
                          <a:spcPts val="0"/>
                        </a:spcBef>
                        <a:spcAft>
                          <a:spcPts val="0"/>
                        </a:spcAft>
                        <a:buClrTx/>
                        <a:buSzTx/>
                        <a:buFontTx/>
                        <a:buNone/>
                        <a:tabLst/>
                        <a:defRPr/>
                      </a:pPr>
                      <a:endParaRPr lang="de-DE" sz="900" dirty="0">
                        <a:latin typeface="+mj-lt"/>
                      </a:endParaRPr>
                    </a:p>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Porttitor</a:t>
                      </a:r>
                      <a:r>
                        <a:rPr lang="de-DE" sz="900" dirty="0">
                          <a:latin typeface="+mj-lt"/>
                        </a:rPr>
                        <a:t> </a:t>
                      </a:r>
                      <a:r>
                        <a:rPr lang="de-DE" sz="900" dirty="0" err="1">
                          <a:latin typeface="+mj-lt"/>
                        </a:rPr>
                        <a:t>eu</a:t>
                      </a:r>
                      <a:r>
                        <a:rPr lang="de-DE" sz="900" dirty="0">
                          <a:latin typeface="+mj-lt"/>
                        </a:rPr>
                        <a:t>, </a:t>
                      </a:r>
                      <a:r>
                        <a:rPr lang="de-DE" sz="900" dirty="0" err="1">
                          <a:latin typeface="+mj-lt"/>
                        </a:rPr>
                        <a:t>consequat</a:t>
                      </a:r>
                      <a:r>
                        <a:rPr lang="de-DE" sz="900" dirty="0">
                          <a:latin typeface="+mj-lt"/>
                        </a:rPr>
                        <a:t> </a:t>
                      </a:r>
                      <a:r>
                        <a:rPr lang="de-DE" sz="900" dirty="0" err="1">
                          <a:latin typeface="+mj-lt"/>
                        </a:rPr>
                        <a:t>vitae</a:t>
                      </a:r>
                      <a:r>
                        <a:rPr lang="de-DE" sz="900" dirty="0">
                          <a:latin typeface="+mj-lt"/>
                        </a:rPr>
                        <a:t>, </a:t>
                      </a:r>
                      <a:r>
                        <a:rPr lang="de-DE" sz="900" dirty="0" err="1">
                          <a:latin typeface="+mj-lt"/>
                        </a:rPr>
                        <a:t>eleifend</a:t>
                      </a:r>
                      <a:r>
                        <a:rPr lang="de-DE" sz="900" dirty="0">
                          <a:latin typeface="+mj-lt"/>
                        </a:rPr>
                        <a:t> </a:t>
                      </a:r>
                      <a:r>
                        <a:rPr lang="de-DE" sz="900" dirty="0" err="1">
                          <a:latin typeface="+mj-lt"/>
                        </a:rPr>
                        <a:t>ac</a:t>
                      </a:r>
                      <a:r>
                        <a:rPr lang="de-DE" sz="900" dirty="0">
                          <a:latin typeface="+mj-lt"/>
                        </a:rPr>
                        <a:t>, </a:t>
                      </a:r>
                      <a:r>
                        <a:rPr lang="de-DE" sz="900" dirty="0" err="1">
                          <a:latin typeface="+mj-lt"/>
                        </a:rPr>
                        <a:t>enim</a:t>
                      </a:r>
                      <a:r>
                        <a:rPr lang="de-DE" sz="900" dirty="0">
                          <a:latin typeface="+mj-lt"/>
                        </a:rPr>
                        <a:t>. </a:t>
                      </a:r>
                      <a:r>
                        <a:rPr lang="de-DE" sz="900" dirty="0" err="1">
                          <a:latin typeface="+mj-lt"/>
                        </a:rPr>
                        <a:t>Aliquam</a:t>
                      </a:r>
                      <a:r>
                        <a:rPr lang="de-DE" sz="900" dirty="0">
                          <a:latin typeface="+mj-lt"/>
                        </a:rPr>
                        <a:t> </a:t>
                      </a:r>
                      <a:r>
                        <a:rPr lang="de-DE" sz="900" dirty="0" err="1">
                          <a:latin typeface="+mj-lt"/>
                        </a:rPr>
                        <a:t>lorem</a:t>
                      </a:r>
                      <a:r>
                        <a:rPr lang="de-DE" sz="900" dirty="0">
                          <a:latin typeface="+mj-lt"/>
                        </a:rPr>
                        <a:t> ante, </a:t>
                      </a:r>
                      <a:r>
                        <a:rPr lang="de-DE" sz="900" dirty="0" err="1">
                          <a:latin typeface="+mj-lt"/>
                        </a:rPr>
                        <a:t>dapibus</a:t>
                      </a:r>
                      <a:r>
                        <a:rPr lang="de-DE" sz="900" dirty="0">
                          <a:latin typeface="+mj-lt"/>
                        </a:rPr>
                        <a:t> in, </a:t>
                      </a:r>
                      <a:r>
                        <a:rPr lang="de-DE" sz="900" dirty="0" err="1">
                          <a:latin typeface="+mj-lt"/>
                        </a:rPr>
                        <a:t>viverra</a:t>
                      </a:r>
                      <a:r>
                        <a:rPr lang="de-DE" sz="900" dirty="0">
                          <a:latin typeface="+mj-lt"/>
                        </a:rPr>
                        <a:t> </a:t>
                      </a:r>
                      <a:r>
                        <a:rPr lang="de-DE" sz="900" dirty="0" err="1">
                          <a:latin typeface="+mj-lt"/>
                        </a:rPr>
                        <a:t>quis</a:t>
                      </a:r>
                      <a:r>
                        <a:rPr lang="de-DE" sz="900" dirty="0">
                          <a:latin typeface="+mj-lt"/>
                        </a:rPr>
                        <a:t>, </a:t>
                      </a:r>
                      <a:r>
                        <a:rPr lang="de-DE" sz="900" dirty="0" err="1">
                          <a:latin typeface="+mj-lt"/>
                        </a:rPr>
                        <a:t>feugiat</a:t>
                      </a:r>
                      <a:r>
                        <a:rPr lang="de-DE" sz="900" dirty="0">
                          <a:latin typeface="+mj-lt"/>
                        </a:rPr>
                        <a:t> a, </a:t>
                      </a:r>
                      <a:r>
                        <a:rPr lang="de-DE" sz="900" dirty="0" err="1">
                          <a:latin typeface="+mj-lt"/>
                        </a:rPr>
                        <a:t>tellus</a:t>
                      </a:r>
                      <a:r>
                        <a:rPr lang="de-DE" sz="900" dirty="0">
                          <a:latin typeface="+mj-lt"/>
                        </a:rPr>
                        <a:t>. </a:t>
                      </a:r>
                      <a:r>
                        <a:rPr lang="de-DE" sz="900" dirty="0" err="1">
                          <a:latin typeface="+mj-lt"/>
                        </a:rPr>
                        <a:t>Phasellus</a:t>
                      </a:r>
                      <a:r>
                        <a:rPr lang="de-DE" sz="900" dirty="0">
                          <a:latin typeface="+mj-lt"/>
                        </a:rPr>
                        <a:t> </a:t>
                      </a:r>
                      <a:r>
                        <a:rPr lang="de-DE" sz="900" dirty="0" err="1">
                          <a:latin typeface="+mj-lt"/>
                        </a:rPr>
                        <a:t>viverra</a:t>
                      </a:r>
                      <a:r>
                        <a:rPr lang="de-DE" sz="900" dirty="0">
                          <a:latin typeface="+mj-lt"/>
                        </a:rPr>
                        <a:t> </a:t>
                      </a:r>
                      <a:r>
                        <a:rPr lang="de-DE" sz="900" dirty="0" err="1">
                          <a:latin typeface="+mj-lt"/>
                        </a:rPr>
                        <a:t>nulla</a:t>
                      </a:r>
                      <a:r>
                        <a:rPr lang="de-DE" sz="900" dirty="0">
                          <a:latin typeface="+mj-lt"/>
                        </a:rPr>
                        <a:t> </a:t>
                      </a:r>
                      <a:r>
                        <a:rPr lang="de-DE" sz="900" dirty="0" err="1">
                          <a:latin typeface="+mj-lt"/>
                        </a:rPr>
                        <a:t>ut</a:t>
                      </a:r>
                      <a:r>
                        <a:rPr lang="de-DE" sz="900" dirty="0">
                          <a:latin typeface="+mj-lt"/>
                        </a:rPr>
                        <a:t> </a:t>
                      </a:r>
                      <a:r>
                        <a:rPr lang="de-DE" sz="900" dirty="0" err="1">
                          <a:latin typeface="+mj-lt"/>
                        </a:rPr>
                        <a:t>metus</a:t>
                      </a:r>
                      <a:r>
                        <a:rPr lang="de-DE" sz="900" dirty="0">
                          <a:latin typeface="+mj-lt"/>
                        </a:rPr>
                        <a:t> </a:t>
                      </a:r>
                      <a:r>
                        <a:rPr lang="de-DE" sz="900" dirty="0" err="1">
                          <a:latin typeface="+mj-lt"/>
                        </a:rPr>
                        <a:t>varius</a:t>
                      </a:r>
                      <a:r>
                        <a:rPr lang="de-DE" sz="900" dirty="0">
                          <a:latin typeface="+mj-lt"/>
                        </a:rPr>
                        <a:t> </a:t>
                      </a:r>
                      <a:r>
                        <a:rPr lang="de-DE" sz="900" dirty="0" err="1">
                          <a:latin typeface="+mj-lt"/>
                        </a:rPr>
                        <a:t>laoreet</a:t>
                      </a:r>
                      <a:r>
                        <a:rPr lang="de-DE" sz="900" dirty="0">
                          <a:latin typeface="+mj-lt"/>
                        </a:rPr>
                        <a:t>. </a:t>
                      </a:r>
                      <a:r>
                        <a:rPr lang="de-DE" sz="900" dirty="0" err="1">
                          <a:latin typeface="+mj-lt"/>
                        </a:rPr>
                        <a:t>Quisque</a:t>
                      </a:r>
                      <a:r>
                        <a:rPr lang="de-DE" sz="900" dirty="0">
                          <a:latin typeface="+mj-lt"/>
                        </a:rPr>
                        <a:t> </a:t>
                      </a:r>
                      <a:r>
                        <a:rPr lang="de-DE" sz="900" dirty="0" err="1">
                          <a:latin typeface="+mj-lt"/>
                        </a:rPr>
                        <a:t>rutrum</a:t>
                      </a:r>
                      <a:r>
                        <a:rPr lang="de-DE" sz="900" dirty="0">
                          <a:latin typeface="+mj-lt"/>
                        </a:rPr>
                        <a:t>. </a:t>
                      </a:r>
                      <a:r>
                        <a:rPr lang="de-DE" sz="900" dirty="0" err="1">
                          <a:latin typeface="+mj-lt"/>
                        </a:rPr>
                        <a:t>Aenean</a:t>
                      </a:r>
                      <a:r>
                        <a:rPr lang="de-DE" sz="900" dirty="0">
                          <a:latin typeface="+mj-lt"/>
                        </a:rPr>
                        <a:t> </a:t>
                      </a:r>
                      <a:r>
                        <a:rPr lang="de-DE" sz="900" dirty="0" err="1">
                          <a:latin typeface="+mj-lt"/>
                        </a:rPr>
                        <a:t>imperdiet</a:t>
                      </a:r>
                      <a:r>
                        <a:rPr lang="de-DE" sz="900" dirty="0">
                          <a:latin typeface="+mj-lt"/>
                        </a:rPr>
                        <a:t>. </a:t>
                      </a:r>
                      <a:r>
                        <a:rPr lang="de-DE" sz="900" dirty="0" err="1">
                          <a:latin typeface="+mj-lt"/>
                        </a:rPr>
                        <a:t>Etiam</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 </a:t>
                      </a:r>
                      <a:r>
                        <a:rPr lang="de-DE" sz="900" dirty="0" err="1">
                          <a:latin typeface="+mj-lt"/>
                        </a:rPr>
                        <a:t>vel</a:t>
                      </a:r>
                      <a:r>
                        <a:rPr lang="de-DE" sz="900" dirty="0">
                          <a:latin typeface="+mj-lt"/>
                        </a:rPr>
                        <a:t> </a:t>
                      </a:r>
                      <a:r>
                        <a:rPr lang="de-DE" sz="900" dirty="0" err="1">
                          <a:latin typeface="+mj-lt"/>
                        </a:rPr>
                        <a:t>augue</a:t>
                      </a:r>
                      <a:r>
                        <a:rPr lang="de-DE" sz="900" dirty="0">
                          <a:latin typeface="+mj-lt"/>
                        </a:rPr>
                        <a:t>. </a:t>
                      </a:r>
                      <a:r>
                        <a:rPr lang="de-DE" sz="900" dirty="0" err="1">
                          <a:latin typeface="+mj-lt"/>
                        </a:rPr>
                        <a:t>Curabitur</a:t>
                      </a:r>
                      <a:r>
                        <a:rPr lang="de-DE" sz="900" dirty="0">
                          <a:latin typeface="+mj-lt"/>
                        </a:rPr>
                        <a:t> </a:t>
                      </a:r>
                      <a:r>
                        <a:rPr lang="de-DE" sz="900" dirty="0" err="1">
                          <a:latin typeface="+mj-lt"/>
                        </a:rPr>
                        <a:t>ullamcorper</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a:t>
                      </a:r>
                    </a:p>
                  </a:txBody>
                  <a:tcPr marL="180000" marR="180000" marT="108000" marB="108000">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6E6E9"/>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28328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dirty="0"/>
              <a:t>Relevanz des Vorhabens</a:t>
            </a:r>
          </a:p>
          <a:p>
            <a:pPr lvl="1"/>
            <a:r>
              <a:rPr lang="de-DE" dirty="0"/>
              <a:t>Die Digitalisierung und die damit </a:t>
            </a:r>
            <a:r>
              <a:rPr lang="de-DE" dirty="0" err="1"/>
              <a:t>verbundende</a:t>
            </a:r>
            <a:r>
              <a:rPr lang="de-DE" dirty="0"/>
              <a:t> digitale Transformation von Industrie, Regierung und Gesellschaft befindet sich im vollen Gange. Wie der Berühmte Erfinder, Software Entwickler und Investor Marc </a:t>
            </a:r>
            <a:r>
              <a:rPr lang="de-DE" dirty="0" err="1"/>
              <a:t>Andreessen</a:t>
            </a:r>
            <a:r>
              <a:rPr lang="de-DE" dirty="0"/>
              <a:t> bereits 2011 bemerkte:  "Software frisst die Welt auf." [Software </a:t>
            </a:r>
            <a:r>
              <a:rPr lang="de-DE" dirty="0" err="1"/>
              <a:t>is</a:t>
            </a:r>
            <a:r>
              <a:rPr lang="de-DE" dirty="0"/>
              <a:t> </a:t>
            </a:r>
            <a:r>
              <a:rPr lang="de-DE" dirty="0" err="1"/>
              <a:t>Eating</a:t>
            </a:r>
            <a:r>
              <a:rPr lang="de-DE" dirty="0"/>
              <a:t> </a:t>
            </a:r>
            <a:r>
              <a:rPr lang="de-DE" dirty="0" err="1"/>
              <a:t>the</a:t>
            </a:r>
            <a:r>
              <a:rPr lang="de-DE" dirty="0"/>
              <a:t> World]. Dabei war die Effizienz der Software selbst lange Zeit kein Thema, es war wichtiger, schneller, mehr und größere Software Anwendungen zu bauen. Mehr Hardware war für viele Unternehmen ökonomischer als mehr Zeit in die Entwicklung und die Optimierung der Software zu investieren. </a:t>
            </a:r>
          </a:p>
          <a:p>
            <a:pPr lvl="1"/>
            <a:r>
              <a:rPr lang="de-DE" dirty="0"/>
              <a:t>Sowohl technisch als auch gesellschaftlich hat dieser Vorgehen jetzt seine Grenze erreicht. Die Aufmerksamkeit der Gesellschaft und Politik beschäftigt sich zunehmend mit den Umweltauswirkungen und dem Ressourcenverbrauch der Digitalwirtschaft. Und Hardware, insbesondere Prozessor-Chips und Speicher haben mit dem Ende von Moore's Law keine Möglichkeit weiter verkleinert und beschleunigt werden, stattdessen wird die Infrastruktur - Rechenzentren und Anzahl der Server - zunehmend vergrößert. </a:t>
            </a:r>
          </a:p>
          <a:p>
            <a:pPr lvl="1"/>
            <a:r>
              <a:rPr lang="de-DE" dirty="0"/>
              <a:t>Um diese Entwicklung zu stoppen und ein Bewusstsein für den Energie- und Ressourcenverbrauch von Software zu schaffen, wurde das Forschungsvorhaben </a:t>
            </a:r>
            <a:r>
              <a:rPr lang="de-DE" dirty="0" err="1"/>
              <a:t>SoftAWERE</a:t>
            </a:r>
            <a:r>
              <a:rPr lang="de-DE" dirty="0"/>
              <a:t> ins Leben gerufen.</a:t>
            </a:r>
          </a:p>
        </p:txBody>
      </p:sp>
      <p:sp>
        <p:nvSpPr>
          <p:cNvPr id="3" name="Textplatzhalter 2"/>
          <p:cNvSpPr>
            <a:spLocks noGrp="1"/>
          </p:cNvSpPr>
          <p:nvPr>
            <p:ph type="body" sz="quarter" idx="11"/>
          </p:nvPr>
        </p:nvSpPr>
        <p:spPr/>
        <p:txBody>
          <a:bodyPr/>
          <a:lstStyle/>
          <a:p>
            <a:r>
              <a:rPr lang="de-DE" dirty="0"/>
              <a:t>Unser Ansatz</a:t>
            </a:r>
          </a:p>
          <a:p>
            <a:pPr lvl="1"/>
            <a:r>
              <a:rPr lang="de-DE" dirty="0"/>
              <a:t>Um für Transparenz in der Software-Entwicklungsgemeinschaft zu sorgen und Entwickler/innen Werkzeuge an die Hand zu geben, um im ersten Schritt den Energieverbrauch zu senken, hat das Umweltbundesamt finanziert vom Bundesministerium für Wirtschaft und Klimaschutz (BMWK) ein Forschungsprojekt ins Leben gerufen. Im Rahmen des Projekts wird der Energieverbrauch von Software-Komponenten und Entwicklungswerkzeugen ermittelt und eine Kennzeichnung für Software-Komponenten erarbeitet. Insbesondere die Kennzeichnung von Software-Komponenten gibt Entwickler/innen die Möglichkeit bei der Auswahl der Bausteine auch den Energie- und Ressourcenverbrauch zu betrachten, um nachhaltige Entscheidungen abseits des ökonomischen Betrachtungspunktes zu treffen.</a:t>
            </a:r>
          </a:p>
          <a:p>
            <a:pPr lvl="1"/>
            <a:endParaRPr lang="de-DE" dirty="0"/>
          </a:p>
        </p:txBody>
      </p:sp>
      <p:sp>
        <p:nvSpPr>
          <p:cNvPr id="4" name="Textplatzhalter 3"/>
          <p:cNvSpPr>
            <a:spLocks noGrp="1"/>
          </p:cNvSpPr>
          <p:nvPr>
            <p:ph type="body" sz="quarter" idx="12"/>
          </p:nvPr>
        </p:nvSpPr>
        <p:spPr/>
        <p:txBody>
          <a:bodyPr/>
          <a:lstStyle/>
          <a:p>
            <a:endParaRPr lang="de-DE" dirty="0"/>
          </a:p>
          <a:p>
            <a:pPr lvl="1"/>
            <a:endParaRPr lang="de-DE" dirty="0"/>
          </a:p>
          <a:p>
            <a:pPr lvl="1"/>
            <a:endParaRPr lang="de-DE" dirty="0"/>
          </a:p>
          <a:p>
            <a:pPr lvl="1"/>
            <a:endParaRPr lang="de-DE" dirty="0"/>
          </a:p>
          <a:p>
            <a:pPr lvl="1"/>
            <a:endParaRPr lang="de-DE" dirty="0"/>
          </a:p>
          <a:p>
            <a:pPr lvl="1"/>
            <a:endParaRPr lang="de-DE" dirty="0"/>
          </a:p>
          <a:p>
            <a:pPr lvl="1"/>
            <a:endParaRPr lang="de-DE" dirty="0"/>
          </a:p>
          <a:p>
            <a:pPr lvl="1"/>
            <a:endParaRPr lang="de-DE" dirty="0"/>
          </a:p>
          <a:p>
            <a:pPr lvl="1"/>
            <a:endParaRPr lang="de-DE" dirty="0"/>
          </a:p>
          <a:p>
            <a:pPr lvl="1"/>
            <a:r>
              <a:rPr lang="de-DE" dirty="0" err="1"/>
              <a:t>Copytext</a:t>
            </a:r>
            <a:r>
              <a:rPr lang="de-DE" dirty="0"/>
              <a:t> 9/12 </a:t>
            </a:r>
            <a:r>
              <a:rPr lang="de-DE" dirty="0" err="1"/>
              <a:t>pt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a:t>
            </a:r>
            <a:r>
              <a:rPr lang="de-DE" dirty="0" err="1"/>
              <a:t>quam</a:t>
            </a:r>
            <a:r>
              <a:rPr lang="de-DE" dirty="0"/>
              <a:t>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p>
          <a:p>
            <a:pPr lvl="2"/>
            <a:r>
              <a:rPr lang="de-DE" dirty="0"/>
              <a:t>Liste 9/12 </a:t>
            </a:r>
            <a:r>
              <a:rPr lang="de-DE" dirty="0" err="1"/>
              <a:t>pt</a:t>
            </a:r>
            <a:r>
              <a:rPr lang="de-DE" dirty="0"/>
              <a:t> </a:t>
            </a:r>
            <a:r>
              <a:rPr lang="de-DE" dirty="0" err="1"/>
              <a:t>Donec</a:t>
            </a:r>
            <a:r>
              <a:rPr lang="de-DE" dirty="0"/>
              <a:t> </a:t>
            </a:r>
            <a:r>
              <a:rPr lang="de-DE" dirty="0" err="1"/>
              <a:t>pede</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p>
          <a:p>
            <a:pPr lvl="2"/>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p>
          <a:p>
            <a:pPr lvl="2"/>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a:t>
            </a:r>
          </a:p>
          <a:p>
            <a:pPr lvl="2"/>
            <a:r>
              <a:rPr lang="de-DE" dirty="0" err="1"/>
              <a:t>Vivamus</a:t>
            </a:r>
            <a:r>
              <a:rPr lang="de-DE" dirty="0"/>
              <a:t> </a:t>
            </a:r>
            <a:r>
              <a:rPr lang="de-DE" dirty="0" err="1"/>
              <a:t>elementum</a:t>
            </a:r>
            <a:r>
              <a:rPr lang="de-DE" dirty="0"/>
              <a:t> </a:t>
            </a:r>
            <a:r>
              <a:rPr lang="de-DE" dirty="0" err="1"/>
              <a:t>semper</a:t>
            </a:r>
            <a:r>
              <a:rPr lang="de-DE" dirty="0"/>
              <a:t> </a:t>
            </a:r>
            <a:r>
              <a:rPr lang="de-DE" dirty="0" err="1"/>
              <a:t>nisi</a:t>
            </a:r>
            <a:r>
              <a:rPr lang="de-DE" dirty="0"/>
              <a:t>. </a:t>
            </a:r>
            <a:r>
              <a:rPr lang="de-DE" dirty="0" err="1"/>
              <a:t>Aenean</a:t>
            </a:r>
            <a:r>
              <a:rPr lang="de-DE" dirty="0"/>
              <a:t> </a:t>
            </a:r>
            <a:r>
              <a:rPr lang="de-DE" dirty="0" err="1"/>
              <a:t>vulputate</a:t>
            </a:r>
            <a:endParaRPr lang="de-DE" dirty="0"/>
          </a:p>
          <a:p>
            <a:pPr lvl="2"/>
            <a:endParaRPr lang="de-DE" dirty="0"/>
          </a:p>
          <a:p>
            <a:pPr lvl="1"/>
            <a:r>
              <a:rPr lang="de-DE" dirty="0"/>
              <a:t> </a:t>
            </a:r>
            <a:r>
              <a:rPr lang="de-DE" dirty="0" err="1"/>
              <a:t>eleifend</a:t>
            </a:r>
            <a:r>
              <a:rPr lang="de-DE" dirty="0"/>
              <a:t> </a:t>
            </a:r>
            <a:r>
              <a:rPr lang="de-DE" dirty="0" err="1"/>
              <a:t>tellus</a:t>
            </a:r>
            <a:r>
              <a:rPr lang="de-DE" dirty="0"/>
              <a:t>. </a:t>
            </a:r>
            <a:r>
              <a:rPr lang="de-DE" dirty="0" err="1"/>
              <a:t>Aenean</a:t>
            </a:r>
            <a:r>
              <a:rPr lang="de-DE" dirty="0"/>
              <a:t> </a:t>
            </a:r>
            <a:r>
              <a:rPr lang="de-DE" dirty="0" err="1"/>
              <a:t>leo</a:t>
            </a:r>
            <a:r>
              <a:rPr lang="de-DE" dirty="0"/>
              <a:t> </a:t>
            </a:r>
            <a:r>
              <a:rPr lang="de-DE" dirty="0" err="1"/>
              <a:t>ligula</a:t>
            </a:r>
            <a:r>
              <a:rPr lang="de-DE" dirty="0"/>
              <a:t>, </a:t>
            </a:r>
            <a:r>
              <a:rPr lang="de-DE" dirty="0" err="1"/>
              <a:t>porttitor</a:t>
            </a:r>
            <a:r>
              <a:rPr lang="de-DE" dirty="0"/>
              <a:t> </a:t>
            </a:r>
            <a:r>
              <a:rPr lang="de-DE" dirty="0" err="1"/>
              <a:t>eu</a:t>
            </a:r>
            <a:r>
              <a:rPr lang="de-DE" dirty="0"/>
              <a:t>, </a:t>
            </a:r>
            <a:r>
              <a:rPr lang="de-DE" dirty="0" err="1"/>
              <a:t>consequat</a:t>
            </a:r>
            <a:r>
              <a:rPr lang="de-DE" dirty="0"/>
              <a:t> </a:t>
            </a:r>
            <a:r>
              <a:rPr lang="de-DE" dirty="0" err="1"/>
              <a:t>vitae</a:t>
            </a:r>
            <a:r>
              <a:rPr lang="de-DE" dirty="0"/>
              <a:t>, </a:t>
            </a:r>
            <a:r>
              <a:rPr lang="de-DE" dirty="0" err="1"/>
              <a:t>eleifend</a:t>
            </a:r>
            <a:r>
              <a:rPr lang="de-DE" dirty="0"/>
              <a:t> </a:t>
            </a:r>
            <a:r>
              <a:rPr lang="de-DE" dirty="0" err="1"/>
              <a:t>ac</a:t>
            </a:r>
            <a:r>
              <a:rPr lang="de-DE" dirty="0"/>
              <a:t>, </a:t>
            </a:r>
            <a:r>
              <a:rPr lang="de-DE" dirty="0" err="1"/>
              <a:t>enim</a:t>
            </a:r>
            <a:r>
              <a:rPr lang="de-DE" dirty="0"/>
              <a:t>. </a:t>
            </a:r>
            <a:r>
              <a:rPr lang="de-DE" dirty="0" err="1"/>
              <a:t>Aliquam</a:t>
            </a:r>
            <a:r>
              <a:rPr lang="de-DE" dirty="0"/>
              <a:t> </a:t>
            </a:r>
            <a:r>
              <a:rPr lang="de-DE" dirty="0" err="1"/>
              <a:t>lorem</a:t>
            </a:r>
            <a:r>
              <a:rPr lang="de-DE" dirty="0"/>
              <a:t> ante, </a:t>
            </a:r>
            <a:r>
              <a:rPr lang="de-DE" dirty="0" err="1"/>
              <a:t>dapibus</a:t>
            </a:r>
            <a:r>
              <a:rPr lang="de-DE" dirty="0"/>
              <a:t> in, </a:t>
            </a:r>
            <a:r>
              <a:rPr lang="de-DE" dirty="0" err="1"/>
              <a:t>viverra</a:t>
            </a:r>
            <a:r>
              <a:rPr lang="de-DE" dirty="0"/>
              <a:t> </a:t>
            </a:r>
            <a:r>
              <a:rPr lang="de-DE" dirty="0" err="1"/>
              <a:t>quis</a:t>
            </a:r>
            <a:r>
              <a:rPr lang="de-DE" dirty="0"/>
              <a:t>, </a:t>
            </a:r>
            <a:r>
              <a:rPr lang="de-DE" dirty="0" err="1"/>
              <a:t>feugiat</a:t>
            </a:r>
            <a:r>
              <a:rPr lang="de-DE" dirty="0"/>
              <a:t> a, </a:t>
            </a:r>
            <a:r>
              <a:rPr lang="de-DE" dirty="0" err="1"/>
              <a:t>tellus</a:t>
            </a:r>
            <a:r>
              <a:rPr lang="de-DE" dirty="0"/>
              <a:t>. </a:t>
            </a:r>
            <a:r>
              <a:rPr lang="de-DE" dirty="0" err="1"/>
              <a:t>Phasellus</a:t>
            </a:r>
            <a:r>
              <a:rPr lang="de-DE" dirty="0"/>
              <a:t> </a:t>
            </a:r>
            <a:r>
              <a:rPr lang="de-DE" dirty="0" err="1"/>
              <a:t>viverra</a:t>
            </a:r>
            <a:r>
              <a:rPr lang="de-DE" dirty="0"/>
              <a:t> </a:t>
            </a:r>
            <a:r>
              <a:rPr lang="de-DE" dirty="0" err="1"/>
              <a:t>nulla</a:t>
            </a:r>
            <a:r>
              <a:rPr lang="de-DE" dirty="0"/>
              <a:t> </a:t>
            </a:r>
            <a:r>
              <a:rPr lang="de-DE" dirty="0" err="1"/>
              <a:t>ut</a:t>
            </a:r>
            <a:r>
              <a:rPr lang="de-DE" dirty="0"/>
              <a:t> </a:t>
            </a:r>
            <a:r>
              <a:rPr lang="de-DE" dirty="0" err="1"/>
              <a:t>metus</a:t>
            </a:r>
            <a:r>
              <a:rPr lang="de-DE" dirty="0"/>
              <a:t> </a:t>
            </a:r>
            <a:r>
              <a:rPr lang="de-DE" dirty="0" err="1"/>
              <a:t>varius</a:t>
            </a:r>
            <a:r>
              <a:rPr lang="de-DE" dirty="0"/>
              <a:t> </a:t>
            </a:r>
            <a:r>
              <a:rPr lang="de-DE" dirty="0" err="1"/>
              <a:t>laoreet</a:t>
            </a:r>
            <a:r>
              <a:rPr lang="de-DE" dirty="0"/>
              <a:t>. </a:t>
            </a:r>
            <a:r>
              <a:rPr lang="de-DE" dirty="0" err="1"/>
              <a:t>Quisque</a:t>
            </a:r>
            <a:r>
              <a:rPr lang="de-DE" dirty="0"/>
              <a:t> </a:t>
            </a:r>
            <a:r>
              <a:rPr lang="de-DE" dirty="0" err="1"/>
              <a:t>rutrum</a:t>
            </a:r>
            <a:r>
              <a:rPr lang="de-DE" dirty="0"/>
              <a:t>. </a:t>
            </a:r>
            <a:r>
              <a:rPr lang="de-DE" dirty="0" err="1"/>
              <a:t>Aenean</a:t>
            </a:r>
            <a:r>
              <a:rPr lang="de-DE" dirty="0"/>
              <a:t> </a:t>
            </a:r>
            <a:r>
              <a:rPr lang="de-DE" dirty="0" err="1"/>
              <a:t>imperdiet</a:t>
            </a:r>
            <a:r>
              <a:rPr lang="de-DE" dirty="0"/>
              <a:t>. </a:t>
            </a:r>
            <a:r>
              <a:rPr lang="de-DE" dirty="0" err="1"/>
              <a:t>Etiam</a:t>
            </a:r>
            <a:r>
              <a:rPr lang="de-DE" dirty="0"/>
              <a:t> </a:t>
            </a:r>
            <a:r>
              <a:rPr lang="de-DE" dirty="0" err="1"/>
              <a:t>ultricies</a:t>
            </a:r>
            <a:r>
              <a:rPr lang="de-DE" dirty="0"/>
              <a:t> </a:t>
            </a:r>
            <a:r>
              <a:rPr lang="de-DE" dirty="0" err="1"/>
              <a:t>nisi</a:t>
            </a:r>
            <a:r>
              <a:rPr lang="de-DE" dirty="0"/>
              <a:t> </a:t>
            </a:r>
            <a:r>
              <a:rPr lang="de-DE" dirty="0" err="1"/>
              <a:t>vel</a:t>
            </a:r>
            <a:r>
              <a:rPr lang="de-DE" dirty="0"/>
              <a:t> </a:t>
            </a:r>
            <a:r>
              <a:rPr lang="de-DE" dirty="0" err="1"/>
              <a:t>augue</a:t>
            </a:r>
            <a:r>
              <a:rPr lang="de-DE" dirty="0"/>
              <a:t>. </a:t>
            </a:r>
            <a:r>
              <a:rPr lang="de-DE" dirty="0" err="1"/>
              <a:t>Curabitur</a:t>
            </a:r>
            <a:r>
              <a:rPr lang="de-DE" dirty="0"/>
              <a:t> </a:t>
            </a:r>
            <a:r>
              <a:rPr lang="de-DE" dirty="0" err="1"/>
              <a:t>ullamcorper</a:t>
            </a:r>
            <a:r>
              <a:rPr lang="de-DE" dirty="0"/>
              <a:t> </a:t>
            </a:r>
            <a:r>
              <a:rPr lang="de-DE" dirty="0" err="1"/>
              <a:t>ultricies</a:t>
            </a:r>
            <a:r>
              <a:rPr lang="de-DE" dirty="0"/>
              <a:t> </a:t>
            </a:r>
            <a:r>
              <a:rPr lang="de-DE" dirty="0" err="1"/>
              <a:t>nisi</a:t>
            </a:r>
            <a:r>
              <a:rPr lang="de-DE" dirty="0"/>
              <a:t>. Nam </a:t>
            </a:r>
            <a:r>
              <a:rPr lang="de-DE" dirty="0" err="1"/>
              <a:t>eget</a:t>
            </a:r>
            <a:r>
              <a:rPr lang="de-DE" dirty="0"/>
              <a:t> </a:t>
            </a:r>
            <a:r>
              <a:rPr lang="de-DE" dirty="0" err="1"/>
              <a:t>dui</a:t>
            </a:r>
            <a:r>
              <a:rPr lang="de-DE" dirty="0"/>
              <a:t>. </a:t>
            </a:r>
            <a:r>
              <a:rPr lang="de-DE" dirty="0" err="1"/>
              <a:t>Etiam</a:t>
            </a:r>
            <a:r>
              <a:rPr lang="de-DE" dirty="0"/>
              <a:t> </a:t>
            </a:r>
            <a:r>
              <a:rPr lang="de-DE" dirty="0" err="1"/>
              <a:t>rhoncus</a:t>
            </a:r>
            <a:r>
              <a:rPr lang="de-DE" dirty="0"/>
              <a:t>. Maecenas </a:t>
            </a:r>
            <a:r>
              <a:rPr lang="de-DE" dirty="0" err="1"/>
              <a:t>tempus</a:t>
            </a:r>
            <a:r>
              <a:rPr lang="de-DE" dirty="0"/>
              <a:t>, </a:t>
            </a:r>
            <a:r>
              <a:rPr lang="de-DE" dirty="0" err="1"/>
              <a:t>tellus</a:t>
            </a:r>
            <a:r>
              <a:rPr lang="de-DE" dirty="0"/>
              <a:t> </a:t>
            </a:r>
            <a:r>
              <a:rPr lang="de-DE" dirty="0" err="1"/>
              <a:t>eget</a:t>
            </a:r>
            <a:r>
              <a:rPr lang="de-DE" dirty="0"/>
              <a:t> </a:t>
            </a:r>
            <a:r>
              <a:rPr lang="de-DE" dirty="0" err="1"/>
              <a:t>adipiscing</a:t>
            </a:r>
            <a:r>
              <a:rPr lang="de-DE" dirty="0"/>
              <a:t> </a:t>
            </a:r>
            <a:r>
              <a:rPr lang="de-DE" dirty="0" err="1"/>
              <a:t>pulvinar</a:t>
            </a:r>
            <a:r>
              <a:rPr lang="de-DE" dirty="0"/>
              <a:t>, </a:t>
            </a:r>
            <a:r>
              <a:rPr lang="de-DE" dirty="0" err="1"/>
              <a:t>hendrerit</a:t>
            </a:r>
            <a:r>
              <a:rPr lang="de-DE" dirty="0"/>
              <a:t> </a:t>
            </a:r>
            <a:r>
              <a:rPr lang="de-DE" dirty="0" err="1"/>
              <a:t>id</a:t>
            </a:r>
            <a:r>
              <a:rPr lang="de-DE" dirty="0"/>
              <a:t>, </a:t>
            </a:r>
            <a:r>
              <a:rPr lang="de-DE" dirty="0" err="1"/>
              <a:t>lorem</a:t>
            </a:r>
            <a:r>
              <a:rPr lang="de-DE" dirty="0"/>
              <a:t>. Maecenas </a:t>
            </a:r>
            <a:r>
              <a:rPr lang="de-DE" dirty="0" err="1"/>
              <a:t>nec</a:t>
            </a:r>
            <a:r>
              <a:rPr lang="de-DE" dirty="0"/>
              <a:t> </a:t>
            </a:r>
            <a:r>
              <a:rPr lang="de-DE" dirty="0" err="1"/>
              <a:t>odio</a:t>
            </a:r>
            <a:r>
              <a:rPr lang="de-DE" dirty="0"/>
              <a:t> et ante </a:t>
            </a:r>
            <a:r>
              <a:rPr lang="de-DE" dirty="0" err="1"/>
              <a:t>tincidunt</a:t>
            </a:r>
            <a:r>
              <a:rPr lang="de-DE" dirty="0"/>
              <a:t> </a:t>
            </a:r>
            <a:r>
              <a:rPr lang="de-DE" dirty="0" err="1"/>
              <a:t>tempus</a:t>
            </a:r>
            <a:r>
              <a:rPr lang="de-DE" dirty="0"/>
              <a:t>. </a:t>
            </a:r>
            <a:r>
              <a:rPr lang="de-DE" dirty="0" err="1"/>
              <a:t>Donec</a:t>
            </a:r>
            <a:r>
              <a:rPr lang="de-DE" dirty="0"/>
              <a:t> </a:t>
            </a:r>
            <a:r>
              <a:rPr lang="de-DE" dirty="0" err="1"/>
              <a:t>vitae</a:t>
            </a:r>
            <a:r>
              <a:rPr lang="de-DE" dirty="0"/>
              <a:t> </a:t>
            </a:r>
            <a:r>
              <a:rPr lang="de-DE" dirty="0" err="1"/>
              <a:t>sapien</a:t>
            </a:r>
            <a:r>
              <a:rPr lang="de-DE" dirty="0"/>
              <a:t> </a:t>
            </a:r>
            <a:r>
              <a:rPr lang="de-DE" dirty="0" err="1"/>
              <a:t>ut</a:t>
            </a:r>
            <a:r>
              <a:rPr lang="de-DE" dirty="0"/>
              <a:t> </a:t>
            </a:r>
            <a:r>
              <a:rPr lang="de-DE" dirty="0" err="1"/>
              <a:t>libero</a:t>
            </a:r>
            <a:r>
              <a:rPr lang="de-DE" dirty="0"/>
              <a:t> </a:t>
            </a:r>
            <a:r>
              <a:rPr lang="de-DE" dirty="0" err="1"/>
              <a:t>venenatis</a:t>
            </a:r>
            <a:r>
              <a:rPr lang="de-DE" dirty="0"/>
              <a:t>  </a:t>
            </a:r>
            <a:r>
              <a:rPr lang="de-DE" dirty="0" err="1"/>
              <a:t>Etiam</a:t>
            </a:r>
            <a:r>
              <a:rPr lang="de-DE" dirty="0"/>
              <a:t> </a:t>
            </a:r>
            <a:r>
              <a:rPr lang="de-DE" dirty="0" err="1"/>
              <a:t>rhoncus</a:t>
            </a:r>
            <a:r>
              <a:rPr lang="de-DE" dirty="0"/>
              <a:t>. Maecenas </a:t>
            </a:r>
            <a:r>
              <a:rPr lang="de-DE" dirty="0" err="1"/>
              <a:t>tempus</a:t>
            </a:r>
            <a:r>
              <a:rPr lang="de-DE" dirty="0"/>
              <a:t>, </a:t>
            </a:r>
            <a:r>
              <a:rPr lang="de-DE" dirty="0" err="1"/>
              <a:t>tellus</a:t>
            </a:r>
            <a:r>
              <a:rPr lang="de-DE" dirty="0"/>
              <a:t> </a:t>
            </a:r>
            <a:r>
              <a:rPr lang="de-DE" dirty="0" err="1"/>
              <a:t>eget</a:t>
            </a:r>
            <a:r>
              <a:rPr lang="de-DE" dirty="0"/>
              <a:t> </a:t>
            </a:r>
            <a:r>
              <a:rPr lang="de-DE" dirty="0" err="1"/>
              <a:t>adipiscing</a:t>
            </a:r>
            <a:r>
              <a:rPr lang="de-DE" dirty="0"/>
              <a:t> </a:t>
            </a:r>
            <a:r>
              <a:rPr lang="de-DE" dirty="0" err="1"/>
              <a:t>pulvinar</a:t>
            </a:r>
            <a:r>
              <a:rPr lang="de-DE" dirty="0"/>
              <a:t>, </a:t>
            </a:r>
            <a:r>
              <a:rPr lang="de-DE" dirty="0" err="1"/>
              <a:t>hendrerit</a:t>
            </a:r>
            <a:r>
              <a:rPr lang="de-DE" dirty="0"/>
              <a:t> </a:t>
            </a:r>
            <a:r>
              <a:rPr lang="de-DE" dirty="0" err="1"/>
              <a:t>id</a:t>
            </a:r>
            <a:r>
              <a:rPr lang="de-DE" dirty="0"/>
              <a:t>, </a:t>
            </a:r>
            <a:r>
              <a:rPr lang="de-DE" dirty="0" err="1"/>
              <a:t>lorem</a:t>
            </a:r>
            <a:r>
              <a:rPr lang="de-DE" dirty="0"/>
              <a:t>. Maecenas </a:t>
            </a:r>
            <a:r>
              <a:rPr lang="de-DE" dirty="0" err="1"/>
              <a:t>nec</a:t>
            </a:r>
            <a:r>
              <a:rPr lang="de-DE" dirty="0"/>
              <a:t> </a:t>
            </a:r>
            <a:r>
              <a:rPr lang="de-DE" dirty="0" err="1"/>
              <a:t>odio</a:t>
            </a:r>
            <a:r>
              <a:rPr lang="de-DE" dirty="0"/>
              <a:t> et ante</a:t>
            </a:r>
          </a:p>
        </p:txBody>
      </p:sp>
      <p:sp>
        <p:nvSpPr>
          <p:cNvPr id="5" name="Textplatzhalter 4"/>
          <p:cNvSpPr>
            <a:spLocks noGrp="1"/>
          </p:cNvSpPr>
          <p:nvPr>
            <p:ph type="body" sz="quarter" idx="15"/>
          </p:nvPr>
        </p:nvSpPr>
        <p:spPr/>
        <p:txBody>
          <a:bodyPr/>
          <a:lstStyle/>
          <a:p>
            <a:endParaRPr lang="de-DE"/>
          </a:p>
        </p:txBody>
      </p:sp>
      <p:pic>
        <p:nvPicPr>
          <p:cNvPr id="10" name="Bildplatzhalter 9">
            <a:extLst>
              <a:ext uri="{FF2B5EF4-FFF2-40B4-BE49-F238E27FC236}">
                <a16:creationId xmlns:a16="http://schemas.microsoft.com/office/drawing/2014/main" id="{D43A1658-2621-5A41-BD7A-387ACCA05E4D}"/>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15086" b="15086"/>
          <a:stretch>
            <a:fillRect/>
          </a:stretch>
        </p:blipFill>
        <p:spPr>
          <a:xfrm>
            <a:off x="305287" y="4785818"/>
            <a:ext cx="2987675" cy="1893791"/>
          </a:xfrm>
        </p:spPr>
      </p:pic>
      <p:graphicFrame>
        <p:nvGraphicFramePr>
          <p:cNvPr id="7" name="Tabelle 6"/>
          <p:cNvGraphicFramePr>
            <a:graphicFrameLocks noGrp="1"/>
          </p:cNvGraphicFramePr>
          <p:nvPr>
            <p:extLst>
              <p:ext uri="{D42A27DB-BD31-4B8C-83A1-F6EECF244321}">
                <p14:modId xmlns:p14="http://schemas.microsoft.com/office/powerpoint/2010/main" val="3643908502"/>
              </p:ext>
            </p:extLst>
          </p:nvPr>
        </p:nvGraphicFramePr>
        <p:xfrm>
          <a:off x="3906000" y="4416707"/>
          <a:ext cx="2988388" cy="2632015"/>
        </p:xfrm>
        <a:graphic>
          <a:graphicData uri="http://schemas.openxmlformats.org/drawingml/2006/table">
            <a:tbl>
              <a:tblPr firstRow="1" bandRow="1">
                <a:tableStyleId>{5C22544A-7EE6-4342-B048-85BDC9FD1C3A}</a:tableStyleId>
              </a:tblPr>
              <a:tblGrid>
                <a:gridCol w="1494194">
                  <a:extLst>
                    <a:ext uri="{9D8B030D-6E8A-4147-A177-3AD203B41FA5}">
                      <a16:colId xmlns:a16="http://schemas.microsoft.com/office/drawing/2014/main" val="20000"/>
                    </a:ext>
                  </a:extLst>
                </a:gridCol>
                <a:gridCol w="1494194">
                  <a:extLst>
                    <a:ext uri="{9D8B030D-6E8A-4147-A177-3AD203B41FA5}">
                      <a16:colId xmlns:a16="http://schemas.microsoft.com/office/drawing/2014/main" val="20001"/>
                    </a:ext>
                  </a:extLst>
                </a:gridCol>
              </a:tblGrid>
              <a:tr h="216000">
                <a:tc gridSpan="2">
                  <a:txBody>
                    <a:bodyPr/>
                    <a:lstStyle/>
                    <a:p>
                      <a:pPr>
                        <a:lnSpc>
                          <a:spcPts val="1200"/>
                        </a:lnSpc>
                      </a:pPr>
                      <a:r>
                        <a:rPr lang="de-DE" sz="900" b="0" dirty="0">
                          <a:solidFill>
                            <a:schemeClr val="tx1"/>
                          </a:solidFill>
                          <a:latin typeface="+mj-lt"/>
                        </a:rPr>
                        <a:t>Tab. XX</a:t>
                      </a:r>
                    </a:p>
                  </a:txBody>
                  <a:tcPr marL="0" marR="0">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6000">
                <a:tc gridSpan="2">
                  <a:txBody>
                    <a:bodyPr/>
                    <a:lstStyle/>
                    <a:p>
                      <a:pPr>
                        <a:lnSpc>
                          <a:spcPts val="1200"/>
                        </a:lnSpc>
                      </a:pPr>
                      <a:r>
                        <a:rPr lang="de-DE" sz="900" b="1" dirty="0">
                          <a:latin typeface="+mj-lt"/>
                        </a:rPr>
                        <a:t>Tabellenheadline Flyer 9/12 </a:t>
                      </a:r>
                      <a:r>
                        <a:rPr lang="de-DE" sz="900" b="1" dirty="0" err="1">
                          <a:latin typeface="+mj-lt"/>
                        </a:rPr>
                        <a:t>pt</a:t>
                      </a:r>
                      <a:r>
                        <a:rPr lang="de-DE" sz="900" b="1" dirty="0">
                          <a:latin typeface="+mj-lt"/>
                        </a:rPr>
                        <a:t> </a:t>
                      </a:r>
                      <a:r>
                        <a:rPr lang="de-DE" sz="900" b="1" dirty="0" err="1">
                          <a:latin typeface="+mj-lt"/>
                        </a:rPr>
                        <a:t>bold</a:t>
                      </a:r>
                      <a:r>
                        <a:rPr lang="de-DE" sz="900" b="1" dirty="0">
                          <a:latin typeface="+mj-lt"/>
                        </a:rPr>
                        <a:t> einzeilige</a:t>
                      </a:r>
                    </a:p>
                    <a:p>
                      <a:pPr>
                        <a:lnSpc>
                          <a:spcPts val="1200"/>
                        </a:lnSpc>
                      </a:pPr>
                      <a:r>
                        <a:rPr lang="de-DE" sz="900" b="1" dirty="0">
                          <a:latin typeface="+mj-lt"/>
                        </a:rPr>
                        <a:t>oder auch zweizeilig</a:t>
                      </a:r>
                    </a:p>
                    <a:p>
                      <a:pPr>
                        <a:lnSpc>
                          <a:spcPts val="1200"/>
                        </a:lnSpc>
                      </a:pPr>
                      <a:r>
                        <a:rPr lang="de-DE" sz="900" b="0" dirty="0" err="1">
                          <a:latin typeface="+mj-lt"/>
                        </a:rPr>
                        <a:t>Tabellensubline</a:t>
                      </a:r>
                      <a:r>
                        <a:rPr lang="de-DE" sz="900" b="0" dirty="0">
                          <a:latin typeface="+mj-lt"/>
                        </a:rPr>
                        <a:t> Flyer 9/12 </a:t>
                      </a:r>
                      <a:r>
                        <a:rPr lang="de-DE" sz="900" b="0" dirty="0" err="1">
                          <a:latin typeface="+mj-lt"/>
                        </a:rPr>
                        <a:t>pt</a:t>
                      </a:r>
                      <a:endParaRPr lang="de-DE" sz="900" b="0" dirty="0">
                        <a:latin typeface="+mj-lt"/>
                      </a:endParaRPr>
                    </a:p>
                  </a:txBody>
                  <a:tcPr marL="0" marR="0">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216000">
                <a:tc>
                  <a:txBody>
                    <a:bodyPr/>
                    <a:lstStyle/>
                    <a:p>
                      <a:r>
                        <a:rPr lang="de-DE" sz="900" b="1" dirty="0">
                          <a:solidFill>
                            <a:schemeClr val="bg1"/>
                          </a:solidFill>
                          <a:latin typeface="+mj-lt"/>
                        </a:rPr>
                        <a:t>Kopfzeile</a:t>
                      </a:r>
                      <a:r>
                        <a:rPr lang="de-DE" sz="900" b="1" baseline="0" dirty="0">
                          <a:solidFill>
                            <a:schemeClr val="bg1"/>
                          </a:solidFill>
                          <a:latin typeface="+mj-lt"/>
                        </a:rPr>
                        <a:t> </a:t>
                      </a:r>
                      <a:r>
                        <a:rPr lang="de-DE" sz="900" b="1" baseline="0">
                          <a:solidFill>
                            <a:schemeClr val="bg1"/>
                          </a:solidFill>
                          <a:latin typeface="+mj-lt"/>
                        </a:rPr>
                        <a:t>9/12 pt </a:t>
                      </a:r>
                      <a:r>
                        <a:rPr lang="de-DE" sz="900" b="1" baseline="0" dirty="0">
                          <a:solidFill>
                            <a:schemeClr val="bg1"/>
                          </a:solidFill>
                          <a:latin typeface="+mj-lt"/>
                        </a:rPr>
                        <a:t>einzeilig</a:t>
                      </a:r>
                    </a:p>
                    <a:p>
                      <a:r>
                        <a:rPr lang="de-DE" sz="900" b="1" baseline="0" dirty="0">
                          <a:solidFill>
                            <a:schemeClr val="bg1"/>
                          </a:solidFill>
                          <a:latin typeface="+mj-lt"/>
                        </a:rPr>
                        <a:t>oder auch mehrzeilig</a:t>
                      </a:r>
                      <a:endParaRPr lang="de-DE" sz="900" b="1" dirty="0">
                        <a:solidFill>
                          <a:schemeClr val="bg1"/>
                        </a:solidFill>
                        <a:latin typeface="+mj-lt"/>
                      </a:endParaRPr>
                    </a:p>
                  </a:txBody>
                  <a:tcPr anchor="ctr">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tc>
                  <a:txBody>
                    <a:bodyPr/>
                    <a:lstStyle/>
                    <a:p>
                      <a:r>
                        <a:rPr lang="de-DE" sz="900" b="1" kern="1200" dirty="0">
                          <a:solidFill>
                            <a:schemeClr val="bg1"/>
                          </a:solidFill>
                          <a:latin typeface="+mj-lt"/>
                          <a:ea typeface="+mn-ea"/>
                          <a:cs typeface="+mn-cs"/>
                        </a:rPr>
                        <a:t>Kopfzeile</a:t>
                      </a:r>
                      <a:endParaRPr lang="de-DE" sz="900" dirty="0">
                        <a:solidFill>
                          <a:srgbClr val="4B4B4D"/>
                        </a:solidFill>
                        <a:latin typeface="+mj-lt"/>
                      </a:endParaRPr>
                    </a:p>
                  </a:txBody>
                  <a:tcPr anchor="ctr">
                    <a:lnL w="952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extLst>
                  <a:ext uri="{0D108BD9-81ED-4DB2-BD59-A6C34878D82A}">
                    <a16:rowId xmlns:a16="http://schemas.microsoft.com/office/drawing/2014/main" val="10002"/>
                  </a:ext>
                </a:extLst>
              </a:tr>
              <a:tr h="216000">
                <a:tc>
                  <a:txBody>
                    <a:bodyPr/>
                    <a:lstStyle/>
                    <a:p>
                      <a:pPr>
                        <a:lnSpc>
                          <a:spcPts val="1200"/>
                        </a:lnSpc>
                      </a:pPr>
                      <a:r>
                        <a:rPr lang="de-DE" sz="900" b="0" dirty="0">
                          <a:solidFill>
                            <a:schemeClr val="tx1"/>
                          </a:solidFill>
                          <a:latin typeface="+mj-lt"/>
                        </a:rPr>
                        <a:t>Zelle 9/12 </a:t>
                      </a:r>
                      <a:r>
                        <a:rPr lang="de-DE" sz="900" b="0" dirty="0" err="1">
                          <a:solidFill>
                            <a:schemeClr val="tx1"/>
                          </a:solidFill>
                          <a:latin typeface="+mj-lt"/>
                        </a:rPr>
                        <a:t>pt</a:t>
                      </a:r>
                      <a:r>
                        <a:rPr lang="de-DE" sz="900" b="0" dirty="0">
                          <a:solidFill>
                            <a:schemeClr val="tx1"/>
                          </a:solidFill>
                          <a:latin typeface="+mj-lt"/>
                        </a:rPr>
                        <a:t> </a:t>
                      </a:r>
                      <a:r>
                        <a:rPr lang="de-DE" sz="900" b="0" dirty="0" err="1">
                          <a:solidFill>
                            <a:schemeClr val="tx1"/>
                          </a:solidFill>
                          <a:latin typeface="+mj-lt"/>
                        </a:rPr>
                        <a:t>regular</a:t>
                      </a:r>
                      <a:endParaRPr lang="de-DE" sz="900" b="0" dirty="0">
                        <a:solidFill>
                          <a:schemeClr val="tx1"/>
                        </a:solidFill>
                        <a:latin typeface="+mj-lt"/>
                      </a:endParaRP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tc>
                  <a:txBody>
                    <a:bodyPr/>
                    <a:lstStyle/>
                    <a:p>
                      <a:pPr>
                        <a:lnSpc>
                          <a:spcPts val="1200"/>
                        </a:lnSpc>
                      </a:pPr>
                      <a:r>
                        <a:rPr lang="de-DE" sz="900" b="0" dirty="0">
                          <a:solidFill>
                            <a:schemeClr val="tx1"/>
                          </a:solidFill>
                          <a:latin typeface="+mj-lt"/>
                        </a:rPr>
                        <a:t>Zelle</a:t>
                      </a: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extLst>
                  <a:ext uri="{0D108BD9-81ED-4DB2-BD59-A6C34878D82A}">
                    <a16:rowId xmlns:a16="http://schemas.microsoft.com/office/drawing/2014/main" val="10003"/>
                  </a:ext>
                </a:extLst>
              </a:tr>
              <a:tr h="216000">
                <a:tc>
                  <a:txBody>
                    <a:bodyPr/>
                    <a:lstStyle/>
                    <a:p>
                      <a:pPr>
                        <a:lnSpc>
                          <a:spcPts val="1200"/>
                        </a:lnSpc>
                      </a:pPr>
                      <a:r>
                        <a:rPr lang="de-DE" sz="900" b="0" dirty="0">
                          <a:solidFill>
                            <a:schemeClr val="tx1"/>
                          </a:solidFill>
                          <a:latin typeface="+mj-lt"/>
                        </a:rPr>
                        <a:t>Zelle</a:t>
                      </a: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16000">
                <a:tc>
                  <a:txBody>
                    <a:bodyPr/>
                    <a:lstStyle/>
                    <a:p>
                      <a:pPr>
                        <a:lnSpc>
                          <a:spcPts val="1200"/>
                        </a:lnSpc>
                      </a:pPr>
                      <a:r>
                        <a:rPr lang="de-DE" sz="900" b="0" dirty="0">
                          <a:solidFill>
                            <a:schemeClr val="tx1"/>
                          </a:solidFill>
                          <a:latin typeface="+mj-lt"/>
                        </a:rPr>
                        <a:t>Zelle</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extLst>
                  <a:ext uri="{0D108BD9-81ED-4DB2-BD59-A6C34878D82A}">
                    <a16:rowId xmlns:a16="http://schemas.microsoft.com/office/drawing/2014/main" val="10005"/>
                  </a:ext>
                </a:extLst>
              </a:tr>
              <a:tr h="180000">
                <a:tc gridSpan="2">
                  <a:txBody>
                    <a:bodyPr/>
                    <a:lstStyle/>
                    <a:p>
                      <a:pPr marL="64800" indent="-64800">
                        <a:lnSpc>
                          <a:spcPts val="800"/>
                        </a:lnSpc>
                      </a:pPr>
                      <a:r>
                        <a:rPr lang="de-DE" sz="600" dirty="0">
                          <a:solidFill>
                            <a:schemeClr val="tx1"/>
                          </a:solidFill>
                          <a:latin typeface="+mj-lt"/>
                        </a:rPr>
                        <a:t>* Fußnote/Anmerkungstexte/Erklärungen, linksbündig, Textausrichtung</a:t>
                      </a:r>
                      <a:r>
                        <a:rPr lang="de-DE" sz="600" baseline="0" dirty="0">
                          <a:solidFill>
                            <a:schemeClr val="tx1"/>
                          </a:solidFill>
                          <a:latin typeface="+mj-lt"/>
                        </a:rPr>
                        <a:t> oben, Höhe abhängig von der Textlänge</a:t>
                      </a:r>
                      <a:endParaRPr lang="de-DE" sz="600" dirty="0">
                        <a:solidFill>
                          <a:schemeClr val="tx1"/>
                        </a:solidFill>
                        <a:latin typeface="+mj-lt"/>
                      </a:endParaRPr>
                    </a:p>
                  </a:txBody>
                  <a:tcP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44000">
                <a:tc gridSpan="2">
                  <a:txBody>
                    <a:bodyPr/>
                    <a:lstStyle/>
                    <a:p>
                      <a:pPr algn="r">
                        <a:lnSpc>
                          <a:spcPts val="800"/>
                        </a:lnSpc>
                      </a:pPr>
                      <a:r>
                        <a:rPr lang="de-DE" sz="600" dirty="0"/>
                        <a:t>Quellenangabe 6/8 </a:t>
                      </a:r>
                      <a:r>
                        <a:rPr lang="de-DE" sz="600" dirty="0" err="1"/>
                        <a:t>pt</a:t>
                      </a:r>
                      <a:r>
                        <a:rPr lang="de-DE" sz="600" dirty="0"/>
                        <a:t> rechtsbündig</a:t>
                      </a:r>
                    </a:p>
                  </a:txBody>
                  <a:tcPr>
                    <a:lnT w="12700" cap="flat" cmpd="sng" algn="ctr">
                      <a:solidFill>
                        <a:schemeClr val="tx1"/>
                      </a:solidFill>
                      <a:prstDash val="solid"/>
                      <a:round/>
                      <a:headEnd type="none" w="med" len="med"/>
                      <a:tailEnd type="none" w="med" len="med"/>
                    </a:lnT>
                    <a:lnB w="12700" cmpd="sng">
                      <a:noFill/>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mpd="sng">
                      <a:noFill/>
                    </a:lnB>
                  </a:tcPr>
                </a:tc>
                <a:extLst>
                  <a:ext uri="{0D108BD9-81ED-4DB2-BD59-A6C34878D82A}">
                    <a16:rowId xmlns:a16="http://schemas.microsoft.com/office/drawing/2014/main" val="10007"/>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516633501"/>
              </p:ext>
            </p:extLst>
          </p:nvPr>
        </p:nvGraphicFramePr>
        <p:xfrm>
          <a:off x="7451475" y="669599"/>
          <a:ext cx="2989049" cy="2557663"/>
        </p:xfrm>
        <a:graphic>
          <a:graphicData uri="http://schemas.openxmlformats.org/drawingml/2006/table">
            <a:tbl>
              <a:tblPr firstRow="1" bandRow="1">
                <a:tableStyleId>{5C22544A-7EE6-4342-B048-85BDC9FD1C3A}</a:tableStyleId>
              </a:tblPr>
              <a:tblGrid>
                <a:gridCol w="2989049">
                  <a:extLst>
                    <a:ext uri="{9D8B030D-6E8A-4147-A177-3AD203B41FA5}">
                      <a16:colId xmlns:a16="http://schemas.microsoft.com/office/drawing/2014/main" val="20000"/>
                    </a:ext>
                  </a:extLst>
                </a:gridCol>
              </a:tblGrid>
              <a:tr h="0">
                <a:tc>
                  <a:txBody>
                    <a:bodyPr/>
                    <a:lstStyle/>
                    <a:p>
                      <a:pPr>
                        <a:lnSpc>
                          <a:spcPts val="1200"/>
                        </a:lnSpc>
                      </a:pPr>
                      <a:r>
                        <a:rPr lang="de-DE" sz="1100" dirty="0">
                          <a:solidFill>
                            <a:schemeClr val="bg1"/>
                          </a:solidFill>
                          <a:latin typeface="+mj-lt"/>
                        </a:rPr>
                        <a:t>Infobox Headline </a:t>
                      </a:r>
                      <a:r>
                        <a:rPr lang="de-DE" sz="1100" dirty="0" err="1">
                          <a:solidFill>
                            <a:schemeClr val="bg1"/>
                          </a:solidFill>
                          <a:latin typeface="+mj-lt"/>
                        </a:rPr>
                        <a:t>Lorem</a:t>
                      </a:r>
                      <a:r>
                        <a:rPr lang="de-DE" sz="1100" dirty="0">
                          <a:solidFill>
                            <a:schemeClr val="bg1"/>
                          </a:solidFill>
                          <a:latin typeface="+mj-lt"/>
                        </a:rPr>
                        <a:t> </a:t>
                      </a:r>
                      <a:r>
                        <a:rPr lang="de-DE" sz="1100" dirty="0" err="1">
                          <a:solidFill>
                            <a:schemeClr val="bg1"/>
                          </a:solidFill>
                          <a:latin typeface="+mj-lt"/>
                        </a:rPr>
                        <a:t>ipsum</a:t>
                      </a:r>
                      <a:r>
                        <a:rPr lang="de-DE" sz="1100" dirty="0">
                          <a:solidFill>
                            <a:schemeClr val="bg1"/>
                          </a:solidFill>
                          <a:latin typeface="+mj-lt"/>
                        </a:rPr>
                        <a:t> einzeilig </a:t>
                      </a:r>
                    </a:p>
                    <a:p>
                      <a:pPr>
                        <a:lnSpc>
                          <a:spcPts val="1200"/>
                        </a:lnSpc>
                      </a:pPr>
                      <a:r>
                        <a:rPr lang="de-DE" sz="1100" dirty="0">
                          <a:solidFill>
                            <a:schemeClr val="bg1"/>
                          </a:solidFill>
                          <a:latin typeface="+mj-lt"/>
                        </a:rPr>
                        <a:t>oder zweizeilig möglich 11/12 </a:t>
                      </a:r>
                      <a:r>
                        <a:rPr lang="de-DE" sz="1100" dirty="0" err="1">
                          <a:solidFill>
                            <a:schemeClr val="bg1"/>
                          </a:solidFill>
                          <a:latin typeface="+mj-lt"/>
                        </a:rPr>
                        <a:t>pt</a:t>
                      </a:r>
                      <a:endParaRPr lang="de-DE" sz="1100" dirty="0">
                        <a:solidFill>
                          <a:schemeClr val="bg1"/>
                        </a:solidFill>
                        <a:latin typeface="+mj-lt"/>
                      </a:endParaRPr>
                    </a:p>
                  </a:txBody>
                  <a:tcPr marL="180000" marR="180000" marT="108000" marB="10800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0">
                <a:tc>
                  <a:txBody>
                    <a:bodyPr/>
                    <a:lstStyle/>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Copytext</a:t>
                      </a:r>
                      <a:r>
                        <a:rPr lang="de-DE" sz="900" dirty="0">
                          <a:latin typeface="+mj-lt"/>
                        </a:rPr>
                        <a:t> Infobox</a:t>
                      </a:r>
                      <a:r>
                        <a:rPr lang="de-DE" sz="900" baseline="0" dirty="0">
                          <a:latin typeface="+mj-lt"/>
                        </a:rPr>
                        <a:t> 9/12 </a:t>
                      </a:r>
                      <a:r>
                        <a:rPr lang="de-DE" sz="900" baseline="0" dirty="0" err="1">
                          <a:latin typeface="+mj-lt"/>
                        </a:rPr>
                        <a:t>pt</a:t>
                      </a:r>
                      <a:r>
                        <a:rPr lang="de-DE" sz="900" baseline="0" dirty="0">
                          <a:latin typeface="+mj-lt"/>
                        </a:rPr>
                        <a:t>; </a:t>
                      </a:r>
                      <a:r>
                        <a:rPr lang="de-DE" sz="900" baseline="0" dirty="0" err="1">
                          <a:latin typeface="+mj-lt"/>
                        </a:rPr>
                        <a:t>text</a:t>
                      </a:r>
                      <a:r>
                        <a:rPr lang="de-DE" sz="900" baseline="0" dirty="0">
                          <a:latin typeface="+mj-lt"/>
                        </a:rPr>
                        <a:t> läuft in eigenständiger Box. </a:t>
                      </a:r>
                      <a:r>
                        <a:rPr lang="de-DE" sz="900" dirty="0" err="1">
                          <a:latin typeface="+mj-lt"/>
                        </a:rPr>
                        <a:t>arcu</a:t>
                      </a:r>
                      <a:r>
                        <a:rPr lang="de-DE" sz="900" dirty="0">
                          <a:latin typeface="+mj-lt"/>
                        </a:rPr>
                        <a:t>. In </a:t>
                      </a:r>
                      <a:r>
                        <a:rPr lang="de-DE" sz="900" dirty="0" err="1">
                          <a:latin typeface="+mj-lt"/>
                        </a:rPr>
                        <a:t>enim</a:t>
                      </a:r>
                      <a:r>
                        <a:rPr lang="de-DE" sz="900" dirty="0">
                          <a:latin typeface="+mj-lt"/>
                        </a:rPr>
                        <a:t> </a:t>
                      </a:r>
                      <a:r>
                        <a:rPr lang="de-DE" sz="900" dirty="0" err="1">
                          <a:latin typeface="+mj-lt"/>
                        </a:rPr>
                        <a:t>justo</a:t>
                      </a:r>
                      <a:r>
                        <a:rPr lang="de-DE" sz="900" dirty="0">
                          <a:latin typeface="+mj-lt"/>
                        </a:rPr>
                        <a:t>, </a:t>
                      </a:r>
                      <a:r>
                        <a:rPr lang="de-DE" sz="900" dirty="0" err="1">
                          <a:latin typeface="+mj-lt"/>
                        </a:rPr>
                        <a:t>rhoncus</a:t>
                      </a:r>
                      <a:r>
                        <a:rPr lang="de-DE" sz="900" dirty="0">
                          <a:latin typeface="+mj-lt"/>
                        </a:rPr>
                        <a:t> </a:t>
                      </a:r>
                      <a:r>
                        <a:rPr lang="de-DE" sz="900" dirty="0" err="1">
                          <a:latin typeface="+mj-lt"/>
                        </a:rPr>
                        <a:t>ut</a:t>
                      </a:r>
                      <a:r>
                        <a:rPr lang="de-DE" sz="900" dirty="0">
                          <a:latin typeface="+mj-lt"/>
                        </a:rPr>
                        <a:t>, </a:t>
                      </a:r>
                      <a:r>
                        <a:rPr lang="de-DE" sz="900" dirty="0" err="1">
                          <a:latin typeface="+mj-lt"/>
                        </a:rPr>
                        <a:t>imperdiet</a:t>
                      </a:r>
                      <a:r>
                        <a:rPr lang="de-DE" sz="900" dirty="0">
                          <a:latin typeface="+mj-lt"/>
                        </a:rPr>
                        <a:t> a, </a:t>
                      </a:r>
                      <a:r>
                        <a:rPr lang="de-DE" sz="900" dirty="0" err="1">
                          <a:latin typeface="+mj-lt"/>
                        </a:rPr>
                        <a:t>venenatis</a:t>
                      </a:r>
                      <a:r>
                        <a:rPr lang="de-DE" sz="900" dirty="0">
                          <a:latin typeface="+mj-lt"/>
                        </a:rPr>
                        <a:t> </a:t>
                      </a:r>
                      <a:r>
                        <a:rPr lang="de-DE" sz="900" dirty="0" err="1">
                          <a:latin typeface="+mj-lt"/>
                        </a:rPr>
                        <a:t>vitae</a:t>
                      </a:r>
                      <a:r>
                        <a:rPr lang="de-DE" sz="900" dirty="0">
                          <a:latin typeface="+mj-lt"/>
                        </a:rPr>
                        <a:t>, </a:t>
                      </a:r>
                      <a:r>
                        <a:rPr lang="de-DE" sz="900" dirty="0" err="1">
                          <a:latin typeface="+mj-lt"/>
                        </a:rPr>
                        <a:t>justo</a:t>
                      </a:r>
                      <a:r>
                        <a:rPr lang="de-DE" sz="900" dirty="0">
                          <a:latin typeface="+mj-lt"/>
                        </a:rPr>
                        <a:t>. </a:t>
                      </a:r>
                      <a:r>
                        <a:rPr lang="de-DE" sz="900" dirty="0" err="1">
                          <a:latin typeface="+mj-lt"/>
                        </a:rPr>
                        <a:t>Nullam</a:t>
                      </a:r>
                      <a:r>
                        <a:rPr lang="de-DE" sz="900" dirty="0">
                          <a:latin typeface="+mj-lt"/>
                        </a:rPr>
                        <a:t> </a:t>
                      </a:r>
                      <a:r>
                        <a:rPr lang="de-DE" sz="900" dirty="0" err="1">
                          <a:latin typeface="+mj-lt"/>
                        </a:rPr>
                        <a:t>dictum</a:t>
                      </a:r>
                      <a:r>
                        <a:rPr lang="de-DE" sz="900" dirty="0">
                          <a:latin typeface="+mj-lt"/>
                        </a:rPr>
                        <a:t> </a:t>
                      </a:r>
                      <a:r>
                        <a:rPr lang="de-DE" sz="900" dirty="0" err="1">
                          <a:latin typeface="+mj-lt"/>
                        </a:rPr>
                        <a:t>felis</a:t>
                      </a:r>
                      <a:r>
                        <a:rPr lang="de-DE" sz="900" dirty="0">
                          <a:latin typeface="+mj-lt"/>
                        </a:rPr>
                        <a:t> </a:t>
                      </a:r>
                      <a:r>
                        <a:rPr lang="de-DE" sz="900" dirty="0" err="1">
                          <a:latin typeface="+mj-lt"/>
                        </a:rPr>
                        <a:t>eu</a:t>
                      </a:r>
                      <a:r>
                        <a:rPr lang="de-DE" sz="900" dirty="0">
                          <a:latin typeface="+mj-lt"/>
                        </a:rPr>
                        <a:t> </a:t>
                      </a:r>
                      <a:r>
                        <a:rPr lang="de-DE" sz="900" dirty="0" err="1">
                          <a:latin typeface="+mj-lt"/>
                        </a:rPr>
                        <a:t>pede</a:t>
                      </a:r>
                      <a:r>
                        <a:rPr lang="de-DE" sz="900" dirty="0">
                          <a:latin typeface="+mj-lt"/>
                        </a:rPr>
                        <a:t> </a:t>
                      </a:r>
                      <a:r>
                        <a:rPr lang="de-DE" sz="900" dirty="0" err="1">
                          <a:latin typeface="+mj-lt"/>
                        </a:rPr>
                        <a:t>mollis</a:t>
                      </a:r>
                      <a:r>
                        <a:rPr lang="de-DE" sz="900" dirty="0">
                          <a:latin typeface="+mj-lt"/>
                        </a:rPr>
                        <a:t> </a:t>
                      </a:r>
                      <a:r>
                        <a:rPr lang="de-DE" sz="900" dirty="0" err="1">
                          <a:latin typeface="+mj-lt"/>
                        </a:rPr>
                        <a:t>pretium</a:t>
                      </a:r>
                      <a:r>
                        <a:rPr lang="de-DE" sz="900" dirty="0">
                          <a:latin typeface="+mj-lt"/>
                        </a:rPr>
                        <a:t>. Integer </a:t>
                      </a:r>
                      <a:r>
                        <a:rPr lang="de-DE" sz="900" dirty="0" err="1">
                          <a:latin typeface="+mj-lt"/>
                        </a:rPr>
                        <a:t>tincidunt</a:t>
                      </a:r>
                      <a:r>
                        <a:rPr lang="de-DE" sz="900" dirty="0">
                          <a:latin typeface="+mj-lt"/>
                        </a:rPr>
                        <a:t>. </a:t>
                      </a:r>
                      <a:r>
                        <a:rPr lang="de-DE" sz="900" dirty="0" err="1">
                          <a:latin typeface="+mj-lt"/>
                        </a:rPr>
                        <a:t>Cras</a:t>
                      </a:r>
                      <a:r>
                        <a:rPr lang="de-DE" sz="900" dirty="0">
                          <a:latin typeface="+mj-lt"/>
                        </a:rPr>
                        <a:t> </a:t>
                      </a:r>
                      <a:r>
                        <a:rPr lang="de-DE" sz="900" dirty="0" err="1">
                          <a:latin typeface="+mj-lt"/>
                        </a:rPr>
                        <a:t>dapibus</a:t>
                      </a:r>
                      <a:r>
                        <a:rPr lang="de-DE" sz="900" dirty="0">
                          <a:latin typeface="+mj-lt"/>
                        </a:rPr>
                        <a:t>. </a:t>
                      </a:r>
                      <a:r>
                        <a:rPr lang="de-DE" sz="900" dirty="0" err="1">
                          <a:latin typeface="+mj-lt"/>
                        </a:rPr>
                        <a:t>Vivamus</a:t>
                      </a:r>
                      <a:r>
                        <a:rPr lang="de-DE" sz="900" dirty="0">
                          <a:latin typeface="+mj-lt"/>
                        </a:rPr>
                        <a:t> </a:t>
                      </a:r>
                      <a:r>
                        <a:rPr lang="de-DE" sz="900" dirty="0" err="1">
                          <a:latin typeface="+mj-lt"/>
                        </a:rPr>
                        <a:t>elementum</a:t>
                      </a:r>
                      <a:r>
                        <a:rPr lang="de-DE" sz="900" dirty="0">
                          <a:latin typeface="+mj-lt"/>
                        </a:rPr>
                        <a:t> </a:t>
                      </a:r>
                      <a:r>
                        <a:rPr lang="de-DE" sz="900" dirty="0" err="1">
                          <a:latin typeface="+mj-lt"/>
                        </a:rPr>
                        <a:t>semper</a:t>
                      </a:r>
                      <a:r>
                        <a:rPr lang="de-DE" sz="900" dirty="0">
                          <a:latin typeface="+mj-lt"/>
                        </a:rPr>
                        <a:t> </a:t>
                      </a:r>
                      <a:r>
                        <a:rPr lang="de-DE" sz="900" dirty="0" err="1">
                          <a:latin typeface="+mj-lt"/>
                        </a:rPr>
                        <a:t>nisi</a:t>
                      </a:r>
                      <a:r>
                        <a:rPr lang="de-DE" sz="900" dirty="0">
                          <a:latin typeface="+mj-lt"/>
                        </a:rPr>
                        <a:t>. </a:t>
                      </a:r>
                      <a:r>
                        <a:rPr lang="de-DE" sz="900" dirty="0" err="1">
                          <a:latin typeface="+mj-lt"/>
                        </a:rPr>
                        <a:t>Aenean</a:t>
                      </a:r>
                      <a:r>
                        <a:rPr lang="de-DE" sz="900" dirty="0">
                          <a:latin typeface="+mj-lt"/>
                        </a:rPr>
                        <a:t> </a:t>
                      </a:r>
                      <a:r>
                        <a:rPr lang="de-DE" sz="900" dirty="0" err="1">
                          <a:latin typeface="+mj-lt"/>
                        </a:rPr>
                        <a:t>vulputate</a:t>
                      </a:r>
                      <a:r>
                        <a:rPr lang="de-DE" sz="900" dirty="0">
                          <a:latin typeface="+mj-lt"/>
                        </a:rPr>
                        <a:t> </a:t>
                      </a:r>
                      <a:r>
                        <a:rPr lang="de-DE" sz="900" dirty="0" err="1">
                          <a:latin typeface="+mj-lt"/>
                        </a:rPr>
                        <a:t>eleifend</a:t>
                      </a:r>
                      <a:r>
                        <a:rPr lang="de-DE" sz="900" dirty="0">
                          <a:latin typeface="+mj-lt"/>
                        </a:rPr>
                        <a:t> </a:t>
                      </a:r>
                      <a:r>
                        <a:rPr lang="de-DE" sz="900" dirty="0" err="1">
                          <a:latin typeface="+mj-lt"/>
                        </a:rPr>
                        <a:t>tellus</a:t>
                      </a:r>
                      <a:r>
                        <a:rPr lang="de-DE" sz="900" dirty="0">
                          <a:latin typeface="+mj-lt"/>
                        </a:rPr>
                        <a:t>. </a:t>
                      </a:r>
                      <a:r>
                        <a:rPr lang="de-DE" sz="900" dirty="0" err="1">
                          <a:latin typeface="+mj-lt"/>
                        </a:rPr>
                        <a:t>Aenean</a:t>
                      </a:r>
                      <a:r>
                        <a:rPr lang="de-DE" sz="900" dirty="0">
                          <a:latin typeface="+mj-lt"/>
                        </a:rPr>
                        <a:t> </a:t>
                      </a:r>
                      <a:r>
                        <a:rPr lang="de-DE" sz="900" dirty="0" err="1">
                          <a:latin typeface="+mj-lt"/>
                        </a:rPr>
                        <a:t>leo</a:t>
                      </a:r>
                      <a:r>
                        <a:rPr lang="de-DE" sz="900" dirty="0">
                          <a:latin typeface="+mj-lt"/>
                        </a:rPr>
                        <a:t> </a:t>
                      </a:r>
                      <a:r>
                        <a:rPr lang="de-DE" sz="900" dirty="0" err="1">
                          <a:latin typeface="+mj-lt"/>
                        </a:rPr>
                        <a:t>ligula</a:t>
                      </a:r>
                      <a:r>
                        <a:rPr lang="de-DE" sz="900" dirty="0">
                          <a:latin typeface="+mj-lt"/>
                        </a:rPr>
                        <a:t>. </a:t>
                      </a:r>
                    </a:p>
                    <a:p>
                      <a:pPr marL="0" marR="0" lvl="0" indent="0" algn="l" defTabSz="1007943" rtl="0" eaLnBrk="1" fontAlgn="auto" latinLnBrk="0" hangingPunct="1">
                        <a:lnSpc>
                          <a:spcPts val="1200"/>
                        </a:lnSpc>
                        <a:spcBef>
                          <a:spcPts val="0"/>
                        </a:spcBef>
                        <a:spcAft>
                          <a:spcPts val="0"/>
                        </a:spcAft>
                        <a:buClrTx/>
                        <a:buSzTx/>
                        <a:buFontTx/>
                        <a:buNone/>
                        <a:tabLst/>
                        <a:defRPr/>
                      </a:pPr>
                      <a:endParaRPr lang="de-DE" sz="900" dirty="0">
                        <a:latin typeface="+mj-lt"/>
                      </a:endParaRPr>
                    </a:p>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Porttitor</a:t>
                      </a:r>
                      <a:r>
                        <a:rPr lang="de-DE" sz="900" dirty="0">
                          <a:latin typeface="+mj-lt"/>
                        </a:rPr>
                        <a:t> </a:t>
                      </a:r>
                      <a:r>
                        <a:rPr lang="de-DE" sz="900" dirty="0" err="1">
                          <a:latin typeface="+mj-lt"/>
                        </a:rPr>
                        <a:t>eu</a:t>
                      </a:r>
                      <a:r>
                        <a:rPr lang="de-DE" sz="900" dirty="0">
                          <a:latin typeface="+mj-lt"/>
                        </a:rPr>
                        <a:t>, </a:t>
                      </a:r>
                      <a:r>
                        <a:rPr lang="de-DE" sz="900" dirty="0" err="1">
                          <a:latin typeface="+mj-lt"/>
                        </a:rPr>
                        <a:t>consequat</a:t>
                      </a:r>
                      <a:r>
                        <a:rPr lang="de-DE" sz="900" dirty="0">
                          <a:latin typeface="+mj-lt"/>
                        </a:rPr>
                        <a:t> </a:t>
                      </a:r>
                      <a:r>
                        <a:rPr lang="de-DE" sz="900" dirty="0" err="1">
                          <a:latin typeface="+mj-lt"/>
                        </a:rPr>
                        <a:t>vitae</a:t>
                      </a:r>
                      <a:r>
                        <a:rPr lang="de-DE" sz="900" dirty="0">
                          <a:latin typeface="+mj-lt"/>
                        </a:rPr>
                        <a:t>, </a:t>
                      </a:r>
                      <a:r>
                        <a:rPr lang="de-DE" sz="900" dirty="0" err="1">
                          <a:latin typeface="+mj-lt"/>
                        </a:rPr>
                        <a:t>eleifend</a:t>
                      </a:r>
                      <a:r>
                        <a:rPr lang="de-DE" sz="900" dirty="0">
                          <a:latin typeface="+mj-lt"/>
                        </a:rPr>
                        <a:t> </a:t>
                      </a:r>
                      <a:r>
                        <a:rPr lang="de-DE" sz="900" dirty="0" err="1">
                          <a:latin typeface="+mj-lt"/>
                        </a:rPr>
                        <a:t>ac</a:t>
                      </a:r>
                      <a:r>
                        <a:rPr lang="de-DE" sz="900" dirty="0">
                          <a:latin typeface="+mj-lt"/>
                        </a:rPr>
                        <a:t>, </a:t>
                      </a:r>
                      <a:r>
                        <a:rPr lang="de-DE" sz="900" dirty="0" err="1">
                          <a:latin typeface="+mj-lt"/>
                        </a:rPr>
                        <a:t>enim</a:t>
                      </a:r>
                      <a:r>
                        <a:rPr lang="de-DE" sz="900" dirty="0">
                          <a:latin typeface="+mj-lt"/>
                        </a:rPr>
                        <a:t>. </a:t>
                      </a:r>
                      <a:r>
                        <a:rPr lang="de-DE" sz="900" dirty="0" err="1">
                          <a:latin typeface="+mj-lt"/>
                        </a:rPr>
                        <a:t>Aliquam</a:t>
                      </a:r>
                      <a:r>
                        <a:rPr lang="de-DE" sz="900" dirty="0">
                          <a:latin typeface="+mj-lt"/>
                        </a:rPr>
                        <a:t> </a:t>
                      </a:r>
                      <a:r>
                        <a:rPr lang="de-DE" sz="900" dirty="0" err="1">
                          <a:latin typeface="+mj-lt"/>
                        </a:rPr>
                        <a:t>lorem</a:t>
                      </a:r>
                      <a:r>
                        <a:rPr lang="de-DE" sz="900" dirty="0">
                          <a:latin typeface="+mj-lt"/>
                        </a:rPr>
                        <a:t> ante, </a:t>
                      </a:r>
                      <a:r>
                        <a:rPr lang="de-DE" sz="900" dirty="0" err="1">
                          <a:latin typeface="+mj-lt"/>
                        </a:rPr>
                        <a:t>dapibus</a:t>
                      </a:r>
                      <a:r>
                        <a:rPr lang="de-DE" sz="900" dirty="0">
                          <a:latin typeface="+mj-lt"/>
                        </a:rPr>
                        <a:t> in, </a:t>
                      </a:r>
                      <a:r>
                        <a:rPr lang="de-DE" sz="900" dirty="0" err="1">
                          <a:latin typeface="+mj-lt"/>
                        </a:rPr>
                        <a:t>viverra</a:t>
                      </a:r>
                      <a:r>
                        <a:rPr lang="de-DE" sz="900" dirty="0">
                          <a:latin typeface="+mj-lt"/>
                        </a:rPr>
                        <a:t> </a:t>
                      </a:r>
                      <a:r>
                        <a:rPr lang="de-DE" sz="900" dirty="0" err="1">
                          <a:latin typeface="+mj-lt"/>
                        </a:rPr>
                        <a:t>quis</a:t>
                      </a:r>
                      <a:r>
                        <a:rPr lang="de-DE" sz="900" dirty="0">
                          <a:latin typeface="+mj-lt"/>
                        </a:rPr>
                        <a:t>, </a:t>
                      </a:r>
                      <a:r>
                        <a:rPr lang="de-DE" sz="900" dirty="0" err="1">
                          <a:latin typeface="+mj-lt"/>
                        </a:rPr>
                        <a:t>feugiat</a:t>
                      </a:r>
                      <a:r>
                        <a:rPr lang="de-DE" sz="900" dirty="0">
                          <a:latin typeface="+mj-lt"/>
                        </a:rPr>
                        <a:t> a, </a:t>
                      </a:r>
                      <a:r>
                        <a:rPr lang="de-DE" sz="900" dirty="0" err="1">
                          <a:latin typeface="+mj-lt"/>
                        </a:rPr>
                        <a:t>tellus</a:t>
                      </a:r>
                      <a:r>
                        <a:rPr lang="de-DE" sz="900" dirty="0">
                          <a:latin typeface="+mj-lt"/>
                        </a:rPr>
                        <a:t>. </a:t>
                      </a:r>
                      <a:r>
                        <a:rPr lang="de-DE" sz="900" dirty="0" err="1">
                          <a:latin typeface="+mj-lt"/>
                        </a:rPr>
                        <a:t>Phasellus</a:t>
                      </a:r>
                      <a:r>
                        <a:rPr lang="de-DE" sz="900" dirty="0">
                          <a:latin typeface="+mj-lt"/>
                        </a:rPr>
                        <a:t> </a:t>
                      </a:r>
                      <a:r>
                        <a:rPr lang="de-DE" sz="900" dirty="0" err="1">
                          <a:latin typeface="+mj-lt"/>
                        </a:rPr>
                        <a:t>viverra</a:t>
                      </a:r>
                      <a:r>
                        <a:rPr lang="de-DE" sz="900" dirty="0">
                          <a:latin typeface="+mj-lt"/>
                        </a:rPr>
                        <a:t> </a:t>
                      </a:r>
                      <a:r>
                        <a:rPr lang="de-DE" sz="900" dirty="0" err="1">
                          <a:latin typeface="+mj-lt"/>
                        </a:rPr>
                        <a:t>nulla</a:t>
                      </a:r>
                      <a:r>
                        <a:rPr lang="de-DE" sz="900" dirty="0">
                          <a:latin typeface="+mj-lt"/>
                        </a:rPr>
                        <a:t> </a:t>
                      </a:r>
                      <a:r>
                        <a:rPr lang="de-DE" sz="900" dirty="0" err="1">
                          <a:latin typeface="+mj-lt"/>
                        </a:rPr>
                        <a:t>ut</a:t>
                      </a:r>
                      <a:r>
                        <a:rPr lang="de-DE" sz="900" dirty="0">
                          <a:latin typeface="+mj-lt"/>
                        </a:rPr>
                        <a:t> </a:t>
                      </a:r>
                      <a:r>
                        <a:rPr lang="de-DE" sz="900" dirty="0" err="1">
                          <a:latin typeface="+mj-lt"/>
                        </a:rPr>
                        <a:t>metus</a:t>
                      </a:r>
                      <a:r>
                        <a:rPr lang="de-DE" sz="900" dirty="0">
                          <a:latin typeface="+mj-lt"/>
                        </a:rPr>
                        <a:t> </a:t>
                      </a:r>
                      <a:r>
                        <a:rPr lang="de-DE" sz="900" dirty="0" err="1">
                          <a:latin typeface="+mj-lt"/>
                        </a:rPr>
                        <a:t>varius</a:t>
                      </a:r>
                      <a:r>
                        <a:rPr lang="de-DE" sz="900" dirty="0">
                          <a:latin typeface="+mj-lt"/>
                        </a:rPr>
                        <a:t> </a:t>
                      </a:r>
                      <a:r>
                        <a:rPr lang="de-DE" sz="900" dirty="0" err="1">
                          <a:latin typeface="+mj-lt"/>
                        </a:rPr>
                        <a:t>laoreet</a:t>
                      </a:r>
                      <a:r>
                        <a:rPr lang="de-DE" sz="900" dirty="0">
                          <a:latin typeface="+mj-lt"/>
                        </a:rPr>
                        <a:t>. </a:t>
                      </a:r>
                      <a:r>
                        <a:rPr lang="de-DE" sz="900" dirty="0" err="1">
                          <a:latin typeface="+mj-lt"/>
                        </a:rPr>
                        <a:t>Quisque</a:t>
                      </a:r>
                      <a:r>
                        <a:rPr lang="de-DE" sz="900" dirty="0">
                          <a:latin typeface="+mj-lt"/>
                        </a:rPr>
                        <a:t> </a:t>
                      </a:r>
                      <a:r>
                        <a:rPr lang="de-DE" sz="900" dirty="0" err="1">
                          <a:latin typeface="+mj-lt"/>
                        </a:rPr>
                        <a:t>rutrum</a:t>
                      </a:r>
                      <a:r>
                        <a:rPr lang="de-DE" sz="900" dirty="0">
                          <a:latin typeface="+mj-lt"/>
                        </a:rPr>
                        <a:t>. </a:t>
                      </a:r>
                      <a:r>
                        <a:rPr lang="de-DE" sz="900" dirty="0" err="1">
                          <a:latin typeface="+mj-lt"/>
                        </a:rPr>
                        <a:t>Aenean</a:t>
                      </a:r>
                      <a:r>
                        <a:rPr lang="de-DE" sz="900" dirty="0">
                          <a:latin typeface="+mj-lt"/>
                        </a:rPr>
                        <a:t> </a:t>
                      </a:r>
                      <a:r>
                        <a:rPr lang="de-DE" sz="900" dirty="0" err="1">
                          <a:latin typeface="+mj-lt"/>
                        </a:rPr>
                        <a:t>imperdiet</a:t>
                      </a:r>
                      <a:r>
                        <a:rPr lang="de-DE" sz="900" dirty="0">
                          <a:latin typeface="+mj-lt"/>
                        </a:rPr>
                        <a:t>. </a:t>
                      </a:r>
                      <a:r>
                        <a:rPr lang="de-DE" sz="900" dirty="0" err="1">
                          <a:latin typeface="+mj-lt"/>
                        </a:rPr>
                        <a:t>Etiam</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 </a:t>
                      </a:r>
                      <a:r>
                        <a:rPr lang="de-DE" sz="900" dirty="0" err="1">
                          <a:latin typeface="+mj-lt"/>
                        </a:rPr>
                        <a:t>vel</a:t>
                      </a:r>
                      <a:r>
                        <a:rPr lang="de-DE" sz="900" dirty="0">
                          <a:latin typeface="+mj-lt"/>
                        </a:rPr>
                        <a:t> </a:t>
                      </a:r>
                      <a:r>
                        <a:rPr lang="de-DE" sz="900" dirty="0" err="1">
                          <a:latin typeface="+mj-lt"/>
                        </a:rPr>
                        <a:t>augue</a:t>
                      </a:r>
                      <a:r>
                        <a:rPr lang="de-DE" sz="900" dirty="0">
                          <a:latin typeface="+mj-lt"/>
                        </a:rPr>
                        <a:t>. </a:t>
                      </a:r>
                      <a:r>
                        <a:rPr lang="de-DE" sz="900" dirty="0" err="1">
                          <a:latin typeface="+mj-lt"/>
                        </a:rPr>
                        <a:t>Curabitur</a:t>
                      </a:r>
                      <a:r>
                        <a:rPr lang="de-DE" sz="900" dirty="0">
                          <a:latin typeface="+mj-lt"/>
                        </a:rPr>
                        <a:t> </a:t>
                      </a:r>
                      <a:r>
                        <a:rPr lang="de-DE" sz="900" dirty="0" err="1">
                          <a:latin typeface="+mj-lt"/>
                        </a:rPr>
                        <a:t>ullamcorper</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a:t>
                      </a:r>
                    </a:p>
                  </a:txBody>
                  <a:tcPr marL="180000" marR="180000" marT="108000" marB="108000">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8F6E0"/>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41580751"/>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2"/>
          </p:nvPr>
        </p:nvSpPr>
        <p:spPr/>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quarter" idx="11"/>
          </p:nvPr>
        </p:nvSpPr>
        <p:spPr/>
        <p:txBody>
          <a:bodyPr/>
          <a:lstStyle/>
          <a:p>
            <a:endParaRPr lang="de-DE"/>
          </a:p>
        </p:txBody>
      </p:sp>
      <p:sp>
        <p:nvSpPr>
          <p:cNvPr id="6" name="Bildplatzhalter 5"/>
          <p:cNvSpPr>
            <a:spLocks noGrp="1"/>
          </p:cNvSpPr>
          <p:nvPr>
            <p:ph type="pic" sz="quarter" idx="14"/>
          </p:nvPr>
        </p:nvSpPr>
        <p:spPr/>
      </p:sp>
      <p:sp>
        <p:nvSpPr>
          <p:cNvPr id="7" name="Textplatzhalter 6"/>
          <p:cNvSpPr>
            <a:spLocks noGrp="1"/>
          </p:cNvSpPr>
          <p:nvPr>
            <p:ph type="body" sz="quarter" idx="15"/>
          </p:nvPr>
        </p:nvSpPr>
        <p:spPr/>
        <p:txBody>
          <a:bodyPr/>
          <a:lstStyle/>
          <a:p>
            <a:endParaRPr lang="de-DE"/>
          </a:p>
        </p:txBody>
      </p:sp>
      <p:sp>
        <p:nvSpPr>
          <p:cNvPr id="8" name="Textplatzhalter 4"/>
          <p:cNvSpPr>
            <a:spLocks noGrp="1"/>
          </p:cNvSpPr>
          <p:nvPr>
            <p:ph type="body" sz="quarter" idx="13"/>
          </p:nvPr>
        </p:nvSpPr>
        <p:spPr>
          <a:xfrm>
            <a:off x="3798000" y="668338"/>
            <a:ext cx="2988000" cy="6480000"/>
          </a:xfrm>
        </p:spPr>
        <p:txBody>
          <a:bodyPr/>
          <a:lstStyle/>
          <a:p>
            <a:r>
              <a:rPr lang="de-DE" dirty="0"/>
              <a:t>Impressum</a:t>
            </a:r>
          </a:p>
          <a:p>
            <a:pPr lvl="4"/>
            <a:r>
              <a:rPr lang="de-DE" b="1" dirty="0"/>
              <a:t>Herausgeber</a:t>
            </a:r>
            <a:r>
              <a:rPr lang="de-DE" dirty="0"/>
              <a:t>:</a:t>
            </a:r>
          </a:p>
          <a:p>
            <a:pPr lvl="4"/>
            <a:r>
              <a:rPr lang="de-DE" dirty="0"/>
              <a:t>Umweltbundesamt</a:t>
            </a:r>
          </a:p>
          <a:p>
            <a:pPr lvl="4"/>
            <a:r>
              <a:rPr lang="de-DE" dirty="0"/>
              <a:t>Fachgebiet [Fachgebiet]</a:t>
            </a:r>
          </a:p>
          <a:p>
            <a:pPr lvl="4"/>
            <a:r>
              <a:rPr lang="de-DE" dirty="0"/>
              <a:t>Postfach 14 06</a:t>
            </a:r>
          </a:p>
          <a:p>
            <a:pPr lvl="4"/>
            <a:r>
              <a:rPr lang="de-DE" dirty="0"/>
              <a:t>06813 Dessau-Roßlau</a:t>
            </a:r>
          </a:p>
          <a:p>
            <a:pPr lvl="4"/>
            <a:r>
              <a:rPr lang="de-DE" dirty="0"/>
              <a:t>Tel: +49 340-2103-0</a:t>
            </a:r>
          </a:p>
          <a:p>
            <a:pPr lvl="4"/>
            <a:r>
              <a:rPr lang="de-DE" dirty="0"/>
              <a:t>buergerservice@umweltbundesamt.de</a:t>
            </a:r>
          </a:p>
          <a:p>
            <a:pPr lvl="4"/>
            <a:r>
              <a:rPr lang="de-DE" dirty="0"/>
              <a:t>Internet: www.umweltbundesamt.de</a:t>
            </a:r>
          </a:p>
          <a:p>
            <a:pPr lvl="4"/>
            <a:endParaRPr lang="de-DE" dirty="0"/>
          </a:p>
          <a:p>
            <a:pPr lvl="4"/>
            <a:r>
              <a:rPr lang="de-DE" dirty="0"/>
              <a:t>        /umweltbundesamt.de</a:t>
            </a:r>
          </a:p>
          <a:p>
            <a:pPr lvl="4"/>
            <a:r>
              <a:rPr lang="de-DE" dirty="0"/>
              <a:t>        /</a:t>
            </a:r>
            <a:r>
              <a:rPr lang="de-DE" dirty="0" err="1"/>
              <a:t>umweltbundesamt</a:t>
            </a:r>
            <a:endParaRPr lang="de-DE" dirty="0"/>
          </a:p>
          <a:p>
            <a:pPr lvl="4"/>
            <a:r>
              <a:rPr lang="de-DE" dirty="0"/>
              <a:t>        /</a:t>
            </a:r>
            <a:r>
              <a:rPr lang="de-DE" dirty="0" err="1"/>
              <a:t>umweltbundesamt</a:t>
            </a:r>
            <a:endParaRPr lang="de-DE" dirty="0"/>
          </a:p>
          <a:p>
            <a:pPr lvl="4"/>
            <a:r>
              <a:rPr lang="de-DE" dirty="0"/>
              <a:t>        /</a:t>
            </a:r>
            <a:r>
              <a:rPr lang="de-DE" dirty="0" err="1"/>
              <a:t>umweltbundesamt</a:t>
            </a:r>
            <a:endParaRPr lang="de-DE" dirty="0"/>
          </a:p>
          <a:p>
            <a:pPr lvl="4"/>
            <a:endParaRPr lang="de-DE" dirty="0"/>
          </a:p>
          <a:p>
            <a:pPr lvl="4"/>
            <a:r>
              <a:rPr lang="de-DE" b="1" dirty="0"/>
              <a:t>Autoren:</a:t>
            </a:r>
          </a:p>
          <a:p>
            <a:pPr lvl="4"/>
            <a:r>
              <a:rPr lang="de-DE" dirty="0"/>
              <a:t>[Autoren]</a:t>
            </a:r>
          </a:p>
          <a:p>
            <a:pPr lvl="4"/>
            <a:endParaRPr lang="de-DE" dirty="0"/>
          </a:p>
          <a:p>
            <a:pPr lvl="4"/>
            <a:r>
              <a:rPr lang="de-DE" b="1" dirty="0"/>
              <a:t>Redaktion:</a:t>
            </a:r>
          </a:p>
          <a:p>
            <a:pPr lvl="4"/>
            <a:r>
              <a:rPr lang="de-DE" dirty="0"/>
              <a:t>[Redaktion]</a:t>
            </a:r>
          </a:p>
          <a:p>
            <a:pPr lvl="4"/>
            <a:endParaRPr lang="de-DE" dirty="0"/>
          </a:p>
          <a:p>
            <a:pPr lvl="4"/>
            <a:r>
              <a:rPr lang="de-DE" b="1" dirty="0"/>
              <a:t>Publikationen als </a:t>
            </a:r>
            <a:r>
              <a:rPr lang="de-DE" b="1" dirty="0" err="1"/>
              <a:t>pdf</a:t>
            </a:r>
            <a:r>
              <a:rPr lang="de-DE" b="1" dirty="0"/>
              <a:t>:</a:t>
            </a:r>
          </a:p>
          <a:p>
            <a:pPr lvl="4"/>
            <a:r>
              <a:rPr lang="de-DE" dirty="0"/>
              <a:t>www.umweltbundesamt.de/publikationen</a:t>
            </a:r>
          </a:p>
          <a:p>
            <a:pPr lvl="4"/>
            <a:endParaRPr lang="de-DE" dirty="0"/>
          </a:p>
          <a:p>
            <a:pPr lvl="4"/>
            <a:r>
              <a:rPr lang="de-DE" b="1" dirty="0"/>
              <a:t>Bildquellen:</a:t>
            </a:r>
          </a:p>
          <a:p>
            <a:pPr lvl="4"/>
            <a:r>
              <a:rPr lang="de-DE" dirty="0"/>
              <a:t>[Bildquellen]</a:t>
            </a:r>
          </a:p>
          <a:p>
            <a:pPr lvl="4"/>
            <a:endParaRPr lang="de-DE" dirty="0"/>
          </a:p>
          <a:p>
            <a:pPr lvl="4"/>
            <a:r>
              <a:rPr lang="de-DE" dirty="0"/>
              <a:t>Stand: [Monat und Jahr, an dem der Flyer erscheint]</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000" y="2970000"/>
            <a:ext cx="3456439" cy="152400"/>
          </a:xfrm>
          <a:prstGeom prst="rect">
            <a:avLst/>
          </a:prstGeom>
        </p:spPr>
      </p:pic>
      <p:sp>
        <p:nvSpPr>
          <p:cNvPr id="10" name="Textplatzhalter 22"/>
          <p:cNvSpPr txBox="1">
            <a:spLocks/>
          </p:cNvSpPr>
          <p:nvPr/>
        </p:nvSpPr>
        <p:spPr>
          <a:xfrm>
            <a:off x="7092000" y="3121200"/>
            <a:ext cx="3455988" cy="1746000"/>
          </a:xfrm>
          <a:prstGeom prst="rect">
            <a:avLst/>
          </a:prstGeom>
          <a:solidFill>
            <a:schemeClr val="bg2"/>
          </a:solidFill>
        </p:spPr>
        <p:txBody>
          <a:bodyPr vert="horz" lIns="252000" tIns="252000" rIns="252000" bIns="252000" rtlCol="0">
            <a:noAutofit/>
          </a:bodyPr>
          <a:lstStyle>
            <a:lvl1pPr marL="0" indent="0" algn="l" defTabSz="1007943" rtl="0" eaLnBrk="1" latinLnBrk="0" hangingPunct="1">
              <a:lnSpc>
                <a:spcPts val="2400"/>
              </a:lnSpc>
              <a:spcBef>
                <a:spcPts val="0"/>
              </a:spcBef>
              <a:spcAft>
                <a:spcPts val="900"/>
              </a:spcAft>
              <a:buFontTx/>
              <a:buNone/>
              <a:defRPr sz="1800" b="1" kern="1200" baseline="0">
                <a:solidFill>
                  <a:schemeClr val="bg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0" indent="-144000" algn="l" defTabSz="1007943" rtl="0" eaLnBrk="1" latinLnBrk="0" hangingPunct="1">
              <a:lnSpc>
                <a:spcPts val="1200"/>
              </a:lnSpc>
              <a:spcBef>
                <a:spcPts val="0"/>
              </a:spcBef>
              <a:buClr>
                <a:schemeClr val="bg2"/>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120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2000"/>
              </a:lnSpc>
              <a:spcAft>
                <a:spcPts val="0"/>
              </a:spcAft>
            </a:pPr>
            <a:r>
              <a:rPr lang="de-DE" dirty="0"/>
              <a:t>Flyer Titel Headline 18/20 </a:t>
            </a:r>
            <a:r>
              <a:rPr lang="de-DE" dirty="0" err="1"/>
              <a:t>pt</a:t>
            </a:r>
            <a:endParaRPr lang="de-DE" dirty="0"/>
          </a:p>
          <a:p>
            <a:pPr>
              <a:lnSpc>
                <a:spcPts val="2000"/>
              </a:lnSpc>
              <a:spcAft>
                <a:spcPts val="0"/>
              </a:spcAft>
            </a:pPr>
            <a:r>
              <a:rPr lang="de-DE" b="0" dirty="0"/>
              <a:t>Flyer </a:t>
            </a:r>
            <a:r>
              <a:rPr lang="de-DE" b="0" dirty="0" err="1"/>
              <a:t>Subline</a:t>
            </a:r>
            <a:r>
              <a:rPr lang="de-DE" b="0" dirty="0"/>
              <a:t> </a:t>
            </a:r>
            <a:r>
              <a:rPr lang="de-DE" b="0" dirty="0" err="1"/>
              <a:t>regular</a:t>
            </a:r>
            <a:endParaRPr lang="de-DE" b="0" dirty="0"/>
          </a:p>
          <a:p>
            <a:pPr>
              <a:lnSpc>
                <a:spcPts val="2000"/>
              </a:lnSpc>
              <a:spcAft>
                <a:spcPts val="0"/>
              </a:spcAft>
            </a:pPr>
            <a:r>
              <a:rPr lang="de-DE" b="0" dirty="0"/>
              <a:t>18/20 </a:t>
            </a:r>
            <a:r>
              <a:rPr lang="de-DE" b="0" dirty="0" err="1"/>
              <a:t>pt</a:t>
            </a:r>
            <a:r>
              <a:rPr lang="de-DE" b="0" dirty="0"/>
              <a:t>; Schriftgröße nach Textmenge anpassen</a:t>
            </a:r>
          </a:p>
        </p:txBody>
      </p:sp>
      <p:grpSp>
        <p:nvGrpSpPr>
          <p:cNvPr id="11" name="Gruppieren 10"/>
          <p:cNvGrpSpPr/>
          <p:nvPr/>
        </p:nvGrpSpPr>
        <p:grpSpPr>
          <a:xfrm>
            <a:off x="3797549" y="2479647"/>
            <a:ext cx="143826" cy="566734"/>
            <a:chOff x="785726" y="2479647"/>
            <a:chExt cx="143826" cy="566734"/>
          </a:xfrm>
        </p:grpSpPr>
        <p:pic>
          <p:nvPicPr>
            <p:cNvPr id="12" name="Grafi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726" y="2479647"/>
              <a:ext cx="115824" cy="112776"/>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296" y="2652664"/>
              <a:ext cx="143256" cy="97536"/>
            </a:xfrm>
            <a:prstGeom prst="rect">
              <a:avLst/>
            </a:prstGeom>
          </p:spPr>
        </p:pic>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297" y="2789563"/>
              <a:ext cx="134112" cy="94488"/>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726" y="2930557"/>
              <a:ext cx="115824" cy="115824"/>
            </a:xfrm>
            <a:prstGeom prst="rect">
              <a:avLst/>
            </a:prstGeom>
          </p:spPr>
        </p:pic>
      </p:grpSp>
    </p:spTree>
    <p:extLst>
      <p:ext uri="{BB962C8B-B14F-4D97-AF65-F5344CB8AC3E}">
        <p14:creationId xmlns:p14="http://schemas.microsoft.com/office/powerpoint/2010/main" val="1879102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endParaRPr lang="de-DE"/>
          </a:p>
        </p:txBody>
      </p:sp>
      <p:sp>
        <p:nvSpPr>
          <p:cNvPr id="3" name="Textplatzhalter 2"/>
          <p:cNvSpPr>
            <a:spLocks noGrp="1"/>
          </p:cNvSpPr>
          <p:nvPr>
            <p:ph type="body" sz="quarter" idx="11"/>
          </p:nvPr>
        </p:nvSpPr>
        <p:spPr/>
        <p:txBody>
          <a:bodyPr/>
          <a:lstStyle/>
          <a:p>
            <a:endParaRPr lang="de-DE"/>
          </a:p>
        </p:txBody>
      </p:sp>
      <p:sp>
        <p:nvSpPr>
          <p:cNvPr id="4" name="Textplatzhalter 3"/>
          <p:cNvSpPr>
            <a:spLocks noGrp="1"/>
          </p:cNvSpPr>
          <p:nvPr>
            <p:ph type="body" sz="quarter" idx="12"/>
          </p:nvPr>
        </p:nvSpPr>
        <p:spPr/>
        <p:txBody>
          <a:bodyPr/>
          <a:lstStyle/>
          <a:p>
            <a:endParaRPr lang="de-DE" dirty="0"/>
          </a:p>
        </p:txBody>
      </p:sp>
      <p:sp>
        <p:nvSpPr>
          <p:cNvPr id="5" name="Textplatzhalter 4"/>
          <p:cNvSpPr>
            <a:spLocks noGrp="1"/>
          </p:cNvSpPr>
          <p:nvPr>
            <p:ph type="body" sz="quarter" idx="15"/>
          </p:nvPr>
        </p:nvSpPr>
        <p:spPr/>
        <p:txBody>
          <a:bodyPr/>
          <a:lstStyle/>
          <a:p>
            <a:endParaRPr lang="de-DE"/>
          </a:p>
        </p:txBody>
      </p:sp>
      <p:sp>
        <p:nvSpPr>
          <p:cNvPr id="6" name="Bildplatzhalter 5"/>
          <p:cNvSpPr>
            <a:spLocks noGrp="1"/>
          </p:cNvSpPr>
          <p:nvPr>
            <p:ph type="pic" sz="quarter" idx="16"/>
          </p:nvPr>
        </p:nvSpPr>
        <p:spPr/>
      </p:sp>
      <p:graphicFrame>
        <p:nvGraphicFramePr>
          <p:cNvPr id="7" name="Tabelle 6"/>
          <p:cNvGraphicFramePr>
            <a:graphicFrameLocks noGrp="1"/>
          </p:cNvGraphicFramePr>
          <p:nvPr>
            <p:extLst>
              <p:ext uri="{D42A27DB-BD31-4B8C-83A1-F6EECF244321}">
                <p14:modId xmlns:p14="http://schemas.microsoft.com/office/powerpoint/2010/main" val="879798508"/>
              </p:ext>
            </p:extLst>
          </p:nvPr>
        </p:nvGraphicFramePr>
        <p:xfrm>
          <a:off x="3906000" y="4416707"/>
          <a:ext cx="2988388" cy="2632015"/>
        </p:xfrm>
        <a:graphic>
          <a:graphicData uri="http://schemas.openxmlformats.org/drawingml/2006/table">
            <a:tbl>
              <a:tblPr firstRow="1" bandRow="1">
                <a:tableStyleId>{5C22544A-7EE6-4342-B048-85BDC9FD1C3A}</a:tableStyleId>
              </a:tblPr>
              <a:tblGrid>
                <a:gridCol w="1494194">
                  <a:extLst>
                    <a:ext uri="{9D8B030D-6E8A-4147-A177-3AD203B41FA5}">
                      <a16:colId xmlns:a16="http://schemas.microsoft.com/office/drawing/2014/main" val="20000"/>
                    </a:ext>
                  </a:extLst>
                </a:gridCol>
                <a:gridCol w="1494194">
                  <a:extLst>
                    <a:ext uri="{9D8B030D-6E8A-4147-A177-3AD203B41FA5}">
                      <a16:colId xmlns:a16="http://schemas.microsoft.com/office/drawing/2014/main" val="20001"/>
                    </a:ext>
                  </a:extLst>
                </a:gridCol>
              </a:tblGrid>
              <a:tr h="216000">
                <a:tc gridSpan="2">
                  <a:txBody>
                    <a:bodyPr/>
                    <a:lstStyle/>
                    <a:p>
                      <a:pPr>
                        <a:lnSpc>
                          <a:spcPts val="1200"/>
                        </a:lnSpc>
                      </a:pPr>
                      <a:r>
                        <a:rPr lang="de-DE" sz="900" b="0" dirty="0">
                          <a:solidFill>
                            <a:schemeClr val="tx1"/>
                          </a:solidFill>
                          <a:latin typeface="+mj-lt"/>
                        </a:rPr>
                        <a:t>Tab. XX</a:t>
                      </a:r>
                    </a:p>
                  </a:txBody>
                  <a:tcPr marL="0" marR="0">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6000">
                <a:tc gridSpan="2">
                  <a:txBody>
                    <a:bodyPr/>
                    <a:lstStyle/>
                    <a:p>
                      <a:pPr>
                        <a:lnSpc>
                          <a:spcPts val="1200"/>
                        </a:lnSpc>
                      </a:pPr>
                      <a:r>
                        <a:rPr lang="de-DE" sz="900" b="1" dirty="0">
                          <a:latin typeface="+mj-lt"/>
                        </a:rPr>
                        <a:t>Tabellenheadline Flyer 9/12 </a:t>
                      </a:r>
                      <a:r>
                        <a:rPr lang="de-DE" sz="900" b="1" dirty="0" err="1">
                          <a:latin typeface="+mj-lt"/>
                        </a:rPr>
                        <a:t>pt</a:t>
                      </a:r>
                      <a:r>
                        <a:rPr lang="de-DE" sz="900" b="1" dirty="0">
                          <a:latin typeface="+mj-lt"/>
                        </a:rPr>
                        <a:t> </a:t>
                      </a:r>
                      <a:r>
                        <a:rPr lang="de-DE" sz="900" b="1" dirty="0" err="1">
                          <a:latin typeface="+mj-lt"/>
                        </a:rPr>
                        <a:t>bold</a:t>
                      </a:r>
                      <a:r>
                        <a:rPr lang="de-DE" sz="900" b="1" dirty="0">
                          <a:latin typeface="+mj-lt"/>
                        </a:rPr>
                        <a:t> einzeilige</a:t>
                      </a:r>
                    </a:p>
                    <a:p>
                      <a:pPr>
                        <a:lnSpc>
                          <a:spcPts val="1200"/>
                        </a:lnSpc>
                      </a:pPr>
                      <a:r>
                        <a:rPr lang="de-DE" sz="900" b="1" dirty="0">
                          <a:latin typeface="+mj-lt"/>
                        </a:rPr>
                        <a:t>oder auch zweizeilig</a:t>
                      </a:r>
                    </a:p>
                    <a:p>
                      <a:pPr>
                        <a:lnSpc>
                          <a:spcPts val="1200"/>
                        </a:lnSpc>
                      </a:pPr>
                      <a:r>
                        <a:rPr lang="de-DE" sz="900" b="0" dirty="0" err="1">
                          <a:latin typeface="+mj-lt"/>
                        </a:rPr>
                        <a:t>Tabellensubline</a:t>
                      </a:r>
                      <a:r>
                        <a:rPr lang="de-DE" sz="900" b="0" dirty="0">
                          <a:latin typeface="+mj-lt"/>
                        </a:rPr>
                        <a:t> Flyer 9/12 </a:t>
                      </a:r>
                      <a:r>
                        <a:rPr lang="de-DE" sz="900" b="0" dirty="0" err="1">
                          <a:latin typeface="+mj-lt"/>
                        </a:rPr>
                        <a:t>pt</a:t>
                      </a:r>
                      <a:endParaRPr lang="de-DE" sz="900" b="0" dirty="0">
                        <a:latin typeface="+mj-lt"/>
                      </a:endParaRPr>
                    </a:p>
                  </a:txBody>
                  <a:tcPr marL="0" marR="0">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216000">
                <a:tc>
                  <a:txBody>
                    <a:bodyPr/>
                    <a:lstStyle/>
                    <a:p>
                      <a:r>
                        <a:rPr lang="de-DE" sz="900" b="1" dirty="0">
                          <a:solidFill>
                            <a:schemeClr val="bg1"/>
                          </a:solidFill>
                          <a:latin typeface="+mj-lt"/>
                        </a:rPr>
                        <a:t>Kopfzeile</a:t>
                      </a:r>
                      <a:r>
                        <a:rPr lang="de-DE" sz="900" b="1" baseline="0" dirty="0">
                          <a:solidFill>
                            <a:schemeClr val="bg1"/>
                          </a:solidFill>
                          <a:latin typeface="+mj-lt"/>
                        </a:rPr>
                        <a:t> </a:t>
                      </a:r>
                      <a:r>
                        <a:rPr lang="de-DE" sz="900" b="1" baseline="0">
                          <a:solidFill>
                            <a:schemeClr val="bg1"/>
                          </a:solidFill>
                          <a:latin typeface="+mj-lt"/>
                        </a:rPr>
                        <a:t>9/12 pt </a:t>
                      </a:r>
                      <a:r>
                        <a:rPr lang="de-DE" sz="900" b="1" baseline="0" dirty="0">
                          <a:solidFill>
                            <a:schemeClr val="bg1"/>
                          </a:solidFill>
                          <a:latin typeface="+mj-lt"/>
                        </a:rPr>
                        <a:t>einzeilig</a:t>
                      </a:r>
                    </a:p>
                    <a:p>
                      <a:r>
                        <a:rPr lang="de-DE" sz="900" b="1" baseline="0" dirty="0">
                          <a:solidFill>
                            <a:schemeClr val="bg1"/>
                          </a:solidFill>
                          <a:latin typeface="+mj-lt"/>
                        </a:rPr>
                        <a:t>oder auch mehrzeilig</a:t>
                      </a:r>
                      <a:endParaRPr lang="de-DE" sz="900" b="1" dirty="0">
                        <a:solidFill>
                          <a:schemeClr val="bg1"/>
                        </a:solidFill>
                        <a:latin typeface="+mj-lt"/>
                      </a:endParaRPr>
                    </a:p>
                  </a:txBody>
                  <a:tcPr anchor="ctr">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tc>
                  <a:txBody>
                    <a:bodyPr/>
                    <a:lstStyle/>
                    <a:p>
                      <a:r>
                        <a:rPr lang="de-DE" sz="900" b="1" kern="1200" dirty="0">
                          <a:solidFill>
                            <a:schemeClr val="bg1"/>
                          </a:solidFill>
                          <a:latin typeface="+mj-lt"/>
                          <a:ea typeface="+mn-ea"/>
                          <a:cs typeface="+mn-cs"/>
                        </a:rPr>
                        <a:t>Kopfzeile</a:t>
                      </a:r>
                      <a:endParaRPr lang="de-DE" sz="900" dirty="0">
                        <a:solidFill>
                          <a:srgbClr val="4B4B4D"/>
                        </a:solidFill>
                        <a:latin typeface="+mj-lt"/>
                      </a:endParaRPr>
                    </a:p>
                  </a:txBody>
                  <a:tcPr anchor="ctr">
                    <a:lnL w="952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extLst>
                  <a:ext uri="{0D108BD9-81ED-4DB2-BD59-A6C34878D82A}">
                    <a16:rowId xmlns:a16="http://schemas.microsoft.com/office/drawing/2014/main" val="10002"/>
                  </a:ext>
                </a:extLst>
              </a:tr>
              <a:tr h="216000">
                <a:tc>
                  <a:txBody>
                    <a:bodyPr/>
                    <a:lstStyle/>
                    <a:p>
                      <a:pPr>
                        <a:lnSpc>
                          <a:spcPts val="1200"/>
                        </a:lnSpc>
                      </a:pPr>
                      <a:r>
                        <a:rPr lang="de-DE" sz="900" b="0" dirty="0">
                          <a:solidFill>
                            <a:schemeClr val="tx1"/>
                          </a:solidFill>
                          <a:latin typeface="+mj-lt"/>
                        </a:rPr>
                        <a:t>Zelle 9/12 </a:t>
                      </a:r>
                      <a:r>
                        <a:rPr lang="de-DE" sz="900" b="0" dirty="0" err="1">
                          <a:solidFill>
                            <a:schemeClr val="tx1"/>
                          </a:solidFill>
                          <a:latin typeface="+mj-lt"/>
                        </a:rPr>
                        <a:t>pt</a:t>
                      </a:r>
                      <a:r>
                        <a:rPr lang="de-DE" sz="900" b="0" dirty="0">
                          <a:solidFill>
                            <a:schemeClr val="tx1"/>
                          </a:solidFill>
                          <a:latin typeface="+mj-lt"/>
                        </a:rPr>
                        <a:t> </a:t>
                      </a:r>
                      <a:r>
                        <a:rPr lang="de-DE" sz="900" b="0" dirty="0" err="1">
                          <a:solidFill>
                            <a:schemeClr val="tx1"/>
                          </a:solidFill>
                          <a:latin typeface="+mj-lt"/>
                        </a:rPr>
                        <a:t>regular</a:t>
                      </a:r>
                      <a:endParaRPr lang="de-DE" sz="900" b="0" dirty="0">
                        <a:solidFill>
                          <a:schemeClr val="tx1"/>
                        </a:solidFill>
                        <a:latin typeface="+mj-lt"/>
                      </a:endParaRP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tc>
                  <a:txBody>
                    <a:bodyPr/>
                    <a:lstStyle/>
                    <a:p>
                      <a:pPr>
                        <a:lnSpc>
                          <a:spcPts val="1200"/>
                        </a:lnSpc>
                      </a:pPr>
                      <a:r>
                        <a:rPr lang="de-DE" sz="900" b="0" dirty="0">
                          <a:solidFill>
                            <a:schemeClr val="tx1"/>
                          </a:solidFill>
                          <a:latin typeface="+mj-lt"/>
                        </a:rPr>
                        <a:t>Zelle</a:t>
                      </a: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extLst>
                  <a:ext uri="{0D108BD9-81ED-4DB2-BD59-A6C34878D82A}">
                    <a16:rowId xmlns:a16="http://schemas.microsoft.com/office/drawing/2014/main" val="10003"/>
                  </a:ext>
                </a:extLst>
              </a:tr>
              <a:tr h="216000">
                <a:tc>
                  <a:txBody>
                    <a:bodyPr/>
                    <a:lstStyle/>
                    <a:p>
                      <a:pPr>
                        <a:lnSpc>
                          <a:spcPts val="1200"/>
                        </a:lnSpc>
                      </a:pPr>
                      <a:r>
                        <a:rPr lang="de-DE" sz="900" b="0" dirty="0">
                          <a:solidFill>
                            <a:schemeClr val="tx1"/>
                          </a:solidFill>
                          <a:latin typeface="+mj-lt"/>
                        </a:rPr>
                        <a:t>Zelle</a:t>
                      </a: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16000">
                <a:tc>
                  <a:txBody>
                    <a:bodyPr/>
                    <a:lstStyle/>
                    <a:p>
                      <a:pPr>
                        <a:lnSpc>
                          <a:spcPts val="1200"/>
                        </a:lnSpc>
                      </a:pPr>
                      <a:r>
                        <a:rPr lang="de-DE" sz="900" b="0" dirty="0">
                          <a:solidFill>
                            <a:schemeClr val="tx1"/>
                          </a:solidFill>
                          <a:latin typeface="+mj-lt"/>
                        </a:rPr>
                        <a:t>Zelle</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extLst>
                  <a:ext uri="{0D108BD9-81ED-4DB2-BD59-A6C34878D82A}">
                    <a16:rowId xmlns:a16="http://schemas.microsoft.com/office/drawing/2014/main" val="10005"/>
                  </a:ext>
                </a:extLst>
              </a:tr>
              <a:tr h="180000">
                <a:tc gridSpan="2">
                  <a:txBody>
                    <a:bodyPr/>
                    <a:lstStyle/>
                    <a:p>
                      <a:pPr marL="64800" indent="-64800">
                        <a:lnSpc>
                          <a:spcPts val="800"/>
                        </a:lnSpc>
                      </a:pPr>
                      <a:r>
                        <a:rPr lang="de-DE" sz="600" dirty="0">
                          <a:solidFill>
                            <a:schemeClr val="tx1"/>
                          </a:solidFill>
                          <a:latin typeface="+mj-lt"/>
                        </a:rPr>
                        <a:t>* Fußnote/Anmerkungstexte/Erklärungen, linksbündig, Textausrichtung</a:t>
                      </a:r>
                      <a:r>
                        <a:rPr lang="de-DE" sz="600" baseline="0" dirty="0">
                          <a:solidFill>
                            <a:schemeClr val="tx1"/>
                          </a:solidFill>
                          <a:latin typeface="+mj-lt"/>
                        </a:rPr>
                        <a:t> oben, Höhe abhängig von der Textlänge</a:t>
                      </a:r>
                      <a:endParaRPr lang="de-DE" sz="600" dirty="0">
                        <a:solidFill>
                          <a:schemeClr val="tx1"/>
                        </a:solidFill>
                        <a:latin typeface="+mj-lt"/>
                      </a:endParaRPr>
                    </a:p>
                  </a:txBody>
                  <a:tcP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44000">
                <a:tc gridSpan="2">
                  <a:txBody>
                    <a:bodyPr/>
                    <a:lstStyle/>
                    <a:p>
                      <a:pPr algn="r">
                        <a:lnSpc>
                          <a:spcPts val="800"/>
                        </a:lnSpc>
                      </a:pPr>
                      <a:r>
                        <a:rPr lang="de-DE" sz="600" dirty="0"/>
                        <a:t>Quellenangabe 6/8 </a:t>
                      </a:r>
                      <a:r>
                        <a:rPr lang="de-DE" sz="600" dirty="0" err="1"/>
                        <a:t>pt</a:t>
                      </a:r>
                      <a:r>
                        <a:rPr lang="de-DE" sz="600" dirty="0"/>
                        <a:t> rechtsbündig</a:t>
                      </a:r>
                    </a:p>
                  </a:txBody>
                  <a:tcPr>
                    <a:lnT w="12700" cap="flat" cmpd="sng" algn="ctr">
                      <a:solidFill>
                        <a:schemeClr val="tx1"/>
                      </a:solidFill>
                      <a:prstDash val="solid"/>
                      <a:round/>
                      <a:headEnd type="none" w="med" len="med"/>
                      <a:tailEnd type="none" w="med" len="med"/>
                    </a:lnT>
                    <a:lnB w="12700" cmpd="sng">
                      <a:noFill/>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mpd="sng">
                      <a:noFill/>
                    </a:lnB>
                  </a:tcPr>
                </a:tc>
                <a:extLst>
                  <a:ext uri="{0D108BD9-81ED-4DB2-BD59-A6C34878D82A}">
                    <a16:rowId xmlns:a16="http://schemas.microsoft.com/office/drawing/2014/main" val="10007"/>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2858521823"/>
              </p:ext>
            </p:extLst>
          </p:nvPr>
        </p:nvGraphicFramePr>
        <p:xfrm>
          <a:off x="7451475" y="669599"/>
          <a:ext cx="2989049" cy="2557663"/>
        </p:xfrm>
        <a:graphic>
          <a:graphicData uri="http://schemas.openxmlformats.org/drawingml/2006/table">
            <a:tbl>
              <a:tblPr firstRow="1" bandRow="1">
                <a:tableStyleId>{5C22544A-7EE6-4342-B048-85BDC9FD1C3A}</a:tableStyleId>
              </a:tblPr>
              <a:tblGrid>
                <a:gridCol w="2989049">
                  <a:extLst>
                    <a:ext uri="{9D8B030D-6E8A-4147-A177-3AD203B41FA5}">
                      <a16:colId xmlns:a16="http://schemas.microsoft.com/office/drawing/2014/main" val="20000"/>
                    </a:ext>
                  </a:extLst>
                </a:gridCol>
              </a:tblGrid>
              <a:tr h="0">
                <a:tc>
                  <a:txBody>
                    <a:bodyPr/>
                    <a:lstStyle/>
                    <a:p>
                      <a:pPr>
                        <a:lnSpc>
                          <a:spcPts val="1200"/>
                        </a:lnSpc>
                      </a:pPr>
                      <a:r>
                        <a:rPr lang="de-DE" sz="1100" dirty="0">
                          <a:solidFill>
                            <a:schemeClr val="bg1"/>
                          </a:solidFill>
                          <a:latin typeface="+mj-lt"/>
                        </a:rPr>
                        <a:t>Infobox Headline </a:t>
                      </a:r>
                      <a:r>
                        <a:rPr lang="de-DE" sz="1100" dirty="0" err="1">
                          <a:solidFill>
                            <a:schemeClr val="bg1"/>
                          </a:solidFill>
                          <a:latin typeface="+mj-lt"/>
                        </a:rPr>
                        <a:t>Lorem</a:t>
                      </a:r>
                      <a:r>
                        <a:rPr lang="de-DE" sz="1100" dirty="0">
                          <a:solidFill>
                            <a:schemeClr val="bg1"/>
                          </a:solidFill>
                          <a:latin typeface="+mj-lt"/>
                        </a:rPr>
                        <a:t> </a:t>
                      </a:r>
                      <a:r>
                        <a:rPr lang="de-DE" sz="1100" dirty="0" err="1">
                          <a:solidFill>
                            <a:schemeClr val="bg1"/>
                          </a:solidFill>
                          <a:latin typeface="+mj-lt"/>
                        </a:rPr>
                        <a:t>ipsum</a:t>
                      </a:r>
                      <a:r>
                        <a:rPr lang="de-DE" sz="1100" dirty="0">
                          <a:solidFill>
                            <a:schemeClr val="bg1"/>
                          </a:solidFill>
                          <a:latin typeface="+mj-lt"/>
                        </a:rPr>
                        <a:t> einzeilig </a:t>
                      </a:r>
                    </a:p>
                    <a:p>
                      <a:pPr>
                        <a:lnSpc>
                          <a:spcPts val="1200"/>
                        </a:lnSpc>
                      </a:pPr>
                      <a:r>
                        <a:rPr lang="de-DE" sz="1100" dirty="0">
                          <a:solidFill>
                            <a:schemeClr val="bg1"/>
                          </a:solidFill>
                          <a:latin typeface="+mj-lt"/>
                        </a:rPr>
                        <a:t>oder zweizeilig möglich 11/12 </a:t>
                      </a:r>
                      <a:r>
                        <a:rPr lang="de-DE" sz="1100" dirty="0" err="1">
                          <a:solidFill>
                            <a:schemeClr val="bg1"/>
                          </a:solidFill>
                          <a:latin typeface="+mj-lt"/>
                        </a:rPr>
                        <a:t>pt</a:t>
                      </a:r>
                      <a:endParaRPr lang="de-DE" sz="1100" dirty="0">
                        <a:solidFill>
                          <a:schemeClr val="bg1"/>
                        </a:solidFill>
                        <a:latin typeface="+mj-lt"/>
                      </a:endParaRPr>
                    </a:p>
                  </a:txBody>
                  <a:tcPr marL="180000" marR="180000" marT="108000" marB="10800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0">
                <a:tc>
                  <a:txBody>
                    <a:bodyPr/>
                    <a:lstStyle/>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Copytext</a:t>
                      </a:r>
                      <a:r>
                        <a:rPr lang="de-DE" sz="900" dirty="0">
                          <a:latin typeface="+mj-lt"/>
                        </a:rPr>
                        <a:t> Infobox</a:t>
                      </a:r>
                      <a:r>
                        <a:rPr lang="de-DE" sz="900" baseline="0" dirty="0">
                          <a:latin typeface="+mj-lt"/>
                        </a:rPr>
                        <a:t> 9/12 </a:t>
                      </a:r>
                      <a:r>
                        <a:rPr lang="de-DE" sz="900" baseline="0" dirty="0" err="1">
                          <a:latin typeface="+mj-lt"/>
                        </a:rPr>
                        <a:t>pt</a:t>
                      </a:r>
                      <a:r>
                        <a:rPr lang="de-DE" sz="900" baseline="0" dirty="0">
                          <a:latin typeface="+mj-lt"/>
                        </a:rPr>
                        <a:t>; </a:t>
                      </a:r>
                      <a:r>
                        <a:rPr lang="de-DE" sz="900" baseline="0" dirty="0" err="1">
                          <a:latin typeface="+mj-lt"/>
                        </a:rPr>
                        <a:t>text</a:t>
                      </a:r>
                      <a:r>
                        <a:rPr lang="de-DE" sz="900" baseline="0" dirty="0">
                          <a:latin typeface="+mj-lt"/>
                        </a:rPr>
                        <a:t> läuft in eigenständiger Box. </a:t>
                      </a:r>
                      <a:r>
                        <a:rPr lang="de-DE" sz="900" dirty="0" err="1">
                          <a:latin typeface="+mj-lt"/>
                        </a:rPr>
                        <a:t>arcu</a:t>
                      </a:r>
                      <a:r>
                        <a:rPr lang="de-DE" sz="900" dirty="0">
                          <a:latin typeface="+mj-lt"/>
                        </a:rPr>
                        <a:t>. In </a:t>
                      </a:r>
                      <a:r>
                        <a:rPr lang="de-DE" sz="900" dirty="0" err="1">
                          <a:latin typeface="+mj-lt"/>
                        </a:rPr>
                        <a:t>enim</a:t>
                      </a:r>
                      <a:r>
                        <a:rPr lang="de-DE" sz="900" dirty="0">
                          <a:latin typeface="+mj-lt"/>
                        </a:rPr>
                        <a:t> </a:t>
                      </a:r>
                      <a:r>
                        <a:rPr lang="de-DE" sz="900" dirty="0" err="1">
                          <a:latin typeface="+mj-lt"/>
                        </a:rPr>
                        <a:t>justo</a:t>
                      </a:r>
                      <a:r>
                        <a:rPr lang="de-DE" sz="900" dirty="0">
                          <a:latin typeface="+mj-lt"/>
                        </a:rPr>
                        <a:t>, </a:t>
                      </a:r>
                      <a:r>
                        <a:rPr lang="de-DE" sz="900" dirty="0" err="1">
                          <a:latin typeface="+mj-lt"/>
                        </a:rPr>
                        <a:t>rhoncus</a:t>
                      </a:r>
                      <a:r>
                        <a:rPr lang="de-DE" sz="900" dirty="0">
                          <a:latin typeface="+mj-lt"/>
                        </a:rPr>
                        <a:t> </a:t>
                      </a:r>
                      <a:r>
                        <a:rPr lang="de-DE" sz="900" dirty="0" err="1">
                          <a:latin typeface="+mj-lt"/>
                        </a:rPr>
                        <a:t>ut</a:t>
                      </a:r>
                      <a:r>
                        <a:rPr lang="de-DE" sz="900" dirty="0">
                          <a:latin typeface="+mj-lt"/>
                        </a:rPr>
                        <a:t>, </a:t>
                      </a:r>
                      <a:r>
                        <a:rPr lang="de-DE" sz="900" dirty="0" err="1">
                          <a:latin typeface="+mj-lt"/>
                        </a:rPr>
                        <a:t>imperdiet</a:t>
                      </a:r>
                      <a:r>
                        <a:rPr lang="de-DE" sz="900" dirty="0">
                          <a:latin typeface="+mj-lt"/>
                        </a:rPr>
                        <a:t> a, </a:t>
                      </a:r>
                      <a:r>
                        <a:rPr lang="de-DE" sz="900" dirty="0" err="1">
                          <a:latin typeface="+mj-lt"/>
                        </a:rPr>
                        <a:t>venenatis</a:t>
                      </a:r>
                      <a:r>
                        <a:rPr lang="de-DE" sz="900" dirty="0">
                          <a:latin typeface="+mj-lt"/>
                        </a:rPr>
                        <a:t> </a:t>
                      </a:r>
                      <a:r>
                        <a:rPr lang="de-DE" sz="900" dirty="0" err="1">
                          <a:latin typeface="+mj-lt"/>
                        </a:rPr>
                        <a:t>vitae</a:t>
                      </a:r>
                      <a:r>
                        <a:rPr lang="de-DE" sz="900" dirty="0">
                          <a:latin typeface="+mj-lt"/>
                        </a:rPr>
                        <a:t>, </a:t>
                      </a:r>
                      <a:r>
                        <a:rPr lang="de-DE" sz="900" dirty="0" err="1">
                          <a:latin typeface="+mj-lt"/>
                        </a:rPr>
                        <a:t>justo</a:t>
                      </a:r>
                      <a:r>
                        <a:rPr lang="de-DE" sz="900" dirty="0">
                          <a:latin typeface="+mj-lt"/>
                        </a:rPr>
                        <a:t>. </a:t>
                      </a:r>
                      <a:r>
                        <a:rPr lang="de-DE" sz="900" dirty="0" err="1">
                          <a:latin typeface="+mj-lt"/>
                        </a:rPr>
                        <a:t>Nullam</a:t>
                      </a:r>
                      <a:r>
                        <a:rPr lang="de-DE" sz="900" dirty="0">
                          <a:latin typeface="+mj-lt"/>
                        </a:rPr>
                        <a:t> </a:t>
                      </a:r>
                      <a:r>
                        <a:rPr lang="de-DE" sz="900" dirty="0" err="1">
                          <a:latin typeface="+mj-lt"/>
                        </a:rPr>
                        <a:t>dictum</a:t>
                      </a:r>
                      <a:r>
                        <a:rPr lang="de-DE" sz="900" dirty="0">
                          <a:latin typeface="+mj-lt"/>
                        </a:rPr>
                        <a:t> </a:t>
                      </a:r>
                      <a:r>
                        <a:rPr lang="de-DE" sz="900" dirty="0" err="1">
                          <a:latin typeface="+mj-lt"/>
                        </a:rPr>
                        <a:t>felis</a:t>
                      </a:r>
                      <a:r>
                        <a:rPr lang="de-DE" sz="900" dirty="0">
                          <a:latin typeface="+mj-lt"/>
                        </a:rPr>
                        <a:t> </a:t>
                      </a:r>
                      <a:r>
                        <a:rPr lang="de-DE" sz="900" dirty="0" err="1">
                          <a:latin typeface="+mj-lt"/>
                        </a:rPr>
                        <a:t>eu</a:t>
                      </a:r>
                      <a:r>
                        <a:rPr lang="de-DE" sz="900" dirty="0">
                          <a:latin typeface="+mj-lt"/>
                        </a:rPr>
                        <a:t> </a:t>
                      </a:r>
                      <a:r>
                        <a:rPr lang="de-DE" sz="900" dirty="0" err="1">
                          <a:latin typeface="+mj-lt"/>
                        </a:rPr>
                        <a:t>pede</a:t>
                      </a:r>
                      <a:r>
                        <a:rPr lang="de-DE" sz="900" dirty="0">
                          <a:latin typeface="+mj-lt"/>
                        </a:rPr>
                        <a:t> </a:t>
                      </a:r>
                      <a:r>
                        <a:rPr lang="de-DE" sz="900" dirty="0" err="1">
                          <a:latin typeface="+mj-lt"/>
                        </a:rPr>
                        <a:t>mollis</a:t>
                      </a:r>
                      <a:r>
                        <a:rPr lang="de-DE" sz="900" dirty="0">
                          <a:latin typeface="+mj-lt"/>
                        </a:rPr>
                        <a:t> </a:t>
                      </a:r>
                      <a:r>
                        <a:rPr lang="de-DE" sz="900" dirty="0" err="1">
                          <a:latin typeface="+mj-lt"/>
                        </a:rPr>
                        <a:t>pretium</a:t>
                      </a:r>
                      <a:r>
                        <a:rPr lang="de-DE" sz="900" dirty="0">
                          <a:latin typeface="+mj-lt"/>
                        </a:rPr>
                        <a:t>. Integer </a:t>
                      </a:r>
                      <a:r>
                        <a:rPr lang="de-DE" sz="900" dirty="0" err="1">
                          <a:latin typeface="+mj-lt"/>
                        </a:rPr>
                        <a:t>tincidunt</a:t>
                      </a:r>
                      <a:r>
                        <a:rPr lang="de-DE" sz="900" dirty="0">
                          <a:latin typeface="+mj-lt"/>
                        </a:rPr>
                        <a:t>. </a:t>
                      </a:r>
                      <a:r>
                        <a:rPr lang="de-DE" sz="900" dirty="0" err="1">
                          <a:latin typeface="+mj-lt"/>
                        </a:rPr>
                        <a:t>Cras</a:t>
                      </a:r>
                      <a:r>
                        <a:rPr lang="de-DE" sz="900" dirty="0">
                          <a:latin typeface="+mj-lt"/>
                        </a:rPr>
                        <a:t> </a:t>
                      </a:r>
                      <a:r>
                        <a:rPr lang="de-DE" sz="900" dirty="0" err="1">
                          <a:latin typeface="+mj-lt"/>
                        </a:rPr>
                        <a:t>dapibus</a:t>
                      </a:r>
                      <a:r>
                        <a:rPr lang="de-DE" sz="900" dirty="0">
                          <a:latin typeface="+mj-lt"/>
                        </a:rPr>
                        <a:t>. </a:t>
                      </a:r>
                      <a:r>
                        <a:rPr lang="de-DE" sz="900" dirty="0" err="1">
                          <a:latin typeface="+mj-lt"/>
                        </a:rPr>
                        <a:t>Vivamus</a:t>
                      </a:r>
                      <a:r>
                        <a:rPr lang="de-DE" sz="900" dirty="0">
                          <a:latin typeface="+mj-lt"/>
                        </a:rPr>
                        <a:t> </a:t>
                      </a:r>
                      <a:r>
                        <a:rPr lang="de-DE" sz="900" dirty="0" err="1">
                          <a:latin typeface="+mj-lt"/>
                        </a:rPr>
                        <a:t>elementum</a:t>
                      </a:r>
                      <a:r>
                        <a:rPr lang="de-DE" sz="900" dirty="0">
                          <a:latin typeface="+mj-lt"/>
                        </a:rPr>
                        <a:t> </a:t>
                      </a:r>
                      <a:r>
                        <a:rPr lang="de-DE" sz="900" dirty="0" err="1">
                          <a:latin typeface="+mj-lt"/>
                        </a:rPr>
                        <a:t>semper</a:t>
                      </a:r>
                      <a:r>
                        <a:rPr lang="de-DE" sz="900" dirty="0">
                          <a:latin typeface="+mj-lt"/>
                        </a:rPr>
                        <a:t> </a:t>
                      </a:r>
                      <a:r>
                        <a:rPr lang="de-DE" sz="900" dirty="0" err="1">
                          <a:latin typeface="+mj-lt"/>
                        </a:rPr>
                        <a:t>nisi</a:t>
                      </a:r>
                      <a:r>
                        <a:rPr lang="de-DE" sz="900" dirty="0">
                          <a:latin typeface="+mj-lt"/>
                        </a:rPr>
                        <a:t>. </a:t>
                      </a:r>
                      <a:r>
                        <a:rPr lang="de-DE" sz="900" dirty="0" err="1">
                          <a:latin typeface="+mj-lt"/>
                        </a:rPr>
                        <a:t>Aenean</a:t>
                      </a:r>
                      <a:r>
                        <a:rPr lang="de-DE" sz="900" dirty="0">
                          <a:latin typeface="+mj-lt"/>
                        </a:rPr>
                        <a:t> </a:t>
                      </a:r>
                      <a:r>
                        <a:rPr lang="de-DE" sz="900" dirty="0" err="1">
                          <a:latin typeface="+mj-lt"/>
                        </a:rPr>
                        <a:t>vulputate</a:t>
                      </a:r>
                      <a:r>
                        <a:rPr lang="de-DE" sz="900" dirty="0">
                          <a:latin typeface="+mj-lt"/>
                        </a:rPr>
                        <a:t> </a:t>
                      </a:r>
                      <a:r>
                        <a:rPr lang="de-DE" sz="900" dirty="0" err="1">
                          <a:latin typeface="+mj-lt"/>
                        </a:rPr>
                        <a:t>eleifend</a:t>
                      </a:r>
                      <a:r>
                        <a:rPr lang="de-DE" sz="900" dirty="0">
                          <a:latin typeface="+mj-lt"/>
                        </a:rPr>
                        <a:t> </a:t>
                      </a:r>
                      <a:r>
                        <a:rPr lang="de-DE" sz="900" dirty="0" err="1">
                          <a:latin typeface="+mj-lt"/>
                        </a:rPr>
                        <a:t>tellus</a:t>
                      </a:r>
                      <a:r>
                        <a:rPr lang="de-DE" sz="900" dirty="0">
                          <a:latin typeface="+mj-lt"/>
                        </a:rPr>
                        <a:t>. </a:t>
                      </a:r>
                      <a:r>
                        <a:rPr lang="de-DE" sz="900" dirty="0" err="1">
                          <a:latin typeface="+mj-lt"/>
                        </a:rPr>
                        <a:t>Aenean</a:t>
                      </a:r>
                      <a:r>
                        <a:rPr lang="de-DE" sz="900" dirty="0">
                          <a:latin typeface="+mj-lt"/>
                        </a:rPr>
                        <a:t> </a:t>
                      </a:r>
                      <a:r>
                        <a:rPr lang="de-DE" sz="900" dirty="0" err="1">
                          <a:latin typeface="+mj-lt"/>
                        </a:rPr>
                        <a:t>leo</a:t>
                      </a:r>
                      <a:r>
                        <a:rPr lang="de-DE" sz="900" dirty="0">
                          <a:latin typeface="+mj-lt"/>
                        </a:rPr>
                        <a:t> </a:t>
                      </a:r>
                      <a:r>
                        <a:rPr lang="de-DE" sz="900" dirty="0" err="1">
                          <a:latin typeface="+mj-lt"/>
                        </a:rPr>
                        <a:t>ligula</a:t>
                      </a:r>
                      <a:r>
                        <a:rPr lang="de-DE" sz="900" dirty="0">
                          <a:latin typeface="+mj-lt"/>
                        </a:rPr>
                        <a:t>. </a:t>
                      </a:r>
                    </a:p>
                    <a:p>
                      <a:pPr marL="0" marR="0" lvl="0" indent="0" algn="l" defTabSz="1007943" rtl="0" eaLnBrk="1" fontAlgn="auto" latinLnBrk="0" hangingPunct="1">
                        <a:lnSpc>
                          <a:spcPts val="1200"/>
                        </a:lnSpc>
                        <a:spcBef>
                          <a:spcPts val="0"/>
                        </a:spcBef>
                        <a:spcAft>
                          <a:spcPts val="0"/>
                        </a:spcAft>
                        <a:buClrTx/>
                        <a:buSzTx/>
                        <a:buFontTx/>
                        <a:buNone/>
                        <a:tabLst/>
                        <a:defRPr/>
                      </a:pPr>
                      <a:endParaRPr lang="de-DE" sz="900" dirty="0">
                        <a:latin typeface="+mj-lt"/>
                      </a:endParaRPr>
                    </a:p>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Porttitor</a:t>
                      </a:r>
                      <a:r>
                        <a:rPr lang="de-DE" sz="900" dirty="0">
                          <a:latin typeface="+mj-lt"/>
                        </a:rPr>
                        <a:t> </a:t>
                      </a:r>
                      <a:r>
                        <a:rPr lang="de-DE" sz="900" dirty="0" err="1">
                          <a:latin typeface="+mj-lt"/>
                        </a:rPr>
                        <a:t>eu</a:t>
                      </a:r>
                      <a:r>
                        <a:rPr lang="de-DE" sz="900" dirty="0">
                          <a:latin typeface="+mj-lt"/>
                        </a:rPr>
                        <a:t>, </a:t>
                      </a:r>
                      <a:r>
                        <a:rPr lang="de-DE" sz="900" dirty="0" err="1">
                          <a:latin typeface="+mj-lt"/>
                        </a:rPr>
                        <a:t>consequat</a:t>
                      </a:r>
                      <a:r>
                        <a:rPr lang="de-DE" sz="900" dirty="0">
                          <a:latin typeface="+mj-lt"/>
                        </a:rPr>
                        <a:t> </a:t>
                      </a:r>
                      <a:r>
                        <a:rPr lang="de-DE" sz="900" dirty="0" err="1">
                          <a:latin typeface="+mj-lt"/>
                        </a:rPr>
                        <a:t>vitae</a:t>
                      </a:r>
                      <a:r>
                        <a:rPr lang="de-DE" sz="900" dirty="0">
                          <a:latin typeface="+mj-lt"/>
                        </a:rPr>
                        <a:t>, </a:t>
                      </a:r>
                      <a:r>
                        <a:rPr lang="de-DE" sz="900" dirty="0" err="1">
                          <a:latin typeface="+mj-lt"/>
                        </a:rPr>
                        <a:t>eleifend</a:t>
                      </a:r>
                      <a:r>
                        <a:rPr lang="de-DE" sz="900" dirty="0">
                          <a:latin typeface="+mj-lt"/>
                        </a:rPr>
                        <a:t> </a:t>
                      </a:r>
                      <a:r>
                        <a:rPr lang="de-DE" sz="900" dirty="0" err="1">
                          <a:latin typeface="+mj-lt"/>
                        </a:rPr>
                        <a:t>ac</a:t>
                      </a:r>
                      <a:r>
                        <a:rPr lang="de-DE" sz="900" dirty="0">
                          <a:latin typeface="+mj-lt"/>
                        </a:rPr>
                        <a:t>, </a:t>
                      </a:r>
                      <a:r>
                        <a:rPr lang="de-DE" sz="900" dirty="0" err="1">
                          <a:latin typeface="+mj-lt"/>
                        </a:rPr>
                        <a:t>enim</a:t>
                      </a:r>
                      <a:r>
                        <a:rPr lang="de-DE" sz="900" dirty="0">
                          <a:latin typeface="+mj-lt"/>
                        </a:rPr>
                        <a:t>. </a:t>
                      </a:r>
                      <a:r>
                        <a:rPr lang="de-DE" sz="900" dirty="0" err="1">
                          <a:latin typeface="+mj-lt"/>
                        </a:rPr>
                        <a:t>Aliquam</a:t>
                      </a:r>
                      <a:r>
                        <a:rPr lang="de-DE" sz="900" dirty="0">
                          <a:latin typeface="+mj-lt"/>
                        </a:rPr>
                        <a:t> </a:t>
                      </a:r>
                      <a:r>
                        <a:rPr lang="de-DE" sz="900" dirty="0" err="1">
                          <a:latin typeface="+mj-lt"/>
                        </a:rPr>
                        <a:t>lorem</a:t>
                      </a:r>
                      <a:r>
                        <a:rPr lang="de-DE" sz="900" dirty="0">
                          <a:latin typeface="+mj-lt"/>
                        </a:rPr>
                        <a:t> ante, </a:t>
                      </a:r>
                      <a:r>
                        <a:rPr lang="de-DE" sz="900" dirty="0" err="1">
                          <a:latin typeface="+mj-lt"/>
                        </a:rPr>
                        <a:t>dapibus</a:t>
                      </a:r>
                      <a:r>
                        <a:rPr lang="de-DE" sz="900" dirty="0">
                          <a:latin typeface="+mj-lt"/>
                        </a:rPr>
                        <a:t> in, </a:t>
                      </a:r>
                      <a:r>
                        <a:rPr lang="de-DE" sz="900" dirty="0" err="1">
                          <a:latin typeface="+mj-lt"/>
                        </a:rPr>
                        <a:t>viverra</a:t>
                      </a:r>
                      <a:r>
                        <a:rPr lang="de-DE" sz="900" dirty="0">
                          <a:latin typeface="+mj-lt"/>
                        </a:rPr>
                        <a:t> </a:t>
                      </a:r>
                      <a:r>
                        <a:rPr lang="de-DE" sz="900" dirty="0" err="1">
                          <a:latin typeface="+mj-lt"/>
                        </a:rPr>
                        <a:t>quis</a:t>
                      </a:r>
                      <a:r>
                        <a:rPr lang="de-DE" sz="900" dirty="0">
                          <a:latin typeface="+mj-lt"/>
                        </a:rPr>
                        <a:t>, </a:t>
                      </a:r>
                      <a:r>
                        <a:rPr lang="de-DE" sz="900" dirty="0" err="1">
                          <a:latin typeface="+mj-lt"/>
                        </a:rPr>
                        <a:t>feugiat</a:t>
                      </a:r>
                      <a:r>
                        <a:rPr lang="de-DE" sz="900" dirty="0">
                          <a:latin typeface="+mj-lt"/>
                        </a:rPr>
                        <a:t> a, </a:t>
                      </a:r>
                      <a:r>
                        <a:rPr lang="de-DE" sz="900" dirty="0" err="1">
                          <a:latin typeface="+mj-lt"/>
                        </a:rPr>
                        <a:t>tellus</a:t>
                      </a:r>
                      <a:r>
                        <a:rPr lang="de-DE" sz="900" dirty="0">
                          <a:latin typeface="+mj-lt"/>
                        </a:rPr>
                        <a:t>. </a:t>
                      </a:r>
                      <a:r>
                        <a:rPr lang="de-DE" sz="900" dirty="0" err="1">
                          <a:latin typeface="+mj-lt"/>
                        </a:rPr>
                        <a:t>Phasellus</a:t>
                      </a:r>
                      <a:r>
                        <a:rPr lang="de-DE" sz="900" dirty="0">
                          <a:latin typeface="+mj-lt"/>
                        </a:rPr>
                        <a:t> </a:t>
                      </a:r>
                      <a:r>
                        <a:rPr lang="de-DE" sz="900" dirty="0" err="1">
                          <a:latin typeface="+mj-lt"/>
                        </a:rPr>
                        <a:t>viverra</a:t>
                      </a:r>
                      <a:r>
                        <a:rPr lang="de-DE" sz="900" dirty="0">
                          <a:latin typeface="+mj-lt"/>
                        </a:rPr>
                        <a:t> </a:t>
                      </a:r>
                      <a:r>
                        <a:rPr lang="de-DE" sz="900" dirty="0" err="1">
                          <a:latin typeface="+mj-lt"/>
                        </a:rPr>
                        <a:t>nulla</a:t>
                      </a:r>
                      <a:r>
                        <a:rPr lang="de-DE" sz="900" dirty="0">
                          <a:latin typeface="+mj-lt"/>
                        </a:rPr>
                        <a:t> </a:t>
                      </a:r>
                      <a:r>
                        <a:rPr lang="de-DE" sz="900" dirty="0" err="1">
                          <a:latin typeface="+mj-lt"/>
                        </a:rPr>
                        <a:t>ut</a:t>
                      </a:r>
                      <a:r>
                        <a:rPr lang="de-DE" sz="900" dirty="0">
                          <a:latin typeface="+mj-lt"/>
                        </a:rPr>
                        <a:t> </a:t>
                      </a:r>
                      <a:r>
                        <a:rPr lang="de-DE" sz="900" dirty="0" err="1">
                          <a:latin typeface="+mj-lt"/>
                        </a:rPr>
                        <a:t>metus</a:t>
                      </a:r>
                      <a:r>
                        <a:rPr lang="de-DE" sz="900" dirty="0">
                          <a:latin typeface="+mj-lt"/>
                        </a:rPr>
                        <a:t> </a:t>
                      </a:r>
                      <a:r>
                        <a:rPr lang="de-DE" sz="900" dirty="0" err="1">
                          <a:latin typeface="+mj-lt"/>
                        </a:rPr>
                        <a:t>varius</a:t>
                      </a:r>
                      <a:r>
                        <a:rPr lang="de-DE" sz="900" dirty="0">
                          <a:latin typeface="+mj-lt"/>
                        </a:rPr>
                        <a:t> </a:t>
                      </a:r>
                      <a:r>
                        <a:rPr lang="de-DE" sz="900" dirty="0" err="1">
                          <a:latin typeface="+mj-lt"/>
                        </a:rPr>
                        <a:t>laoreet</a:t>
                      </a:r>
                      <a:r>
                        <a:rPr lang="de-DE" sz="900" dirty="0">
                          <a:latin typeface="+mj-lt"/>
                        </a:rPr>
                        <a:t>. </a:t>
                      </a:r>
                      <a:r>
                        <a:rPr lang="de-DE" sz="900" dirty="0" err="1">
                          <a:latin typeface="+mj-lt"/>
                        </a:rPr>
                        <a:t>Quisque</a:t>
                      </a:r>
                      <a:r>
                        <a:rPr lang="de-DE" sz="900" dirty="0">
                          <a:latin typeface="+mj-lt"/>
                        </a:rPr>
                        <a:t> </a:t>
                      </a:r>
                      <a:r>
                        <a:rPr lang="de-DE" sz="900" dirty="0" err="1">
                          <a:latin typeface="+mj-lt"/>
                        </a:rPr>
                        <a:t>rutrum</a:t>
                      </a:r>
                      <a:r>
                        <a:rPr lang="de-DE" sz="900" dirty="0">
                          <a:latin typeface="+mj-lt"/>
                        </a:rPr>
                        <a:t>. </a:t>
                      </a:r>
                      <a:r>
                        <a:rPr lang="de-DE" sz="900" dirty="0" err="1">
                          <a:latin typeface="+mj-lt"/>
                        </a:rPr>
                        <a:t>Aenean</a:t>
                      </a:r>
                      <a:r>
                        <a:rPr lang="de-DE" sz="900" dirty="0">
                          <a:latin typeface="+mj-lt"/>
                        </a:rPr>
                        <a:t> </a:t>
                      </a:r>
                      <a:r>
                        <a:rPr lang="de-DE" sz="900" dirty="0" err="1">
                          <a:latin typeface="+mj-lt"/>
                        </a:rPr>
                        <a:t>imperdiet</a:t>
                      </a:r>
                      <a:r>
                        <a:rPr lang="de-DE" sz="900" dirty="0">
                          <a:latin typeface="+mj-lt"/>
                        </a:rPr>
                        <a:t>. </a:t>
                      </a:r>
                      <a:r>
                        <a:rPr lang="de-DE" sz="900" dirty="0" err="1">
                          <a:latin typeface="+mj-lt"/>
                        </a:rPr>
                        <a:t>Etiam</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 </a:t>
                      </a:r>
                      <a:r>
                        <a:rPr lang="de-DE" sz="900" dirty="0" err="1">
                          <a:latin typeface="+mj-lt"/>
                        </a:rPr>
                        <a:t>vel</a:t>
                      </a:r>
                      <a:r>
                        <a:rPr lang="de-DE" sz="900" dirty="0">
                          <a:latin typeface="+mj-lt"/>
                        </a:rPr>
                        <a:t> </a:t>
                      </a:r>
                      <a:r>
                        <a:rPr lang="de-DE" sz="900" dirty="0" err="1">
                          <a:latin typeface="+mj-lt"/>
                        </a:rPr>
                        <a:t>augue</a:t>
                      </a:r>
                      <a:r>
                        <a:rPr lang="de-DE" sz="900" dirty="0">
                          <a:latin typeface="+mj-lt"/>
                        </a:rPr>
                        <a:t>. </a:t>
                      </a:r>
                      <a:r>
                        <a:rPr lang="de-DE" sz="900" dirty="0" err="1">
                          <a:latin typeface="+mj-lt"/>
                        </a:rPr>
                        <a:t>Curabitur</a:t>
                      </a:r>
                      <a:r>
                        <a:rPr lang="de-DE" sz="900" dirty="0">
                          <a:latin typeface="+mj-lt"/>
                        </a:rPr>
                        <a:t> </a:t>
                      </a:r>
                      <a:r>
                        <a:rPr lang="de-DE" sz="900" dirty="0" err="1">
                          <a:latin typeface="+mj-lt"/>
                        </a:rPr>
                        <a:t>ullamcorper</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a:t>
                      </a:r>
                    </a:p>
                  </a:txBody>
                  <a:tcPr marL="180000" marR="180000" marT="108000" marB="108000">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8F6E0"/>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41616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2"/>
          </p:nvPr>
        </p:nvSpPr>
        <p:spPr/>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quarter" idx="11"/>
          </p:nvPr>
        </p:nvSpPr>
        <p:spPr/>
        <p:txBody>
          <a:bodyPr/>
          <a:lstStyle/>
          <a:p>
            <a:endParaRPr lang="de-DE"/>
          </a:p>
        </p:txBody>
      </p:sp>
      <p:sp>
        <p:nvSpPr>
          <p:cNvPr id="6" name="Bildplatzhalter 5"/>
          <p:cNvSpPr>
            <a:spLocks noGrp="1"/>
          </p:cNvSpPr>
          <p:nvPr>
            <p:ph type="pic" sz="quarter" idx="14"/>
          </p:nvPr>
        </p:nvSpPr>
        <p:spPr/>
      </p:sp>
      <p:sp>
        <p:nvSpPr>
          <p:cNvPr id="7" name="Textplatzhalter 6"/>
          <p:cNvSpPr>
            <a:spLocks noGrp="1"/>
          </p:cNvSpPr>
          <p:nvPr>
            <p:ph type="body" sz="quarter" idx="15"/>
          </p:nvPr>
        </p:nvSpPr>
        <p:spPr/>
        <p:txBody>
          <a:bodyPr/>
          <a:lstStyle/>
          <a:p>
            <a:endParaRPr lang="de-DE"/>
          </a:p>
        </p:txBody>
      </p:sp>
      <p:sp>
        <p:nvSpPr>
          <p:cNvPr id="8" name="Textplatzhalter 4"/>
          <p:cNvSpPr txBox="1">
            <a:spLocks/>
          </p:cNvSpPr>
          <p:nvPr/>
        </p:nvSpPr>
        <p:spPr>
          <a:xfrm>
            <a:off x="3798000" y="668338"/>
            <a:ext cx="2988000" cy="6480000"/>
          </a:xfrm>
          <a:prstGeom prst="rect">
            <a:avLst/>
          </a:prstGeom>
        </p:spPr>
        <p:txBody>
          <a:bodyPr vert="horz" lIns="0" tIns="0" rIns="0" bIns="0" rtlCol="0">
            <a:noAutofit/>
          </a:bodyPr>
          <a:lstStyle>
            <a:lvl1pPr marL="0" indent="0" algn="l" defTabSz="1007943" rtl="0" eaLnBrk="1" latinLnBrk="0" hangingPunct="1">
              <a:lnSpc>
                <a:spcPts val="2400"/>
              </a:lnSpc>
              <a:spcBef>
                <a:spcPts val="0"/>
              </a:spcBef>
              <a:spcAft>
                <a:spcPts val="900"/>
              </a:spcAft>
              <a:buFontTx/>
              <a:buNone/>
              <a:defRPr sz="1800" b="1" kern="1200">
                <a:solidFill>
                  <a:schemeClr val="accent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chemeClr val="accent1"/>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de-DE" dirty="0"/>
              <a:t>Impressum</a:t>
            </a:r>
          </a:p>
          <a:p>
            <a:pPr lvl="4"/>
            <a:r>
              <a:rPr lang="de-DE" b="1" dirty="0"/>
              <a:t>Herausgeber</a:t>
            </a:r>
            <a:r>
              <a:rPr lang="de-DE" dirty="0"/>
              <a:t>:</a:t>
            </a:r>
          </a:p>
          <a:p>
            <a:pPr lvl="4"/>
            <a:r>
              <a:rPr lang="de-DE" dirty="0"/>
              <a:t>Umweltbundesamt</a:t>
            </a:r>
          </a:p>
          <a:p>
            <a:pPr lvl="4"/>
            <a:r>
              <a:rPr lang="de-DE" dirty="0"/>
              <a:t>Fachgebiet [Fachgebiet]</a:t>
            </a:r>
          </a:p>
          <a:p>
            <a:pPr lvl="4"/>
            <a:r>
              <a:rPr lang="de-DE" dirty="0"/>
              <a:t>Postfach 14 06</a:t>
            </a:r>
          </a:p>
          <a:p>
            <a:pPr lvl="4"/>
            <a:r>
              <a:rPr lang="de-DE" dirty="0"/>
              <a:t>06813 Dessau-Roßlau</a:t>
            </a:r>
          </a:p>
          <a:p>
            <a:pPr lvl="4"/>
            <a:r>
              <a:rPr lang="de-DE" dirty="0"/>
              <a:t>Tel: +49 340-2103-0</a:t>
            </a:r>
          </a:p>
          <a:p>
            <a:pPr lvl="4"/>
            <a:r>
              <a:rPr lang="de-DE" dirty="0"/>
              <a:t>buergerservice@umweltbundesamt.de</a:t>
            </a:r>
          </a:p>
          <a:p>
            <a:pPr lvl="4"/>
            <a:r>
              <a:rPr lang="de-DE" dirty="0"/>
              <a:t>Internet: www.umweltbundesamt.de</a:t>
            </a:r>
          </a:p>
          <a:p>
            <a:pPr lvl="4"/>
            <a:endParaRPr lang="de-DE" dirty="0"/>
          </a:p>
          <a:p>
            <a:pPr lvl="4"/>
            <a:r>
              <a:rPr lang="de-DE" dirty="0"/>
              <a:t>        /umweltbundesamt.de</a:t>
            </a:r>
          </a:p>
          <a:p>
            <a:pPr lvl="4"/>
            <a:r>
              <a:rPr lang="de-DE" dirty="0"/>
              <a:t>        /</a:t>
            </a:r>
            <a:r>
              <a:rPr lang="de-DE" dirty="0" err="1"/>
              <a:t>umweltbundesamt</a:t>
            </a:r>
            <a:endParaRPr lang="de-DE" dirty="0"/>
          </a:p>
          <a:p>
            <a:pPr lvl="4"/>
            <a:r>
              <a:rPr lang="de-DE" dirty="0"/>
              <a:t>        /</a:t>
            </a:r>
            <a:r>
              <a:rPr lang="de-DE" dirty="0" err="1"/>
              <a:t>umweltbundesamt</a:t>
            </a:r>
            <a:endParaRPr lang="de-DE" dirty="0"/>
          </a:p>
          <a:p>
            <a:pPr lvl="4"/>
            <a:r>
              <a:rPr lang="de-DE" dirty="0"/>
              <a:t>        /</a:t>
            </a:r>
            <a:r>
              <a:rPr lang="de-DE" dirty="0" err="1"/>
              <a:t>umweltbundesamt</a:t>
            </a:r>
            <a:endParaRPr lang="de-DE" dirty="0"/>
          </a:p>
          <a:p>
            <a:pPr lvl="4"/>
            <a:endParaRPr lang="de-DE" dirty="0"/>
          </a:p>
          <a:p>
            <a:pPr lvl="4"/>
            <a:r>
              <a:rPr lang="de-DE" b="1" dirty="0"/>
              <a:t>Autoren:</a:t>
            </a:r>
          </a:p>
          <a:p>
            <a:pPr lvl="4"/>
            <a:r>
              <a:rPr lang="de-DE" dirty="0"/>
              <a:t>[Autoren]</a:t>
            </a:r>
          </a:p>
          <a:p>
            <a:pPr lvl="4"/>
            <a:endParaRPr lang="de-DE" dirty="0"/>
          </a:p>
          <a:p>
            <a:pPr lvl="4"/>
            <a:r>
              <a:rPr lang="de-DE" b="1" dirty="0"/>
              <a:t>Redaktion:</a:t>
            </a:r>
          </a:p>
          <a:p>
            <a:pPr lvl="4"/>
            <a:r>
              <a:rPr lang="de-DE" dirty="0"/>
              <a:t>[Redaktion]</a:t>
            </a:r>
          </a:p>
          <a:p>
            <a:pPr lvl="4"/>
            <a:endParaRPr lang="de-DE" dirty="0"/>
          </a:p>
          <a:p>
            <a:pPr lvl="4"/>
            <a:r>
              <a:rPr lang="de-DE" b="1" dirty="0"/>
              <a:t>Publikationen als </a:t>
            </a:r>
            <a:r>
              <a:rPr lang="de-DE" b="1" dirty="0" err="1"/>
              <a:t>pdf</a:t>
            </a:r>
            <a:r>
              <a:rPr lang="de-DE" b="1" dirty="0"/>
              <a:t>:</a:t>
            </a:r>
          </a:p>
          <a:p>
            <a:pPr lvl="4"/>
            <a:r>
              <a:rPr lang="de-DE" dirty="0"/>
              <a:t>www.umweltbundesamt.de/publikationen</a:t>
            </a:r>
          </a:p>
          <a:p>
            <a:pPr lvl="4"/>
            <a:endParaRPr lang="de-DE" dirty="0"/>
          </a:p>
          <a:p>
            <a:pPr lvl="4"/>
            <a:r>
              <a:rPr lang="de-DE" b="1" dirty="0"/>
              <a:t>Bildquellen:</a:t>
            </a:r>
          </a:p>
          <a:p>
            <a:pPr lvl="4"/>
            <a:r>
              <a:rPr lang="de-DE" dirty="0"/>
              <a:t>[Bildquellen]</a:t>
            </a:r>
          </a:p>
          <a:p>
            <a:pPr lvl="4"/>
            <a:endParaRPr lang="de-DE" dirty="0"/>
          </a:p>
          <a:p>
            <a:pPr lvl="4"/>
            <a:r>
              <a:rPr lang="de-DE" dirty="0"/>
              <a:t>Stand: [Monat und Jahr, an dem der Flyer erscheint]</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000" y="2970000"/>
            <a:ext cx="3456439" cy="152400"/>
          </a:xfrm>
          <a:prstGeom prst="rect">
            <a:avLst/>
          </a:prstGeom>
        </p:spPr>
      </p:pic>
      <p:sp>
        <p:nvSpPr>
          <p:cNvPr id="10" name="Textplatzhalter 22"/>
          <p:cNvSpPr txBox="1">
            <a:spLocks/>
          </p:cNvSpPr>
          <p:nvPr/>
        </p:nvSpPr>
        <p:spPr>
          <a:xfrm>
            <a:off x="7092000" y="3121200"/>
            <a:ext cx="3455988" cy="1746000"/>
          </a:xfrm>
          <a:prstGeom prst="rect">
            <a:avLst/>
          </a:prstGeom>
          <a:solidFill>
            <a:schemeClr val="accent1"/>
          </a:solidFill>
        </p:spPr>
        <p:txBody>
          <a:bodyPr vert="horz" lIns="252000" tIns="252000" rIns="252000" bIns="252000" rtlCol="0">
            <a:noAutofit/>
          </a:bodyPr>
          <a:lstStyle>
            <a:lvl1pPr marL="0" indent="0" algn="l" defTabSz="1007943" rtl="0" eaLnBrk="1" latinLnBrk="0" hangingPunct="1">
              <a:lnSpc>
                <a:spcPts val="2400"/>
              </a:lnSpc>
              <a:spcBef>
                <a:spcPts val="0"/>
              </a:spcBef>
              <a:spcAft>
                <a:spcPts val="900"/>
              </a:spcAft>
              <a:buFontTx/>
              <a:buNone/>
              <a:defRPr sz="1800" b="1" kern="1200" baseline="0">
                <a:solidFill>
                  <a:schemeClr val="bg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0" indent="-144000" algn="l" defTabSz="1007943" rtl="0" eaLnBrk="1" latinLnBrk="0" hangingPunct="1">
              <a:lnSpc>
                <a:spcPts val="1200"/>
              </a:lnSpc>
              <a:spcBef>
                <a:spcPts val="0"/>
              </a:spcBef>
              <a:buClr>
                <a:schemeClr val="bg2"/>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120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2000"/>
              </a:lnSpc>
              <a:spcAft>
                <a:spcPts val="0"/>
              </a:spcAft>
            </a:pPr>
            <a:r>
              <a:rPr lang="de-DE" dirty="0"/>
              <a:t>Flyer Titel Headline 18/20 </a:t>
            </a:r>
            <a:r>
              <a:rPr lang="de-DE" dirty="0" err="1"/>
              <a:t>pt</a:t>
            </a:r>
            <a:endParaRPr lang="de-DE" dirty="0"/>
          </a:p>
          <a:p>
            <a:pPr>
              <a:lnSpc>
                <a:spcPts val="2000"/>
              </a:lnSpc>
              <a:spcAft>
                <a:spcPts val="0"/>
              </a:spcAft>
            </a:pPr>
            <a:r>
              <a:rPr lang="de-DE" b="0" dirty="0"/>
              <a:t>Flyer </a:t>
            </a:r>
            <a:r>
              <a:rPr lang="de-DE" b="0" dirty="0" err="1"/>
              <a:t>Subline</a:t>
            </a:r>
            <a:r>
              <a:rPr lang="de-DE" b="0" dirty="0"/>
              <a:t> </a:t>
            </a:r>
            <a:r>
              <a:rPr lang="de-DE" b="0" dirty="0" err="1"/>
              <a:t>regular</a:t>
            </a:r>
            <a:endParaRPr lang="de-DE" b="0" dirty="0"/>
          </a:p>
          <a:p>
            <a:pPr>
              <a:lnSpc>
                <a:spcPts val="2000"/>
              </a:lnSpc>
              <a:spcAft>
                <a:spcPts val="0"/>
              </a:spcAft>
            </a:pPr>
            <a:r>
              <a:rPr lang="de-DE" b="0" dirty="0"/>
              <a:t>18/20 </a:t>
            </a:r>
            <a:r>
              <a:rPr lang="de-DE" b="0" dirty="0" err="1"/>
              <a:t>pt</a:t>
            </a:r>
            <a:r>
              <a:rPr lang="de-DE" b="0" dirty="0"/>
              <a:t>; Schriftgröße nach Textmenge anpassen</a:t>
            </a:r>
          </a:p>
        </p:txBody>
      </p:sp>
      <p:grpSp>
        <p:nvGrpSpPr>
          <p:cNvPr id="11" name="Gruppieren 10"/>
          <p:cNvGrpSpPr/>
          <p:nvPr/>
        </p:nvGrpSpPr>
        <p:grpSpPr>
          <a:xfrm>
            <a:off x="3797549" y="2479647"/>
            <a:ext cx="143826" cy="566734"/>
            <a:chOff x="785726" y="2479647"/>
            <a:chExt cx="143826" cy="566734"/>
          </a:xfrm>
        </p:grpSpPr>
        <p:pic>
          <p:nvPicPr>
            <p:cNvPr id="12" name="Grafi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726" y="2479647"/>
              <a:ext cx="115824" cy="112776"/>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296" y="2652664"/>
              <a:ext cx="143256" cy="97536"/>
            </a:xfrm>
            <a:prstGeom prst="rect">
              <a:avLst/>
            </a:prstGeom>
          </p:spPr>
        </p:pic>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297" y="2789563"/>
              <a:ext cx="134112" cy="94488"/>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726" y="2930557"/>
              <a:ext cx="115824" cy="115824"/>
            </a:xfrm>
            <a:prstGeom prst="rect">
              <a:avLst/>
            </a:prstGeom>
          </p:spPr>
        </p:pic>
      </p:grpSp>
    </p:spTree>
    <p:extLst>
      <p:ext uri="{BB962C8B-B14F-4D97-AF65-F5344CB8AC3E}">
        <p14:creationId xmlns:p14="http://schemas.microsoft.com/office/powerpoint/2010/main" val="3168502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p:cNvSpPr>
            <a:spLocks noGrp="1"/>
          </p:cNvSpPr>
          <p:nvPr>
            <p:ph type="body" sz="quarter" idx="10"/>
          </p:nvPr>
        </p:nvSpPr>
        <p:spPr/>
        <p:txBody>
          <a:bodyPr/>
          <a:lstStyle/>
          <a:p>
            <a:endParaRPr lang="de-DE" dirty="0"/>
          </a:p>
        </p:txBody>
      </p:sp>
      <p:sp>
        <p:nvSpPr>
          <p:cNvPr id="10" name="Textplatzhalter 9"/>
          <p:cNvSpPr>
            <a:spLocks noGrp="1"/>
          </p:cNvSpPr>
          <p:nvPr>
            <p:ph type="body" sz="quarter" idx="11"/>
          </p:nvPr>
        </p:nvSpPr>
        <p:spPr/>
        <p:txBody>
          <a:bodyPr/>
          <a:lstStyle/>
          <a:p>
            <a:endParaRPr lang="de-DE"/>
          </a:p>
        </p:txBody>
      </p:sp>
      <p:sp>
        <p:nvSpPr>
          <p:cNvPr id="11" name="Textplatzhalter 10"/>
          <p:cNvSpPr>
            <a:spLocks noGrp="1"/>
          </p:cNvSpPr>
          <p:nvPr>
            <p:ph type="body" sz="quarter" idx="12"/>
          </p:nvPr>
        </p:nvSpPr>
        <p:spPr/>
        <p:txBody>
          <a:bodyPr/>
          <a:lstStyle/>
          <a:p>
            <a:endParaRPr lang="de-DE"/>
          </a:p>
        </p:txBody>
      </p:sp>
      <p:sp>
        <p:nvSpPr>
          <p:cNvPr id="12" name="Textplatzhalter 11"/>
          <p:cNvSpPr>
            <a:spLocks noGrp="1"/>
          </p:cNvSpPr>
          <p:nvPr>
            <p:ph type="body" sz="quarter" idx="15"/>
          </p:nvPr>
        </p:nvSpPr>
        <p:spPr/>
        <p:txBody>
          <a:bodyPr/>
          <a:lstStyle/>
          <a:p>
            <a:endParaRPr lang="de-DE"/>
          </a:p>
        </p:txBody>
      </p:sp>
      <p:sp>
        <p:nvSpPr>
          <p:cNvPr id="13" name="Bildplatzhalter 12"/>
          <p:cNvSpPr>
            <a:spLocks noGrp="1"/>
          </p:cNvSpPr>
          <p:nvPr>
            <p:ph type="pic" sz="quarter" idx="16"/>
          </p:nvPr>
        </p:nvSpPr>
        <p:spPr/>
      </p:sp>
      <p:graphicFrame>
        <p:nvGraphicFramePr>
          <p:cNvPr id="7" name="Tabelle 6"/>
          <p:cNvGraphicFramePr>
            <a:graphicFrameLocks noGrp="1"/>
          </p:cNvGraphicFramePr>
          <p:nvPr>
            <p:extLst>
              <p:ext uri="{D42A27DB-BD31-4B8C-83A1-F6EECF244321}">
                <p14:modId xmlns:p14="http://schemas.microsoft.com/office/powerpoint/2010/main" val="879798508"/>
              </p:ext>
            </p:extLst>
          </p:nvPr>
        </p:nvGraphicFramePr>
        <p:xfrm>
          <a:off x="3906000" y="4416707"/>
          <a:ext cx="2988388" cy="2738567"/>
        </p:xfrm>
        <a:graphic>
          <a:graphicData uri="http://schemas.openxmlformats.org/drawingml/2006/table">
            <a:tbl>
              <a:tblPr firstRow="1" bandRow="1">
                <a:tableStyleId>{5C22544A-7EE6-4342-B048-85BDC9FD1C3A}</a:tableStyleId>
              </a:tblPr>
              <a:tblGrid>
                <a:gridCol w="1494194">
                  <a:extLst>
                    <a:ext uri="{9D8B030D-6E8A-4147-A177-3AD203B41FA5}">
                      <a16:colId xmlns:a16="http://schemas.microsoft.com/office/drawing/2014/main" val="20000"/>
                    </a:ext>
                  </a:extLst>
                </a:gridCol>
                <a:gridCol w="1494194">
                  <a:extLst>
                    <a:ext uri="{9D8B030D-6E8A-4147-A177-3AD203B41FA5}">
                      <a16:colId xmlns:a16="http://schemas.microsoft.com/office/drawing/2014/main" val="20001"/>
                    </a:ext>
                  </a:extLst>
                </a:gridCol>
              </a:tblGrid>
              <a:tr h="216000">
                <a:tc gridSpan="2">
                  <a:txBody>
                    <a:bodyPr/>
                    <a:lstStyle/>
                    <a:p>
                      <a:pPr>
                        <a:lnSpc>
                          <a:spcPts val="1200"/>
                        </a:lnSpc>
                      </a:pPr>
                      <a:r>
                        <a:rPr lang="de-DE" sz="900" b="0" dirty="0">
                          <a:solidFill>
                            <a:schemeClr val="tx1"/>
                          </a:solidFill>
                          <a:latin typeface="+mj-lt"/>
                        </a:rPr>
                        <a:t>Tab. XX</a:t>
                      </a:r>
                    </a:p>
                  </a:txBody>
                  <a:tcPr marL="0" marR="0">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6000">
                <a:tc gridSpan="2">
                  <a:txBody>
                    <a:bodyPr/>
                    <a:lstStyle/>
                    <a:p>
                      <a:pPr>
                        <a:lnSpc>
                          <a:spcPts val="1200"/>
                        </a:lnSpc>
                      </a:pPr>
                      <a:r>
                        <a:rPr lang="de-DE" sz="900" b="1" dirty="0">
                          <a:latin typeface="+mj-lt"/>
                        </a:rPr>
                        <a:t>Tabellenheadline Flyer 9/12 </a:t>
                      </a:r>
                      <a:r>
                        <a:rPr lang="de-DE" sz="900" b="1" dirty="0" err="1">
                          <a:latin typeface="+mj-lt"/>
                        </a:rPr>
                        <a:t>pt</a:t>
                      </a:r>
                      <a:r>
                        <a:rPr lang="de-DE" sz="900" b="1" dirty="0">
                          <a:latin typeface="+mj-lt"/>
                        </a:rPr>
                        <a:t> </a:t>
                      </a:r>
                      <a:r>
                        <a:rPr lang="de-DE" sz="900" b="1" dirty="0" err="1">
                          <a:latin typeface="+mj-lt"/>
                        </a:rPr>
                        <a:t>bold</a:t>
                      </a:r>
                      <a:r>
                        <a:rPr lang="de-DE" sz="900" b="1" dirty="0">
                          <a:latin typeface="+mj-lt"/>
                        </a:rPr>
                        <a:t> einzeilige</a:t>
                      </a:r>
                    </a:p>
                    <a:p>
                      <a:pPr>
                        <a:lnSpc>
                          <a:spcPts val="1200"/>
                        </a:lnSpc>
                      </a:pPr>
                      <a:r>
                        <a:rPr lang="de-DE" sz="900" b="1" dirty="0">
                          <a:latin typeface="+mj-lt"/>
                        </a:rPr>
                        <a:t>oder auch zweizeilig</a:t>
                      </a:r>
                    </a:p>
                    <a:p>
                      <a:pPr>
                        <a:lnSpc>
                          <a:spcPts val="1200"/>
                        </a:lnSpc>
                      </a:pPr>
                      <a:r>
                        <a:rPr lang="de-DE" sz="900" b="0" dirty="0" err="1">
                          <a:latin typeface="+mj-lt"/>
                        </a:rPr>
                        <a:t>Tabellensubline</a:t>
                      </a:r>
                      <a:r>
                        <a:rPr lang="de-DE" sz="900" b="0" dirty="0">
                          <a:latin typeface="+mj-lt"/>
                        </a:rPr>
                        <a:t> Flyer 9/12 </a:t>
                      </a:r>
                      <a:r>
                        <a:rPr lang="de-DE" sz="900" b="0" dirty="0" err="1">
                          <a:latin typeface="+mj-lt"/>
                        </a:rPr>
                        <a:t>pt</a:t>
                      </a:r>
                      <a:endParaRPr lang="de-DE" sz="900" b="0" dirty="0">
                        <a:latin typeface="+mj-lt"/>
                      </a:endParaRPr>
                    </a:p>
                  </a:txBody>
                  <a:tcPr marL="0" marR="0">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216000">
                <a:tc>
                  <a:txBody>
                    <a:bodyPr/>
                    <a:lstStyle/>
                    <a:p>
                      <a:r>
                        <a:rPr lang="de-DE" sz="900" b="1" dirty="0">
                          <a:solidFill>
                            <a:schemeClr val="bg1"/>
                          </a:solidFill>
                          <a:latin typeface="+mj-lt"/>
                        </a:rPr>
                        <a:t>Kopfzeile</a:t>
                      </a:r>
                      <a:r>
                        <a:rPr lang="de-DE" sz="900" b="1" baseline="0" dirty="0">
                          <a:solidFill>
                            <a:schemeClr val="bg1"/>
                          </a:solidFill>
                          <a:latin typeface="+mj-lt"/>
                        </a:rPr>
                        <a:t> </a:t>
                      </a:r>
                      <a:r>
                        <a:rPr lang="de-DE" sz="900" b="1" baseline="0">
                          <a:solidFill>
                            <a:schemeClr val="bg1"/>
                          </a:solidFill>
                          <a:latin typeface="+mj-lt"/>
                        </a:rPr>
                        <a:t>9/12 pt </a:t>
                      </a:r>
                      <a:r>
                        <a:rPr lang="de-DE" sz="900" b="1" baseline="0" dirty="0">
                          <a:solidFill>
                            <a:schemeClr val="bg1"/>
                          </a:solidFill>
                          <a:latin typeface="+mj-lt"/>
                        </a:rPr>
                        <a:t>einzeilig</a:t>
                      </a:r>
                    </a:p>
                    <a:p>
                      <a:r>
                        <a:rPr lang="de-DE" sz="900" b="1" baseline="0" dirty="0">
                          <a:solidFill>
                            <a:schemeClr val="bg1"/>
                          </a:solidFill>
                          <a:latin typeface="+mj-lt"/>
                        </a:rPr>
                        <a:t>oder auch mehrzeilig</a:t>
                      </a:r>
                      <a:endParaRPr lang="de-DE" sz="900" b="1" dirty="0">
                        <a:solidFill>
                          <a:schemeClr val="bg1"/>
                        </a:solidFill>
                        <a:latin typeface="+mj-lt"/>
                      </a:endParaRPr>
                    </a:p>
                  </a:txBody>
                  <a:tcPr anchor="ctr">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tc>
                  <a:txBody>
                    <a:bodyPr/>
                    <a:lstStyle/>
                    <a:p>
                      <a:r>
                        <a:rPr lang="de-DE" sz="900" b="1" kern="1200" dirty="0">
                          <a:solidFill>
                            <a:schemeClr val="bg1"/>
                          </a:solidFill>
                          <a:latin typeface="+mj-lt"/>
                          <a:ea typeface="+mn-ea"/>
                          <a:cs typeface="+mn-cs"/>
                        </a:rPr>
                        <a:t>Kopfzeile</a:t>
                      </a:r>
                      <a:endParaRPr lang="de-DE" sz="900" dirty="0">
                        <a:solidFill>
                          <a:srgbClr val="4B4B4D"/>
                        </a:solidFill>
                        <a:latin typeface="+mj-lt"/>
                      </a:endParaRPr>
                    </a:p>
                  </a:txBody>
                  <a:tcPr anchor="ctr">
                    <a:lnL w="952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extLst>
                  <a:ext uri="{0D108BD9-81ED-4DB2-BD59-A6C34878D82A}">
                    <a16:rowId xmlns:a16="http://schemas.microsoft.com/office/drawing/2014/main" val="10002"/>
                  </a:ext>
                </a:extLst>
              </a:tr>
              <a:tr h="216000">
                <a:tc>
                  <a:txBody>
                    <a:bodyPr/>
                    <a:lstStyle/>
                    <a:p>
                      <a:pPr>
                        <a:lnSpc>
                          <a:spcPts val="1200"/>
                        </a:lnSpc>
                      </a:pPr>
                      <a:r>
                        <a:rPr lang="de-DE" sz="900" b="0" dirty="0">
                          <a:solidFill>
                            <a:schemeClr val="tx1"/>
                          </a:solidFill>
                          <a:latin typeface="+mj-lt"/>
                        </a:rPr>
                        <a:t>Zelle 9/12 </a:t>
                      </a:r>
                      <a:r>
                        <a:rPr lang="de-DE" sz="900" b="0" dirty="0" err="1">
                          <a:solidFill>
                            <a:schemeClr val="tx1"/>
                          </a:solidFill>
                          <a:latin typeface="+mj-lt"/>
                        </a:rPr>
                        <a:t>pt</a:t>
                      </a:r>
                      <a:r>
                        <a:rPr lang="de-DE" sz="900" b="0" dirty="0">
                          <a:solidFill>
                            <a:schemeClr val="tx1"/>
                          </a:solidFill>
                          <a:latin typeface="+mj-lt"/>
                        </a:rPr>
                        <a:t> </a:t>
                      </a:r>
                      <a:r>
                        <a:rPr lang="de-DE" sz="900" b="0" dirty="0" err="1">
                          <a:solidFill>
                            <a:schemeClr val="tx1"/>
                          </a:solidFill>
                          <a:latin typeface="+mj-lt"/>
                        </a:rPr>
                        <a:t>regular</a:t>
                      </a:r>
                      <a:endParaRPr lang="de-DE" sz="900" b="0" dirty="0">
                        <a:solidFill>
                          <a:schemeClr val="tx1"/>
                        </a:solidFill>
                        <a:latin typeface="+mj-lt"/>
                      </a:endParaRP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tc>
                  <a:txBody>
                    <a:bodyPr/>
                    <a:lstStyle/>
                    <a:p>
                      <a:pPr>
                        <a:lnSpc>
                          <a:spcPts val="1200"/>
                        </a:lnSpc>
                      </a:pPr>
                      <a:r>
                        <a:rPr lang="de-DE" sz="900" b="0" dirty="0">
                          <a:solidFill>
                            <a:schemeClr val="tx1"/>
                          </a:solidFill>
                          <a:latin typeface="+mj-lt"/>
                        </a:rPr>
                        <a:t>Zelle</a:t>
                      </a: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extLst>
                  <a:ext uri="{0D108BD9-81ED-4DB2-BD59-A6C34878D82A}">
                    <a16:rowId xmlns:a16="http://schemas.microsoft.com/office/drawing/2014/main" val="10003"/>
                  </a:ext>
                </a:extLst>
              </a:tr>
              <a:tr h="216000">
                <a:tc>
                  <a:txBody>
                    <a:bodyPr/>
                    <a:lstStyle/>
                    <a:p>
                      <a:pPr>
                        <a:lnSpc>
                          <a:spcPts val="1200"/>
                        </a:lnSpc>
                      </a:pPr>
                      <a:r>
                        <a:rPr lang="de-DE" sz="900" b="0" dirty="0">
                          <a:solidFill>
                            <a:schemeClr val="tx1"/>
                          </a:solidFill>
                          <a:latin typeface="+mj-lt"/>
                        </a:rPr>
                        <a:t>Zelle</a:t>
                      </a: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16000">
                <a:tc>
                  <a:txBody>
                    <a:bodyPr/>
                    <a:lstStyle/>
                    <a:p>
                      <a:pPr>
                        <a:lnSpc>
                          <a:spcPts val="1200"/>
                        </a:lnSpc>
                      </a:pPr>
                      <a:r>
                        <a:rPr lang="de-DE" sz="900" b="0" dirty="0">
                          <a:solidFill>
                            <a:schemeClr val="tx1"/>
                          </a:solidFill>
                          <a:latin typeface="+mj-lt"/>
                        </a:rPr>
                        <a:t>Zelle</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extLst>
                  <a:ext uri="{0D108BD9-81ED-4DB2-BD59-A6C34878D82A}">
                    <a16:rowId xmlns:a16="http://schemas.microsoft.com/office/drawing/2014/main" val="10005"/>
                  </a:ext>
                </a:extLst>
              </a:tr>
              <a:tr h="180000">
                <a:tc gridSpan="2">
                  <a:txBody>
                    <a:bodyPr/>
                    <a:lstStyle/>
                    <a:p>
                      <a:pPr marL="64800" indent="-64800">
                        <a:lnSpc>
                          <a:spcPts val="800"/>
                        </a:lnSpc>
                      </a:pPr>
                      <a:r>
                        <a:rPr lang="de-DE" sz="600" dirty="0">
                          <a:solidFill>
                            <a:schemeClr val="tx1"/>
                          </a:solidFill>
                          <a:latin typeface="+mj-lt"/>
                        </a:rPr>
                        <a:t>* Fußnote/Anmerkungstexte/Erklärungen, linksbündig, Textausrichtung</a:t>
                      </a:r>
                      <a:r>
                        <a:rPr lang="de-DE" sz="600" baseline="0" dirty="0">
                          <a:solidFill>
                            <a:schemeClr val="tx1"/>
                          </a:solidFill>
                          <a:latin typeface="+mj-lt"/>
                        </a:rPr>
                        <a:t> oben, Höhe abhängig von der Textlänge</a:t>
                      </a:r>
                      <a:endParaRPr lang="de-DE" sz="600" dirty="0">
                        <a:solidFill>
                          <a:schemeClr val="tx1"/>
                        </a:solidFill>
                        <a:latin typeface="+mj-lt"/>
                      </a:endParaRPr>
                    </a:p>
                  </a:txBody>
                  <a:tcP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44000">
                <a:tc gridSpan="2">
                  <a:txBody>
                    <a:bodyPr/>
                    <a:lstStyle/>
                    <a:p>
                      <a:pPr algn="r">
                        <a:lnSpc>
                          <a:spcPts val="800"/>
                        </a:lnSpc>
                      </a:pPr>
                      <a:r>
                        <a:rPr lang="de-DE" sz="600" dirty="0"/>
                        <a:t>Quellenangabe 6/8 </a:t>
                      </a:r>
                      <a:r>
                        <a:rPr lang="de-DE" sz="600" dirty="0" err="1"/>
                        <a:t>pt</a:t>
                      </a:r>
                      <a:r>
                        <a:rPr lang="de-DE" sz="600" dirty="0"/>
                        <a:t> rechtsbündig</a:t>
                      </a:r>
                    </a:p>
                  </a:txBody>
                  <a:tcPr>
                    <a:lnT w="12700" cap="flat" cmpd="sng" algn="ctr">
                      <a:solidFill>
                        <a:schemeClr val="tx1"/>
                      </a:solidFill>
                      <a:prstDash val="solid"/>
                      <a:round/>
                      <a:headEnd type="none" w="med" len="med"/>
                      <a:tailEnd type="none" w="med" len="med"/>
                    </a:lnT>
                    <a:lnB w="12700" cmpd="sng">
                      <a:noFill/>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mpd="sng">
                      <a:noFill/>
                    </a:lnB>
                  </a:tcPr>
                </a:tc>
                <a:extLst>
                  <a:ext uri="{0D108BD9-81ED-4DB2-BD59-A6C34878D82A}">
                    <a16:rowId xmlns:a16="http://schemas.microsoft.com/office/drawing/2014/main" val="10007"/>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750886854"/>
              </p:ext>
            </p:extLst>
          </p:nvPr>
        </p:nvGraphicFramePr>
        <p:xfrm>
          <a:off x="7451475" y="669599"/>
          <a:ext cx="2989049" cy="2705237"/>
        </p:xfrm>
        <a:graphic>
          <a:graphicData uri="http://schemas.openxmlformats.org/drawingml/2006/table">
            <a:tbl>
              <a:tblPr firstRow="1" bandRow="1">
                <a:tableStyleId>{5C22544A-7EE6-4342-B048-85BDC9FD1C3A}</a:tableStyleId>
              </a:tblPr>
              <a:tblGrid>
                <a:gridCol w="2989049">
                  <a:extLst>
                    <a:ext uri="{9D8B030D-6E8A-4147-A177-3AD203B41FA5}">
                      <a16:colId xmlns:a16="http://schemas.microsoft.com/office/drawing/2014/main" val="20000"/>
                    </a:ext>
                  </a:extLst>
                </a:gridCol>
              </a:tblGrid>
              <a:tr h="0">
                <a:tc>
                  <a:txBody>
                    <a:bodyPr/>
                    <a:lstStyle/>
                    <a:p>
                      <a:pPr>
                        <a:lnSpc>
                          <a:spcPts val="1200"/>
                        </a:lnSpc>
                      </a:pPr>
                      <a:r>
                        <a:rPr lang="de-DE" sz="1100" dirty="0">
                          <a:solidFill>
                            <a:schemeClr val="bg1"/>
                          </a:solidFill>
                          <a:latin typeface="+mj-lt"/>
                        </a:rPr>
                        <a:t>Infobox Headline </a:t>
                      </a:r>
                      <a:r>
                        <a:rPr lang="de-DE" sz="1100" dirty="0" err="1">
                          <a:solidFill>
                            <a:schemeClr val="bg1"/>
                          </a:solidFill>
                          <a:latin typeface="+mj-lt"/>
                        </a:rPr>
                        <a:t>Lorem</a:t>
                      </a:r>
                      <a:r>
                        <a:rPr lang="de-DE" sz="1100" dirty="0">
                          <a:solidFill>
                            <a:schemeClr val="bg1"/>
                          </a:solidFill>
                          <a:latin typeface="+mj-lt"/>
                        </a:rPr>
                        <a:t> </a:t>
                      </a:r>
                      <a:r>
                        <a:rPr lang="de-DE" sz="1100" dirty="0" err="1">
                          <a:solidFill>
                            <a:schemeClr val="bg1"/>
                          </a:solidFill>
                          <a:latin typeface="+mj-lt"/>
                        </a:rPr>
                        <a:t>ipsum</a:t>
                      </a:r>
                      <a:r>
                        <a:rPr lang="de-DE" sz="1100" dirty="0">
                          <a:solidFill>
                            <a:schemeClr val="bg1"/>
                          </a:solidFill>
                          <a:latin typeface="+mj-lt"/>
                        </a:rPr>
                        <a:t> einzeilig </a:t>
                      </a:r>
                    </a:p>
                    <a:p>
                      <a:pPr>
                        <a:lnSpc>
                          <a:spcPts val="1200"/>
                        </a:lnSpc>
                      </a:pPr>
                      <a:r>
                        <a:rPr lang="de-DE" sz="1100" dirty="0">
                          <a:solidFill>
                            <a:schemeClr val="bg1"/>
                          </a:solidFill>
                          <a:latin typeface="+mj-lt"/>
                        </a:rPr>
                        <a:t>oder zweizeilig möglich 11/12 </a:t>
                      </a:r>
                      <a:r>
                        <a:rPr lang="de-DE" sz="1100" dirty="0" err="1">
                          <a:solidFill>
                            <a:schemeClr val="bg1"/>
                          </a:solidFill>
                          <a:latin typeface="+mj-lt"/>
                        </a:rPr>
                        <a:t>pt</a:t>
                      </a:r>
                      <a:endParaRPr lang="de-DE" sz="1100" dirty="0">
                        <a:solidFill>
                          <a:schemeClr val="bg1"/>
                        </a:solidFill>
                        <a:latin typeface="+mj-lt"/>
                      </a:endParaRPr>
                    </a:p>
                  </a:txBody>
                  <a:tcPr marL="180000" marR="180000" marT="108000" marB="10800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0">
                <a:tc>
                  <a:txBody>
                    <a:bodyPr/>
                    <a:lstStyle/>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Copytext</a:t>
                      </a:r>
                      <a:r>
                        <a:rPr lang="de-DE" sz="900" dirty="0">
                          <a:latin typeface="+mj-lt"/>
                        </a:rPr>
                        <a:t> Infobox</a:t>
                      </a:r>
                      <a:r>
                        <a:rPr lang="de-DE" sz="900" baseline="0" dirty="0">
                          <a:latin typeface="+mj-lt"/>
                        </a:rPr>
                        <a:t> 9/12 </a:t>
                      </a:r>
                      <a:r>
                        <a:rPr lang="de-DE" sz="900" baseline="0" dirty="0" err="1">
                          <a:latin typeface="+mj-lt"/>
                        </a:rPr>
                        <a:t>pt</a:t>
                      </a:r>
                      <a:r>
                        <a:rPr lang="de-DE" sz="900" baseline="0" dirty="0">
                          <a:latin typeface="+mj-lt"/>
                        </a:rPr>
                        <a:t>; </a:t>
                      </a:r>
                      <a:r>
                        <a:rPr lang="de-DE" sz="900" baseline="0" dirty="0" err="1">
                          <a:latin typeface="+mj-lt"/>
                        </a:rPr>
                        <a:t>text</a:t>
                      </a:r>
                      <a:r>
                        <a:rPr lang="de-DE" sz="900" baseline="0" dirty="0">
                          <a:latin typeface="+mj-lt"/>
                        </a:rPr>
                        <a:t> läuft in eigenständiger Box. </a:t>
                      </a:r>
                      <a:r>
                        <a:rPr lang="de-DE" sz="900" dirty="0" err="1">
                          <a:latin typeface="+mj-lt"/>
                        </a:rPr>
                        <a:t>arcu</a:t>
                      </a:r>
                      <a:r>
                        <a:rPr lang="de-DE" sz="900" dirty="0">
                          <a:latin typeface="+mj-lt"/>
                        </a:rPr>
                        <a:t>. In </a:t>
                      </a:r>
                      <a:r>
                        <a:rPr lang="de-DE" sz="900" dirty="0" err="1">
                          <a:latin typeface="+mj-lt"/>
                        </a:rPr>
                        <a:t>enim</a:t>
                      </a:r>
                      <a:r>
                        <a:rPr lang="de-DE" sz="900" dirty="0">
                          <a:latin typeface="+mj-lt"/>
                        </a:rPr>
                        <a:t> </a:t>
                      </a:r>
                      <a:r>
                        <a:rPr lang="de-DE" sz="900" dirty="0" err="1">
                          <a:latin typeface="+mj-lt"/>
                        </a:rPr>
                        <a:t>justo</a:t>
                      </a:r>
                      <a:r>
                        <a:rPr lang="de-DE" sz="900" dirty="0">
                          <a:latin typeface="+mj-lt"/>
                        </a:rPr>
                        <a:t>, </a:t>
                      </a:r>
                      <a:r>
                        <a:rPr lang="de-DE" sz="900" dirty="0" err="1">
                          <a:latin typeface="+mj-lt"/>
                        </a:rPr>
                        <a:t>rhoncus</a:t>
                      </a:r>
                      <a:r>
                        <a:rPr lang="de-DE" sz="900" dirty="0">
                          <a:latin typeface="+mj-lt"/>
                        </a:rPr>
                        <a:t> </a:t>
                      </a:r>
                      <a:r>
                        <a:rPr lang="de-DE" sz="900" dirty="0" err="1">
                          <a:latin typeface="+mj-lt"/>
                        </a:rPr>
                        <a:t>ut</a:t>
                      </a:r>
                      <a:r>
                        <a:rPr lang="de-DE" sz="900" dirty="0">
                          <a:latin typeface="+mj-lt"/>
                        </a:rPr>
                        <a:t>, </a:t>
                      </a:r>
                      <a:r>
                        <a:rPr lang="de-DE" sz="900" dirty="0" err="1">
                          <a:latin typeface="+mj-lt"/>
                        </a:rPr>
                        <a:t>imperdiet</a:t>
                      </a:r>
                      <a:r>
                        <a:rPr lang="de-DE" sz="900" dirty="0">
                          <a:latin typeface="+mj-lt"/>
                        </a:rPr>
                        <a:t> a, </a:t>
                      </a:r>
                      <a:r>
                        <a:rPr lang="de-DE" sz="900" dirty="0" err="1">
                          <a:latin typeface="+mj-lt"/>
                        </a:rPr>
                        <a:t>venenatis</a:t>
                      </a:r>
                      <a:r>
                        <a:rPr lang="de-DE" sz="900" dirty="0">
                          <a:latin typeface="+mj-lt"/>
                        </a:rPr>
                        <a:t> </a:t>
                      </a:r>
                      <a:r>
                        <a:rPr lang="de-DE" sz="900" dirty="0" err="1">
                          <a:latin typeface="+mj-lt"/>
                        </a:rPr>
                        <a:t>vitae</a:t>
                      </a:r>
                      <a:r>
                        <a:rPr lang="de-DE" sz="900" dirty="0">
                          <a:latin typeface="+mj-lt"/>
                        </a:rPr>
                        <a:t>, </a:t>
                      </a:r>
                      <a:r>
                        <a:rPr lang="de-DE" sz="900" dirty="0" err="1">
                          <a:latin typeface="+mj-lt"/>
                        </a:rPr>
                        <a:t>justo</a:t>
                      </a:r>
                      <a:r>
                        <a:rPr lang="de-DE" sz="900" dirty="0">
                          <a:latin typeface="+mj-lt"/>
                        </a:rPr>
                        <a:t>. </a:t>
                      </a:r>
                      <a:r>
                        <a:rPr lang="de-DE" sz="900" dirty="0" err="1">
                          <a:latin typeface="+mj-lt"/>
                        </a:rPr>
                        <a:t>Nullam</a:t>
                      </a:r>
                      <a:r>
                        <a:rPr lang="de-DE" sz="900" dirty="0">
                          <a:latin typeface="+mj-lt"/>
                        </a:rPr>
                        <a:t> </a:t>
                      </a:r>
                      <a:r>
                        <a:rPr lang="de-DE" sz="900" dirty="0" err="1">
                          <a:latin typeface="+mj-lt"/>
                        </a:rPr>
                        <a:t>dictum</a:t>
                      </a:r>
                      <a:r>
                        <a:rPr lang="de-DE" sz="900" dirty="0">
                          <a:latin typeface="+mj-lt"/>
                        </a:rPr>
                        <a:t> </a:t>
                      </a:r>
                      <a:r>
                        <a:rPr lang="de-DE" sz="900" dirty="0" err="1">
                          <a:latin typeface="+mj-lt"/>
                        </a:rPr>
                        <a:t>felis</a:t>
                      </a:r>
                      <a:r>
                        <a:rPr lang="de-DE" sz="900" dirty="0">
                          <a:latin typeface="+mj-lt"/>
                        </a:rPr>
                        <a:t> </a:t>
                      </a:r>
                      <a:r>
                        <a:rPr lang="de-DE" sz="900" dirty="0" err="1">
                          <a:latin typeface="+mj-lt"/>
                        </a:rPr>
                        <a:t>eu</a:t>
                      </a:r>
                      <a:r>
                        <a:rPr lang="de-DE" sz="900" dirty="0">
                          <a:latin typeface="+mj-lt"/>
                        </a:rPr>
                        <a:t> </a:t>
                      </a:r>
                      <a:r>
                        <a:rPr lang="de-DE" sz="900" dirty="0" err="1">
                          <a:latin typeface="+mj-lt"/>
                        </a:rPr>
                        <a:t>pede</a:t>
                      </a:r>
                      <a:r>
                        <a:rPr lang="de-DE" sz="900" dirty="0">
                          <a:latin typeface="+mj-lt"/>
                        </a:rPr>
                        <a:t> </a:t>
                      </a:r>
                      <a:r>
                        <a:rPr lang="de-DE" sz="900" dirty="0" err="1">
                          <a:latin typeface="+mj-lt"/>
                        </a:rPr>
                        <a:t>mollis</a:t>
                      </a:r>
                      <a:r>
                        <a:rPr lang="de-DE" sz="900" dirty="0">
                          <a:latin typeface="+mj-lt"/>
                        </a:rPr>
                        <a:t> </a:t>
                      </a:r>
                      <a:r>
                        <a:rPr lang="de-DE" sz="900" dirty="0" err="1">
                          <a:latin typeface="+mj-lt"/>
                        </a:rPr>
                        <a:t>pretium</a:t>
                      </a:r>
                      <a:r>
                        <a:rPr lang="de-DE" sz="900" dirty="0">
                          <a:latin typeface="+mj-lt"/>
                        </a:rPr>
                        <a:t>. Integer </a:t>
                      </a:r>
                      <a:r>
                        <a:rPr lang="de-DE" sz="900" dirty="0" err="1">
                          <a:latin typeface="+mj-lt"/>
                        </a:rPr>
                        <a:t>tincidunt</a:t>
                      </a:r>
                      <a:r>
                        <a:rPr lang="de-DE" sz="900" dirty="0">
                          <a:latin typeface="+mj-lt"/>
                        </a:rPr>
                        <a:t>. </a:t>
                      </a:r>
                      <a:r>
                        <a:rPr lang="de-DE" sz="900" dirty="0" err="1">
                          <a:latin typeface="+mj-lt"/>
                        </a:rPr>
                        <a:t>Cras</a:t>
                      </a:r>
                      <a:r>
                        <a:rPr lang="de-DE" sz="900" dirty="0">
                          <a:latin typeface="+mj-lt"/>
                        </a:rPr>
                        <a:t> </a:t>
                      </a:r>
                      <a:r>
                        <a:rPr lang="de-DE" sz="900" dirty="0" err="1">
                          <a:latin typeface="+mj-lt"/>
                        </a:rPr>
                        <a:t>dapibus</a:t>
                      </a:r>
                      <a:r>
                        <a:rPr lang="de-DE" sz="900" dirty="0">
                          <a:latin typeface="+mj-lt"/>
                        </a:rPr>
                        <a:t>. </a:t>
                      </a:r>
                      <a:r>
                        <a:rPr lang="de-DE" sz="900" dirty="0" err="1">
                          <a:latin typeface="+mj-lt"/>
                        </a:rPr>
                        <a:t>Vivamus</a:t>
                      </a:r>
                      <a:r>
                        <a:rPr lang="de-DE" sz="900" dirty="0">
                          <a:latin typeface="+mj-lt"/>
                        </a:rPr>
                        <a:t> </a:t>
                      </a:r>
                      <a:r>
                        <a:rPr lang="de-DE" sz="900" dirty="0" err="1">
                          <a:latin typeface="+mj-lt"/>
                        </a:rPr>
                        <a:t>elementum</a:t>
                      </a:r>
                      <a:r>
                        <a:rPr lang="de-DE" sz="900" dirty="0">
                          <a:latin typeface="+mj-lt"/>
                        </a:rPr>
                        <a:t> </a:t>
                      </a:r>
                      <a:r>
                        <a:rPr lang="de-DE" sz="900" dirty="0" err="1">
                          <a:latin typeface="+mj-lt"/>
                        </a:rPr>
                        <a:t>semper</a:t>
                      </a:r>
                      <a:r>
                        <a:rPr lang="de-DE" sz="900" dirty="0">
                          <a:latin typeface="+mj-lt"/>
                        </a:rPr>
                        <a:t> </a:t>
                      </a:r>
                      <a:r>
                        <a:rPr lang="de-DE" sz="900" dirty="0" err="1">
                          <a:latin typeface="+mj-lt"/>
                        </a:rPr>
                        <a:t>nisi</a:t>
                      </a:r>
                      <a:r>
                        <a:rPr lang="de-DE" sz="900" dirty="0">
                          <a:latin typeface="+mj-lt"/>
                        </a:rPr>
                        <a:t>. </a:t>
                      </a:r>
                      <a:r>
                        <a:rPr lang="de-DE" sz="900" dirty="0" err="1">
                          <a:latin typeface="+mj-lt"/>
                        </a:rPr>
                        <a:t>Aenean</a:t>
                      </a:r>
                      <a:r>
                        <a:rPr lang="de-DE" sz="900" dirty="0">
                          <a:latin typeface="+mj-lt"/>
                        </a:rPr>
                        <a:t> </a:t>
                      </a:r>
                      <a:r>
                        <a:rPr lang="de-DE" sz="900" dirty="0" err="1">
                          <a:latin typeface="+mj-lt"/>
                        </a:rPr>
                        <a:t>vulputate</a:t>
                      </a:r>
                      <a:r>
                        <a:rPr lang="de-DE" sz="900" dirty="0">
                          <a:latin typeface="+mj-lt"/>
                        </a:rPr>
                        <a:t> </a:t>
                      </a:r>
                      <a:r>
                        <a:rPr lang="de-DE" sz="900" dirty="0" err="1">
                          <a:latin typeface="+mj-lt"/>
                        </a:rPr>
                        <a:t>eleifend</a:t>
                      </a:r>
                      <a:r>
                        <a:rPr lang="de-DE" sz="900" dirty="0">
                          <a:latin typeface="+mj-lt"/>
                        </a:rPr>
                        <a:t> </a:t>
                      </a:r>
                      <a:r>
                        <a:rPr lang="de-DE" sz="900" dirty="0" err="1">
                          <a:latin typeface="+mj-lt"/>
                        </a:rPr>
                        <a:t>tellus</a:t>
                      </a:r>
                      <a:r>
                        <a:rPr lang="de-DE" sz="900" dirty="0">
                          <a:latin typeface="+mj-lt"/>
                        </a:rPr>
                        <a:t>. </a:t>
                      </a:r>
                      <a:r>
                        <a:rPr lang="de-DE" sz="900" dirty="0" err="1">
                          <a:latin typeface="+mj-lt"/>
                        </a:rPr>
                        <a:t>Aenean</a:t>
                      </a:r>
                      <a:r>
                        <a:rPr lang="de-DE" sz="900" dirty="0">
                          <a:latin typeface="+mj-lt"/>
                        </a:rPr>
                        <a:t> </a:t>
                      </a:r>
                      <a:r>
                        <a:rPr lang="de-DE" sz="900" dirty="0" err="1">
                          <a:latin typeface="+mj-lt"/>
                        </a:rPr>
                        <a:t>leo</a:t>
                      </a:r>
                      <a:r>
                        <a:rPr lang="de-DE" sz="900" dirty="0">
                          <a:latin typeface="+mj-lt"/>
                        </a:rPr>
                        <a:t> </a:t>
                      </a:r>
                      <a:r>
                        <a:rPr lang="de-DE" sz="900" dirty="0" err="1">
                          <a:latin typeface="+mj-lt"/>
                        </a:rPr>
                        <a:t>ligula</a:t>
                      </a:r>
                      <a:r>
                        <a:rPr lang="de-DE" sz="900" dirty="0">
                          <a:latin typeface="+mj-lt"/>
                        </a:rPr>
                        <a:t>. </a:t>
                      </a:r>
                    </a:p>
                    <a:p>
                      <a:pPr marL="0" marR="0" lvl="0" indent="0" algn="l" defTabSz="1007943" rtl="0" eaLnBrk="1" fontAlgn="auto" latinLnBrk="0" hangingPunct="1">
                        <a:lnSpc>
                          <a:spcPts val="1200"/>
                        </a:lnSpc>
                        <a:spcBef>
                          <a:spcPts val="0"/>
                        </a:spcBef>
                        <a:spcAft>
                          <a:spcPts val="0"/>
                        </a:spcAft>
                        <a:buClrTx/>
                        <a:buSzTx/>
                        <a:buFontTx/>
                        <a:buNone/>
                        <a:tabLst/>
                        <a:defRPr/>
                      </a:pPr>
                      <a:endParaRPr lang="de-DE" sz="900" dirty="0">
                        <a:latin typeface="+mj-lt"/>
                      </a:endParaRPr>
                    </a:p>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Porttitor</a:t>
                      </a:r>
                      <a:r>
                        <a:rPr lang="de-DE" sz="900" dirty="0">
                          <a:latin typeface="+mj-lt"/>
                        </a:rPr>
                        <a:t> </a:t>
                      </a:r>
                      <a:r>
                        <a:rPr lang="de-DE" sz="900" dirty="0" err="1">
                          <a:latin typeface="+mj-lt"/>
                        </a:rPr>
                        <a:t>eu</a:t>
                      </a:r>
                      <a:r>
                        <a:rPr lang="de-DE" sz="900" dirty="0">
                          <a:latin typeface="+mj-lt"/>
                        </a:rPr>
                        <a:t>, </a:t>
                      </a:r>
                      <a:r>
                        <a:rPr lang="de-DE" sz="900" dirty="0" err="1">
                          <a:latin typeface="+mj-lt"/>
                        </a:rPr>
                        <a:t>consequat</a:t>
                      </a:r>
                      <a:r>
                        <a:rPr lang="de-DE" sz="900" dirty="0">
                          <a:latin typeface="+mj-lt"/>
                        </a:rPr>
                        <a:t> </a:t>
                      </a:r>
                      <a:r>
                        <a:rPr lang="de-DE" sz="900" dirty="0" err="1">
                          <a:latin typeface="+mj-lt"/>
                        </a:rPr>
                        <a:t>vitae</a:t>
                      </a:r>
                      <a:r>
                        <a:rPr lang="de-DE" sz="900" dirty="0">
                          <a:latin typeface="+mj-lt"/>
                        </a:rPr>
                        <a:t>, </a:t>
                      </a:r>
                      <a:r>
                        <a:rPr lang="de-DE" sz="900" dirty="0" err="1">
                          <a:latin typeface="+mj-lt"/>
                        </a:rPr>
                        <a:t>eleifend</a:t>
                      </a:r>
                      <a:r>
                        <a:rPr lang="de-DE" sz="900" dirty="0">
                          <a:latin typeface="+mj-lt"/>
                        </a:rPr>
                        <a:t> </a:t>
                      </a:r>
                      <a:r>
                        <a:rPr lang="de-DE" sz="900" dirty="0" err="1">
                          <a:latin typeface="+mj-lt"/>
                        </a:rPr>
                        <a:t>ac</a:t>
                      </a:r>
                      <a:r>
                        <a:rPr lang="de-DE" sz="900" dirty="0">
                          <a:latin typeface="+mj-lt"/>
                        </a:rPr>
                        <a:t>, </a:t>
                      </a:r>
                      <a:r>
                        <a:rPr lang="de-DE" sz="900" dirty="0" err="1">
                          <a:latin typeface="+mj-lt"/>
                        </a:rPr>
                        <a:t>enim</a:t>
                      </a:r>
                      <a:r>
                        <a:rPr lang="de-DE" sz="900" dirty="0">
                          <a:latin typeface="+mj-lt"/>
                        </a:rPr>
                        <a:t>. </a:t>
                      </a:r>
                      <a:r>
                        <a:rPr lang="de-DE" sz="900" dirty="0" err="1">
                          <a:latin typeface="+mj-lt"/>
                        </a:rPr>
                        <a:t>Aliquam</a:t>
                      </a:r>
                      <a:r>
                        <a:rPr lang="de-DE" sz="900" dirty="0">
                          <a:latin typeface="+mj-lt"/>
                        </a:rPr>
                        <a:t> </a:t>
                      </a:r>
                      <a:r>
                        <a:rPr lang="de-DE" sz="900" dirty="0" err="1">
                          <a:latin typeface="+mj-lt"/>
                        </a:rPr>
                        <a:t>lorem</a:t>
                      </a:r>
                      <a:r>
                        <a:rPr lang="de-DE" sz="900" dirty="0">
                          <a:latin typeface="+mj-lt"/>
                        </a:rPr>
                        <a:t> ante, </a:t>
                      </a:r>
                      <a:r>
                        <a:rPr lang="de-DE" sz="900" dirty="0" err="1">
                          <a:latin typeface="+mj-lt"/>
                        </a:rPr>
                        <a:t>dapibus</a:t>
                      </a:r>
                      <a:r>
                        <a:rPr lang="de-DE" sz="900" dirty="0">
                          <a:latin typeface="+mj-lt"/>
                        </a:rPr>
                        <a:t> in, </a:t>
                      </a:r>
                      <a:r>
                        <a:rPr lang="de-DE" sz="900" dirty="0" err="1">
                          <a:latin typeface="+mj-lt"/>
                        </a:rPr>
                        <a:t>viverra</a:t>
                      </a:r>
                      <a:r>
                        <a:rPr lang="de-DE" sz="900" dirty="0">
                          <a:latin typeface="+mj-lt"/>
                        </a:rPr>
                        <a:t> </a:t>
                      </a:r>
                      <a:r>
                        <a:rPr lang="de-DE" sz="900" dirty="0" err="1">
                          <a:latin typeface="+mj-lt"/>
                        </a:rPr>
                        <a:t>quis</a:t>
                      </a:r>
                      <a:r>
                        <a:rPr lang="de-DE" sz="900" dirty="0">
                          <a:latin typeface="+mj-lt"/>
                        </a:rPr>
                        <a:t>, </a:t>
                      </a:r>
                      <a:r>
                        <a:rPr lang="de-DE" sz="900" dirty="0" err="1">
                          <a:latin typeface="+mj-lt"/>
                        </a:rPr>
                        <a:t>feugiat</a:t>
                      </a:r>
                      <a:r>
                        <a:rPr lang="de-DE" sz="900" dirty="0">
                          <a:latin typeface="+mj-lt"/>
                        </a:rPr>
                        <a:t> a, </a:t>
                      </a:r>
                      <a:r>
                        <a:rPr lang="de-DE" sz="900" dirty="0" err="1">
                          <a:latin typeface="+mj-lt"/>
                        </a:rPr>
                        <a:t>tellus</a:t>
                      </a:r>
                      <a:r>
                        <a:rPr lang="de-DE" sz="900" dirty="0">
                          <a:latin typeface="+mj-lt"/>
                        </a:rPr>
                        <a:t>. </a:t>
                      </a:r>
                      <a:r>
                        <a:rPr lang="de-DE" sz="900" dirty="0" err="1">
                          <a:latin typeface="+mj-lt"/>
                        </a:rPr>
                        <a:t>Phasellus</a:t>
                      </a:r>
                      <a:r>
                        <a:rPr lang="de-DE" sz="900" dirty="0">
                          <a:latin typeface="+mj-lt"/>
                        </a:rPr>
                        <a:t> </a:t>
                      </a:r>
                      <a:r>
                        <a:rPr lang="de-DE" sz="900" dirty="0" err="1">
                          <a:latin typeface="+mj-lt"/>
                        </a:rPr>
                        <a:t>viverra</a:t>
                      </a:r>
                      <a:r>
                        <a:rPr lang="de-DE" sz="900" dirty="0">
                          <a:latin typeface="+mj-lt"/>
                        </a:rPr>
                        <a:t> </a:t>
                      </a:r>
                      <a:r>
                        <a:rPr lang="de-DE" sz="900" dirty="0" err="1">
                          <a:latin typeface="+mj-lt"/>
                        </a:rPr>
                        <a:t>nulla</a:t>
                      </a:r>
                      <a:r>
                        <a:rPr lang="de-DE" sz="900" dirty="0">
                          <a:latin typeface="+mj-lt"/>
                        </a:rPr>
                        <a:t> </a:t>
                      </a:r>
                      <a:r>
                        <a:rPr lang="de-DE" sz="900" dirty="0" err="1">
                          <a:latin typeface="+mj-lt"/>
                        </a:rPr>
                        <a:t>ut</a:t>
                      </a:r>
                      <a:r>
                        <a:rPr lang="de-DE" sz="900" dirty="0">
                          <a:latin typeface="+mj-lt"/>
                        </a:rPr>
                        <a:t> </a:t>
                      </a:r>
                      <a:r>
                        <a:rPr lang="de-DE" sz="900" dirty="0" err="1">
                          <a:latin typeface="+mj-lt"/>
                        </a:rPr>
                        <a:t>metus</a:t>
                      </a:r>
                      <a:r>
                        <a:rPr lang="de-DE" sz="900" dirty="0">
                          <a:latin typeface="+mj-lt"/>
                        </a:rPr>
                        <a:t> </a:t>
                      </a:r>
                      <a:r>
                        <a:rPr lang="de-DE" sz="900" dirty="0" err="1">
                          <a:latin typeface="+mj-lt"/>
                        </a:rPr>
                        <a:t>varius</a:t>
                      </a:r>
                      <a:r>
                        <a:rPr lang="de-DE" sz="900" dirty="0">
                          <a:latin typeface="+mj-lt"/>
                        </a:rPr>
                        <a:t> </a:t>
                      </a:r>
                      <a:r>
                        <a:rPr lang="de-DE" sz="900" dirty="0" err="1">
                          <a:latin typeface="+mj-lt"/>
                        </a:rPr>
                        <a:t>laoreet</a:t>
                      </a:r>
                      <a:r>
                        <a:rPr lang="de-DE" sz="900" dirty="0">
                          <a:latin typeface="+mj-lt"/>
                        </a:rPr>
                        <a:t>. </a:t>
                      </a:r>
                      <a:r>
                        <a:rPr lang="de-DE" sz="900" dirty="0" err="1">
                          <a:latin typeface="+mj-lt"/>
                        </a:rPr>
                        <a:t>Quisque</a:t>
                      </a:r>
                      <a:r>
                        <a:rPr lang="de-DE" sz="900" dirty="0">
                          <a:latin typeface="+mj-lt"/>
                        </a:rPr>
                        <a:t> </a:t>
                      </a:r>
                      <a:r>
                        <a:rPr lang="de-DE" sz="900" dirty="0" err="1">
                          <a:latin typeface="+mj-lt"/>
                        </a:rPr>
                        <a:t>rutrum</a:t>
                      </a:r>
                      <a:r>
                        <a:rPr lang="de-DE" sz="900" dirty="0">
                          <a:latin typeface="+mj-lt"/>
                        </a:rPr>
                        <a:t>. </a:t>
                      </a:r>
                      <a:r>
                        <a:rPr lang="de-DE" sz="900" dirty="0" err="1">
                          <a:latin typeface="+mj-lt"/>
                        </a:rPr>
                        <a:t>Aenean</a:t>
                      </a:r>
                      <a:r>
                        <a:rPr lang="de-DE" sz="900" dirty="0">
                          <a:latin typeface="+mj-lt"/>
                        </a:rPr>
                        <a:t> </a:t>
                      </a:r>
                      <a:r>
                        <a:rPr lang="de-DE" sz="900" dirty="0" err="1">
                          <a:latin typeface="+mj-lt"/>
                        </a:rPr>
                        <a:t>imperdiet</a:t>
                      </a:r>
                      <a:r>
                        <a:rPr lang="de-DE" sz="900" dirty="0">
                          <a:latin typeface="+mj-lt"/>
                        </a:rPr>
                        <a:t>. </a:t>
                      </a:r>
                      <a:r>
                        <a:rPr lang="de-DE" sz="900" dirty="0" err="1">
                          <a:latin typeface="+mj-lt"/>
                        </a:rPr>
                        <a:t>Etiam</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 </a:t>
                      </a:r>
                      <a:r>
                        <a:rPr lang="de-DE" sz="900" dirty="0" err="1">
                          <a:latin typeface="+mj-lt"/>
                        </a:rPr>
                        <a:t>vel</a:t>
                      </a:r>
                      <a:r>
                        <a:rPr lang="de-DE" sz="900" dirty="0">
                          <a:latin typeface="+mj-lt"/>
                        </a:rPr>
                        <a:t> </a:t>
                      </a:r>
                      <a:r>
                        <a:rPr lang="de-DE" sz="900" dirty="0" err="1">
                          <a:latin typeface="+mj-lt"/>
                        </a:rPr>
                        <a:t>augue</a:t>
                      </a:r>
                      <a:r>
                        <a:rPr lang="de-DE" sz="900" dirty="0">
                          <a:latin typeface="+mj-lt"/>
                        </a:rPr>
                        <a:t>. </a:t>
                      </a:r>
                      <a:r>
                        <a:rPr lang="de-DE" sz="900" dirty="0" err="1">
                          <a:latin typeface="+mj-lt"/>
                        </a:rPr>
                        <a:t>Curabitur</a:t>
                      </a:r>
                      <a:r>
                        <a:rPr lang="de-DE" sz="900" dirty="0">
                          <a:latin typeface="+mj-lt"/>
                        </a:rPr>
                        <a:t> </a:t>
                      </a:r>
                      <a:r>
                        <a:rPr lang="de-DE" sz="900" dirty="0" err="1">
                          <a:latin typeface="+mj-lt"/>
                        </a:rPr>
                        <a:t>ullamcorper</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a:t>
                      </a:r>
                    </a:p>
                  </a:txBody>
                  <a:tcPr marL="180000" marR="180000" marT="108000" marB="108000">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1F1FF"/>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10393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2"/>
          </p:nvPr>
        </p:nvSpPr>
        <p:spPr/>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quarter" idx="11"/>
          </p:nvPr>
        </p:nvSpPr>
        <p:spPr/>
        <p:txBody>
          <a:bodyPr/>
          <a:lstStyle/>
          <a:p>
            <a:endParaRPr lang="de-DE"/>
          </a:p>
        </p:txBody>
      </p:sp>
      <p:sp>
        <p:nvSpPr>
          <p:cNvPr id="6" name="Bildplatzhalter 5"/>
          <p:cNvSpPr>
            <a:spLocks noGrp="1"/>
          </p:cNvSpPr>
          <p:nvPr>
            <p:ph type="pic" sz="quarter" idx="14"/>
          </p:nvPr>
        </p:nvSpPr>
        <p:spPr/>
      </p:sp>
      <p:sp>
        <p:nvSpPr>
          <p:cNvPr id="7" name="Textplatzhalter 6"/>
          <p:cNvSpPr>
            <a:spLocks noGrp="1"/>
          </p:cNvSpPr>
          <p:nvPr>
            <p:ph type="body" sz="quarter" idx="15"/>
          </p:nvPr>
        </p:nvSpPr>
        <p:spPr/>
        <p:txBody>
          <a:bodyPr/>
          <a:lstStyle/>
          <a:p>
            <a:endParaRPr lang="de-DE"/>
          </a:p>
        </p:txBody>
      </p:sp>
      <p:sp>
        <p:nvSpPr>
          <p:cNvPr id="8" name="Textplatzhalter 4"/>
          <p:cNvSpPr txBox="1">
            <a:spLocks/>
          </p:cNvSpPr>
          <p:nvPr/>
        </p:nvSpPr>
        <p:spPr>
          <a:xfrm>
            <a:off x="3798000" y="668338"/>
            <a:ext cx="2988000" cy="6480000"/>
          </a:xfrm>
          <a:prstGeom prst="rect">
            <a:avLst/>
          </a:prstGeom>
        </p:spPr>
        <p:txBody>
          <a:bodyPr vert="horz" lIns="0" tIns="0" rIns="0" bIns="0" rtlCol="0">
            <a:noAutofit/>
          </a:bodyPr>
          <a:lstStyle>
            <a:lvl1pPr marL="0" indent="0" algn="l" defTabSz="1007943" rtl="0" eaLnBrk="1" latinLnBrk="0" hangingPunct="1">
              <a:lnSpc>
                <a:spcPts val="2400"/>
              </a:lnSpc>
              <a:spcBef>
                <a:spcPts val="0"/>
              </a:spcBef>
              <a:spcAft>
                <a:spcPts val="900"/>
              </a:spcAft>
              <a:buFontTx/>
              <a:buNone/>
              <a:defRPr sz="1800" b="1" kern="1200">
                <a:solidFill>
                  <a:schemeClr val="accent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chemeClr val="accent1"/>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de-DE" dirty="0">
                <a:solidFill>
                  <a:schemeClr val="accent5"/>
                </a:solidFill>
              </a:rPr>
              <a:t>Impressum</a:t>
            </a:r>
          </a:p>
          <a:p>
            <a:pPr lvl="4"/>
            <a:r>
              <a:rPr lang="de-DE" b="1" dirty="0"/>
              <a:t>Herausgeber</a:t>
            </a:r>
            <a:r>
              <a:rPr lang="de-DE" dirty="0"/>
              <a:t>:</a:t>
            </a:r>
          </a:p>
          <a:p>
            <a:pPr lvl="4"/>
            <a:r>
              <a:rPr lang="de-DE" dirty="0"/>
              <a:t>Umweltbundesamt</a:t>
            </a:r>
          </a:p>
          <a:p>
            <a:pPr lvl="4"/>
            <a:r>
              <a:rPr lang="de-DE" dirty="0"/>
              <a:t>Fachgebiet [Fachgebiet]</a:t>
            </a:r>
          </a:p>
          <a:p>
            <a:pPr lvl="4"/>
            <a:r>
              <a:rPr lang="de-DE" dirty="0"/>
              <a:t>Postfach 14 06</a:t>
            </a:r>
          </a:p>
          <a:p>
            <a:pPr lvl="4"/>
            <a:r>
              <a:rPr lang="de-DE" dirty="0"/>
              <a:t>06813 Dessau-Roßlau</a:t>
            </a:r>
          </a:p>
          <a:p>
            <a:pPr lvl="4"/>
            <a:r>
              <a:rPr lang="de-DE" dirty="0"/>
              <a:t>Tel: +49 340-2103-0</a:t>
            </a:r>
          </a:p>
          <a:p>
            <a:pPr lvl="4"/>
            <a:r>
              <a:rPr lang="de-DE" dirty="0"/>
              <a:t>buergerservice@umweltbundesamt.de</a:t>
            </a:r>
          </a:p>
          <a:p>
            <a:pPr lvl="4"/>
            <a:r>
              <a:rPr lang="de-DE" dirty="0"/>
              <a:t>Internet: www.umweltbundesamt.de</a:t>
            </a:r>
          </a:p>
          <a:p>
            <a:pPr lvl="4"/>
            <a:endParaRPr lang="de-DE" dirty="0"/>
          </a:p>
          <a:p>
            <a:pPr lvl="4"/>
            <a:r>
              <a:rPr lang="de-DE" dirty="0"/>
              <a:t>        /umweltbundesamt.de</a:t>
            </a:r>
          </a:p>
          <a:p>
            <a:pPr lvl="4"/>
            <a:r>
              <a:rPr lang="de-DE" dirty="0"/>
              <a:t>        /</a:t>
            </a:r>
            <a:r>
              <a:rPr lang="de-DE" dirty="0" err="1"/>
              <a:t>umweltbundesamt</a:t>
            </a:r>
            <a:endParaRPr lang="de-DE" dirty="0"/>
          </a:p>
          <a:p>
            <a:pPr lvl="4"/>
            <a:r>
              <a:rPr lang="de-DE" dirty="0"/>
              <a:t>        /</a:t>
            </a:r>
            <a:r>
              <a:rPr lang="de-DE" dirty="0" err="1"/>
              <a:t>umweltbundesamt</a:t>
            </a:r>
            <a:endParaRPr lang="de-DE" dirty="0"/>
          </a:p>
          <a:p>
            <a:pPr lvl="4"/>
            <a:r>
              <a:rPr lang="de-DE" dirty="0"/>
              <a:t>        /</a:t>
            </a:r>
            <a:r>
              <a:rPr lang="de-DE" dirty="0" err="1"/>
              <a:t>umweltbundesamt</a:t>
            </a:r>
            <a:endParaRPr lang="de-DE" dirty="0"/>
          </a:p>
          <a:p>
            <a:pPr lvl="4"/>
            <a:endParaRPr lang="de-DE" dirty="0"/>
          </a:p>
          <a:p>
            <a:pPr lvl="4"/>
            <a:r>
              <a:rPr lang="de-DE" b="1" dirty="0"/>
              <a:t>Autoren:</a:t>
            </a:r>
          </a:p>
          <a:p>
            <a:pPr lvl="4"/>
            <a:r>
              <a:rPr lang="de-DE" dirty="0"/>
              <a:t>[Autoren]</a:t>
            </a:r>
          </a:p>
          <a:p>
            <a:pPr lvl="4"/>
            <a:endParaRPr lang="de-DE" dirty="0"/>
          </a:p>
          <a:p>
            <a:pPr lvl="4"/>
            <a:r>
              <a:rPr lang="de-DE" b="1" dirty="0"/>
              <a:t>Redaktion:</a:t>
            </a:r>
          </a:p>
          <a:p>
            <a:pPr lvl="4"/>
            <a:r>
              <a:rPr lang="de-DE" dirty="0"/>
              <a:t>[Redaktion]</a:t>
            </a:r>
          </a:p>
          <a:p>
            <a:pPr lvl="4"/>
            <a:endParaRPr lang="de-DE" dirty="0"/>
          </a:p>
          <a:p>
            <a:pPr lvl="4"/>
            <a:r>
              <a:rPr lang="de-DE" b="1" dirty="0"/>
              <a:t>Publikationen als </a:t>
            </a:r>
            <a:r>
              <a:rPr lang="de-DE" b="1" dirty="0" err="1"/>
              <a:t>pdf</a:t>
            </a:r>
            <a:r>
              <a:rPr lang="de-DE" b="1" dirty="0"/>
              <a:t>:</a:t>
            </a:r>
          </a:p>
          <a:p>
            <a:pPr lvl="4"/>
            <a:r>
              <a:rPr lang="de-DE" dirty="0"/>
              <a:t>www.umweltbundesamt.de/publikationen</a:t>
            </a:r>
          </a:p>
          <a:p>
            <a:pPr lvl="4"/>
            <a:endParaRPr lang="de-DE" dirty="0"/>
          </a:p>
          <a:p>
            <a:pPr lvl="4"/>
            <a:r>
              <a:rPr lang="de-DE" b="1" dirty="0"/>
              <a:t>Bildquellen:</a:t>
            </a:r>
          </a:p>
          <a:p>
            <a:pPr lvl="4"/>
            <a:r>
              <a:rPr lang="de-DE" dirty="0"/>
              <a:t>[Bildquellen]</a:t>
            </a:r>
          </a:p>
          <a:p>
            <a:pPr lvl="4"/>
            <a:endParaRPr lang="de-DE" dirty="0"/>
          </a:p>
          <a:p>
            <a:pPr lvl="4"/>
            <a:r>
              <a:rPr lang="de-DE" dirty="0"/>
              <a:t>Stand: [Monat und Jahr, an dem der Flyer erscheint]</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000" y="2970000"/>
            <a:ext cx="3456439" cy="152400"/>
          </a:xfrm>
          <a:prstGeom prst="rect">
            <a:avLst/>
          </a:prstGeom>
        </p:spPr>
      </p:pic>
      <p:sp>
        <p:nvSpPr>
          <p:cNvPr id="10" name="Textplatzhalter 22"/>
          <p:cNvSpPr txBox="1">
            <a:spLocks/>
          </p:cNvSpPr>
          <p:nvPr/>
        </p:nvSpPr>
        <p:spPr>
          <a:xfrm>
            <a:off x="7092000" y="3121200"/>
            <a:ext cx="3455988" cy="1746000"/>
          </a:xfrm>
          <a:prstGeom prst="rect">
            <a:avLst/>
          </a:prstGeom>
          <a:solidFill>
            <a:schemeClr val="accent5"/>
          </a:solidFill>
        </p:spPr>
        <p:txBody>
          <a:bodyPr vert="horz" lIns="252000" tIns="252000" rIns="252000" bIns="252000" rtlCol="0">
            <a:noAutofit/>
          </a:bodyPr>
          <a:lstStyle>
            <a:lvl1pPr marL="0" indent="0" algn="l" defTabSz="1007943" rtl="0" eaLnBrk="1" latinLnBrk="0" hangingPunct="1">
              <a:lnSpc>
                <a:spcPts val="2400"/>
              </a:lnSpc>
              <a:spcBef>
                <a:spcPts val="0"/>
              </a:spcBef>
              <a:spcAft>
                <a:spcPts val="900"/>
              </a:spcAft>
              <a:buFontTx/>
              <a:buNone/>
              <a:defRPr sz="1800" b="1" kern="1200" baseline="0">
                <a:solidFill>
                  <a:schemeClr val="bg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0" indent="-144000" algn="l" defTabSz="1007943" rtl="0" eaLnBrk="1" latinLnBrk="0" hangingPunct="1">
              <a:lnSpc>
                <a:spcPts val="1200"/>
              </a:lnSpc>
              <a:spcBef>
                <a:spcPts val="0"/>
              </a:spcBef>
              <a:buClr>
                <a:schemeClr val="bg2"/>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120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2000"/>
              </a:lnSpc>
              <a:spcAft>
                <a:spcPts val="0"/>
              </a:spcAft>
            </a:pPr>
            <a:r>
              <a:rPr lang="de-DE" dirty="0"/>
              <a:t>Flyer Titel Headline 18/20 </a:t>
            </a:r>
            <a:r>
              <a:rPr lang="de-DE" dirty="0" err="1"/>
              <a:t>pt</a:t>
            </a:r>
            <a:endParaRPr lang="de-DE" dirty="0"/>
          </a:p>
          <a:p>
            <a:pPr>
              <a:lnSpc>
                <a:spcPts val="2000"/>
              </a:lnSpc>
              <a:spcAft>
                <a:spcPts val="0"/>
              </a:spcAft>
            </a:pPr>
            <a:r>
              <a:rPr lang="de-DE" b="0" dirty="0"/>
              <a:t>Flyer </a:t>
            </a:r>
            <a:r>
              <a:rPr lang="de-DE" b="0" dirty="0" err="1"/>
              <a:t>Subline</a:t>
            </a:r>
            <a:r>
              <a:rPr lang="de-DE" b="0" dirty="0"/>
              <a:t> </a:t>
            </a:r>
            <a:r>
              <a:rPr lang="de-DE" b="0" dirty="0" err="1"/>
              <a:t>regular</a:t>
            </a:r>
            <a:endParaRPr lang="de-DE" b="0" dirty="0"/>
          </a:p>
          <a:p>
            <a:pPr>
              <a:lnSpc>
                <a:spcPts val="2000"/>
              </a:lnSpc>
              <a:spcAft>
                <a:spcPts val="0"/>
              </a:spcAft>
            </a:pPr>
            <a:r>
              <a:rPr lang="de-DE" b="0" dirty="0"/>
              <a:t>18/20 </a:t>
            </a:r>
            <a:r>
              <a:rPr lang="de-DE" b="0" dirty="0" err="1"/>
              <a:t>pt</a:t>
            </a:r>
            <a:r>
              <a:rPr lang="de-DE" b="0" dirty="0"/>
              <a:t>; Schriftgröße nach Textmenge anpassen</a:t>
            </a:r>
          </a:p>
        </p:txBody>
      </p:sp>
      <p:grpSp>
        <p:nvGrpSpPr>
          <p:cNvPr id="11" name="Gruppieren 10"/>
          <p:cNvGrpSpPr/>
          <p:nvPr/>
        </p:nvGrpSpPr>
        <p:grpSpPr>
          <a:xfrm>
            <a:off x="3797549" y="2479647"/>
            <a:ext cx="143826" cy="566734"/>
            <a:chOff x="785726" y="2479647"/>
            <a:chExt cx="143826" cy="566734"/>
          </a:xfrm>
        </p:grpSpPr>
        <p:pic>
          <p:nvPicPr>
            <p:cNvPr id="12" name="Grafi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726" y="2479647"/>
              <a:ext cx="115824" cy="112776"/>
            </a:xfrm>
            <a:prstGeom prst="rect">
              <a:avLst/>
            </a:prstGeom>
          </p:spPr>
        </p:pic>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296" y="2652664"/>
              <a:ext cx="143256" cy="97536"/>
            </a:xfrm>
            <a:prstGeom prst="rect">
              <a:avLst/>
            </a:prstGeom>
          </p:spPr>
        </p:pic>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297" y="2789563"/>
              <a:ext cx="134112" cy="94488"/>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726" y="2930557"/>
              <a:ext cx="115824" cy="115824"/>
            </a:xfrm>
            <a:prstGeom prst="rect">
              <a:avLst/>
            </a:prstGeom>
          </p:spPr>
        </p:pic>
      </p:grpSp>
    </p:spTree>
    <p:extLst>
      <p:ext uri="{BB962C8B-B14F-4D97-AF65-F5344CB8AC3E}">
        <p14:creationId xmlns:p14="http://schemas.microsoft.com/office/powerpoint/2010/main" val="2809050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endParaRPr lang="de-DE"/>
          </a:p>
        </p:txBody>
      </p:sp>
      <p:sp>
        <p:nvSpPr>
          <p:cNvPr id="3" name="Textplatzhalter 2"/>
          <p:cNvSpPr>
            <a:spLocks noGrp="1"/>
          </p:cNvSpPr>
          <p:nvPr>
            <p:ph type="body" sz="quarter" idx="11"/>
          </p:nvPr>
        </p:nvSpPr>
        <p:spPr/>
        <p:txBody>
          <a:bodyPr/>
          <a:lstStyle/>
          <a:p>
            <a:endParaRPr lang="de-DE"/>
          </a:p>
        </p:txBody>
      </p:sp>
      <p:sp>
        <p:nvSpPr>
          <p:cNvPr id="4" name="Textplatzhalter 3"/>
          <p:cNvSpPr>
            <a:spLocks noGrp="1"/>
          </p:cNvSpPr>
          <p:nvPr>
            <p:ph type="body" sz="quarter" idx="12"/>
          </p:nvPr>
        </p:nvSpPr>
        <p:spPr/>
        <p:txBody>
          <a:bodyPr/>
          <a:lstStyle/>
          <a:p>
            <a:endParaRPr lang="de-DE"/>
          </a:p>
        </p:txBody>
      </p:sp>
      <p:sp>
        <p:nvSpPr>
          <p:cNvPr id="5" name="Textplatzhalter 4"/>
          <p:cNvSpPr>
            <a:spLocks noGrp="1"/>
          </p:cNvSpPr>
          <p:nvPr>
            <p:ph type="body" sz="quarter" idx="15"/>
          </p:nvPr>
        </p:nvSpPr>
        <p:spPr/>
        <p:txBody>
          <a:bodyPr/>
          <a:lstStyle/>
          <a:p>
            <a:endParaRPr lang="de-DE"/>
          </a:p>
        </p:txBody>
      </p:sp>
      <p:sp>
        <p:nvSpPr>
          <p:cNvPr id="6" name="Bildplatzhalter 5"/>
          <p:cNvSpPr>
            <a:spLocks noGrp="1"/>
          </p:cNvSpPr>
          <p:nvPr>
            <p:ph type="pic" sz="quarter" idx="16"/>
          </p:nvPr>
        </p:nvSpPr>
        <p:spPr/>
      </p:sp>
      <p:graphicFrame>
        <p:nvGraphicFramePr>
          <p:cNvPr id="7" name="Tabelle 6"/>
          <p:cNvGraphicFramePr>
            <a:graphicFrameLocks noGrp="1"/>
          </p:cNvGraphicFramePr>
          <p:nvPr>
            <p:extLst>
              <p:ext uri="{D42A27DB-BD31-4B8C-83A1-F6EECF244321}">
                <p14:modId xmlns:p14="http://schemas.microsoft.com/office/powerpoint/2010/main" val="795598643"/>
              </p:ext>
            </p:extLst>
          </p:nvPr>
        </p:nvGraphicFramePr>
        <p:xfrm>
          <a:off x="3906000" y="4416707"/>
          <a:ext cx="2988388" cy="2738567"/>
        </p:xfrm>
        <a:graphic>
          <a:graphicData uri="http://schemas.openxmlformats.org/drawingml/2006/table">
            <a:tbl>
              <a:tblPr firstRow="1" bandRow="1">
                <a:tableStyleId>{5C22544A-7EE6-4342-B048-85BDC9FD1C3A}</a:tableStyleId>
              </a:tblPr>
              <a:tblGrid>
                <a:gridCol w="1494194">
                  <a:extLst>
                    <a:ext uri="{9D8B030D-6E8A-4147-A177-3AD203B41FA5}">
                      <a16:colId xmlns:a16="http://schemas.microsoft.com/office/drawing/2014/main" val="20000"/>
                    </a:ext>
                  </a:extLst>
                </a:gridCol>
                <a:gridCol w="1494194">
                  <a:extLst>
                    <a:ext uri="{9D8B030D-6E8A-4147-A177-3AD203B41FA5}">
                      <a16:colId xmlns:a16="http://schemas.microsoft.com/office/drawing/2014/main" val="20001"/>
                    </a:ext>
                  </a:extLst>
                </a:gridCol>
              </a:tblGrid>
              <a:tr h="216000">
                <a:tc gridSpan="2">
                  <a:txBody>
                    <a:bodyPr/>
                    <a:lstStyle/>
                    <a:p>
                      <a:pPr>
                        <a:lnSpc>
                          <a:spcPts val="1200"/>
                        </a:lnSpc>
                      </a:pPr>
                      <a:r>
                        <a:rPr lang="de-DE" sz="900" b="0" dirty="0">
                          <a:solidFill>
                            <a:schemeClr val="tx1"/>
                          </a:solidFill>
                          <a:latin typeface="+mj-lt"/>
                        </a:rPr>
                        <a:t>Tab. XX</a:t>
                      </a:r>
                    </a:p>
                  </a:txBody>
                  <a:tcPr marL="0" marR="0">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6000">
                <a:tc gridSpan="2">
                  <a:txBody>
                    <a:bodyPr/>
                    <a:lstStyle/>
                    <a:p>
                      <a:pPr>
                        <a:lnSpc>
                          <a:spcPts val="1200"/>
                        </a:lnSpc>
                      </a:pPr>
                      <a:r>
                        <a:rPr lang="de-DE" sz="900" b="1" dirty="0">
                          <a:latin typeface="+mj-lt"/>
                        </a:rPr>
                        <a:t>Tabellenheadline Flyer 9/12 </a:t>
                      </a:r>
                      <a:r>
                        <a:rPr lang="de-DE" sz="900" b="1" dirty="0" err="1">
                          <a:latin typeface="+mj-lt"/>
                        </a:rPr>
                        <a:t>pt</a:t>
                      </a:r>
                      <a:r>
                        <a:rPr lang="de-DE" sz="900" b="1" dirty="0">
                          <a:latin typeface="+mj-lt"/>
                        </a:rPr>
                        <a:t> </a:t>
                      </a:r>
                      <a:r>
                        <a:rPr lang="de-DE" sz="900" b="1" dirty="0" err="1">
                          <a:latin typeface="+mj-lt"/>
                        </a:rPr>
                        <a:t>bold</a:t>
                      </a:r>
                      <a:r>
                        <a:rPr lang="de-DE" sz="900" b="1" dirty="0">
                          <a:latin typeface="+mj-lt"/>
                        </a:rPr>
                        <a:t> einzeilige</a:t>
                      </a:r>
                    </a:p>
                    <a:p>
                      <a:pPr>
                        <a:lnSpc>
                          <a:spcPts val="1200"/>
                        </a:lnSpc>
                      </a:pPr>
                      <a:r>
                        <a:rPr lang="de-DE" sz="900" b="1" dirty="0">
                          <a:latin typeface="+mj-lt"/>
                        </a:rPr>
                        <a:t>oder auch zweizeilig</a:t>
                      </a:r>
                    </a:p>
                    <a:p>
                      <a:pPr>
                        <a:lnSpc>
                          <a:spcPts val="1200"/>
                        </a:lnSpc>
                      </a:pPr>
                      <a:r>
                        <a:rPr lang="de-DE" sz="900" b="0" dirty="0" err="1">
                          <a:latin typeface="+mj-lt"/>
                        </a:rPr>
                        <a:t>Tabellensubline</a:t>
                      </a:r>
                      <a:r>
                        <a:rPr lang="de-DE" sz="900" b="0" dirty="0">
                          <a:latin typeface="+mj-lt"/>
                        </a:rPr>
                        <a:t> Flyer 9/12 </a:t>
                      </a:r>
                      <a:r>
                        <a:rPr lang="de-DE" sz="900" b="0" dirty="0" err="1">
                          <a:latin typeface="+mj-lt"/>
                        </a:rPr>
                        <a:t>pt</a:t>
                      </a:r>
                      <a:endParaRPr lang="de-DE" sz="900" b="0" dirty="0">
                        <a:latin typeface="+mj-lt"/>
                      </a:endParaRPr>
                    </a:p>
                  </a:txBody>
                  <a:tcPr marL="0" marR="0">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216000">
                <a:tc>
                  <a:txBody>
                    <a:bodyPr/>
                    <a:lstStyle/>
                    <a:p>
                      <a:r>
                        <a:rPr lang="de-DE" sz="900" b="1" dirty="0">
                          <a:solidFill>
                            <a:schemeClr val="bg1"/>
                          </a:solidFill>
                          <a:latin typeface="+mj-lt"/>
                        </a:rPr>
                        <a:t>Kopfzeile</a:t>
                      </a:r>
                      <a:r>
                        <a:rPr lang="de-DE" sz="900" b="1" baseline="0" dirty="0">
                          <a:solidFill>
                            <a:schemeClr val="bg1"/>
                          </a:solidFill>
                          <a:latin typeface="+mj-lt"/>
                        </a:rPr>
                        <a:t> </a:t>
                      </a:r>
                      <a:r>
                        <a:rPr lang="de-DE" sz="900" b="1" baseline="0">
                          <a:solidFill>
                            <a:schemeClr val="bg1"/>
                          </a:solidFill>
                          <a:latin typeface="+mj-lt"/>
                        </a:rPr>
                        <a:t>9/12 pt </a:t>
                      </a:r>
                      <a:r>
                        <a:rPr lang="de-DE" sz="900" b="1" baseline="0" dirty="0">
                          <a:solidFill>
                            <a:schemeClr val="bg1"/>
                          </a:solidFill>
                          <a:latin typeface="+mj-lt"/>
                        </a:rPr>
                        <a:t>einzeilig</a:t>
                      </a:r>
                    </a:p>
                    <a:p>
                      <a:r>
                        <a:rPr lang="de-DE" sz="900" b="1" baseline="0" dirty="0">
                          <a:solidFill>
                            <a:schemeClr val="bg1"/>
                          </a:solidFill>
                          <a:latin typeface="+mj-lt"/>
                        </a:rPr>
                        <a:t>oder auch mehrzeilig</a:t>
                      </a:r>
                      <a:endParaRPr lang="de-DE" sz="900" b="1" dirty="0">
                        <a:solidFill>
                          <a:schemeClr val="bg1"/>
                        </a:solidFill>
                        <a:latin typeface="+mj-lt"/>
                      </a:endParaRPr>
                    </a:p>
                  </a:txBody>
                  <a:tcPr anchor="ctr">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tc>
                  <a:txBody>
                    <a:bodyPr/>
                    <a:lstStyle/>
                    <a:p>
                      <a:r>
                        <a:rPr lang="de-DE" sz="900" b="1" kern="1200" dirty="0">
                          <a:solidFill>
                            <a:schemeClr val="bg1"/>
                          </a:solidFill>
                          <a:latin typeface="+mj-lt"/>
                          <a:ea typeface="+mn-ea"/>
                          <a:cs typeface="+mn-cs"/>
                        </a:rPr>
                        <a:t>Kopfzeile</a:t>
                      </a:r>
                      <a:endParaRPr lang="de-DE" sz="900" dirty="0">
                        <a:solidFill>
                          <a:srgbClr val="4B4B4D"/>
                        </a:solidFill>
                        <a:latin typeface="+mj-lt"/>
                      </a:endParaRPr>
                    </a:p>
                  </a:txBody>
                  <a:tcPr anchor="ctr">
                    <a:lnL w="952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B4B4D"/>
                    </a:solidFill>
                  </a:tcPr>
                </a:tc>
                <a:extLst>
                  <a:ext uri="{0D108BD9-81ED-4DB2-BD59-A6C34878D82A}">
                    <a16:rowId xmlns:a16="http://schemas.microsoft.com/office/drawing/2014/main" val="10002"/>
                  </a:ext>
                </a:extLst>
              </a:tr>
              <a:tr h="216000">
                <a:tc>
                  <a:txBody>
                    <a:bodyPr/>
                    <a:lstStyle/>
                    <a:p>
                      <a:pPr>
                        <a:lnSpc>
                          <a:spcPts val="1200"/>
                        </a:lnSpc>
                      </a:pPr>
                      <a:r>
                        <a:rPr lang="de-DE" sz="900" b="0" dirty="0">
                          <a:solidFill>
                            <a:schemeClr val="tx1"/>
                          </a:solidFill>
                          <a:latin typeface="+mj-lt"/>
                        </a:rPr>
                        <a:t>Zelle 9/12 </a:t>
                      </a:r>
                      <a:r>
                        <a:rPr lang="de-DE" sz="900" b="0" dirty="0" err="1">
                          <a:solidFill>
                            <a:schemeClr val="tx1"/>
                          </a:solidFill>
                          <a:latin typeface="+mj-lt"/>
                        </a:rPr>
                        <a:t>pt</a:t>
                      </a:r>
                      <a:r>
                        <a:rPr lang="de-DE" sz="900" b="0" dirty="0">
                          <a:solidFill>
                            <a:schemeClr val="tx1"/>
                          </a:solidFill>
                          <a:latin typeface="+mj-lt"/>
                        </a:rPr>
                        <a:t> </a:t>
                      </a:r>
                      <a:r>
                        <a:rPr lang="de-DE" sz="900" b="0" dirty="0" err="1">
                          <a:solidFill>
                            <a:schemeClr val="tx1"/>
                          </a:solidFill>
                          <a:latin typeface="+mj-lt"/>
                        </a:rPr>
                        <a:t>regular</a:t>
                      </a:r>
                      <a:endParaRPr lang="de-DE" sz="900" b="0" dirty="0">
                        <a:solidFill>
                          <a:schemeClr val="tx1"/>
                        </a:solidFill>
                        <a:latin typeface="+mj-lt"/>
                      </a:endParaRP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tc>
                  <a:txBody>
                    <a:bodyPr/>
                    <a:lstStyle/>
                    <a:p>
                      <a:pPr>
                        <a:lnSpc>
                          <a:spcPts val="1200"/>
                        </a:lnSpc>
                      </a:pPr>
                      <a:r>
                        <a:rPr lang="de-DE" sz="900" b="0" dirty="0">
                          <a:solidFill>
                            <a:schemeClr val="tx1"/>
                          </a:solidFill>
                          <a:latin typeface="+mj-lt"/>
                        </a:rPr>
                        <a:t>Zelle</a:t>
                      </a: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0F1F1"/>
                    </a:solidFill>
                  </a:tcPr>
                </a:tc>
                <a:extLst>
                  <a:ext uri="{0D108BD9-81ED-4DB2-BD59-A6C34878D82A}">
                    <a16:rowId xmlns:a16="http://schemas.microsoft.com/office/drawing/2014/main" val="10003"/>
                  </a:ext>
                </a:extLst>
              </a:tr>
              <a:tr h="216000">
                <a:tc>
                  <a:txBody>
                    <a:bodyPr/>
                    <a:lstStyle/>
                    <a:p>
                      <a:pPr>
                        <a:lnSpc>
                          <a:spcPts val="1200"/>
                        </a:lnSpc>
                      </a:pPr>
                      <a:r>
                        <a:rPr lang="de-DE" sz="900" b="0" dirty="0">
                          <a:solidFill>
                            <a:schemeClr val="tx1"/>
                          </a:solidFill>
                          <a:latin typeface="+mj-lt"/>
                        </a:rPr>
                        <a:t>Zelle</a:t>
                      </a:r>
                    </a:p>
                    <a:p>
                      <a:pPr>
                        <a:lnSpc>
                          <a:spcPts val="1200"/>
                        </a:lnSpc>
                      </a:pPr>
                      <a:r>
                        <a:rPr lang="de-DE" sz="900" b="0" dirty="0">
                          <a:solidFill>
                            <a:schemeClr val="tx1"/>
                          </a:solidFill>
                          <a:latin typeface="+mj-lt"/>
                        </a:rPr>
                        <a:t>zweizeilig</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16000">
                <a:tc>
                  <a:txBody>
                    <a:bodyPr/>
                    <a:lstStyle/>
                    <a:p>
                      <a:pPr>
                        <a:lnSpc>
                          <a:spcPts val="1200"/>
                        </a:lnSpc>
                      </a:pPr>
                      <a:r>
                        <a:rPr lang="de-DE" sz="900" b="0" dirty="0">
                          <a:solidFill>
                            <a:schemeClr val="tx1"/>
                          </a:solidFill>
                          <a:latin typeface="+mj-lt"/>
                        </a:rPr>
                        <a:t>Zelle</a:t>
                      </a:r>
                    </a:p>
                  </a:txBody>
                  <a:tcPr anchor="ctr">
                    <a:lnR w="6350" cap="flat" cmpd="sng" algn="ctr">
                      <a:solidFill>
                        <a:srgbClr val="4B4B4D"/>
                      </a:solidFill>
                      <a:prstDash val="dot"/>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tc>
                  <a:txBody>
                    <a:bodyPr/>
                    <a:lstStyle/>
                    <a:p>
                      <a:pPr>
                        <a:lnSpc>
                          <a:spcPts val="1200"/>
                        </a:lnSpc>
                      </a:pPr>
                      <a:endParaRPr lang="de-DE" sz="900" b="0" dirty="0">
                        <a:solidFill>
                          <a:schemeClr val="tx1"/>
                        </a:solidFill>
                        <a:latin typeface="+mj-lt"/>
                      </a:endParaRPr>
                    </a:p>
                  </a:txBody>
                  <a:tcPr anchor="ctr">
                    <a:lnL w="6350" cap="flat" cmpd="sng" algn="ctr">
                      <a:solidFill>
                        <a:srgbClr val="4B4B4D"/>
                      </a:solidFill>
                      <a:prstDash val="dot"/>
                      <a:round/>
                      <a:headEnd type="none" w="med" len="med"/>
                      <a:tailEnd type="none" w="med" len="med"/>
                    </a:lnL>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0F1F1"/>
                    </a:solidFill>
                  </a:tcPr>
                </a:tc>
                <a:extLst>
                  <a:ext uri="{0D108BD9-81ED-4DB2-BD59-A6C34878D82A}">
                    <a16:rowId xmlns:a16="http://schemas.microsoft.com/office/drawing/2014/main" val="10005"/>
                  </a:ext>
                </a:extLst>
              </a:tr>
              <a:tr h="180000">
                <a:tc gridSpan="2">
                  <a:txBody>
                    <a:bodyPr/>
                    <a:lstStyle/>
                    <a:p>
                      <a:pPr marL="64800" indent="-64800">
                        <a:lnSpc>
                          <a:spcPts val="800"/>
                        </a:lnSpc>
                      </a:pPr>
                      <a:r>
                        <a:rPr lang="de-DE" sz="600" dirty="0">
                          <a:solidFill>
                            <a:schemeClr val="tx1"/>
                          </a:solidFill>
                          <a:latin typeface="+mj-lt"/>
                        </a:rPr>
                        <a:t>* Fußnote/Anmerkungstexte/Erklärungen, linksbündig, Textausrichtung</a:t>
                      </a:r>
                      <a:r>
                        <a:rPr lang="de-DE" sz="600" baseline="0" dirty="0">
                          <a:solidFill>
                            <a:schemeClr val="tx1"/>
                          </a:solidFill>
                          <a:latin typeface="+mj-lt"/>
                        </a:rPr>
                        <a:t> oben, Höhe abhängig von der Textlänge</a:t>
                      </a:r>
                      <a:endParaRPr lang="de-DE" sz="600" dirty="0">
                        <a:solidFill>
                          <a:schemeClr val="tx1"/>
                        </a:solidFill>
                        <a:latin typeface="+mj-lt"/>
                      </a:endParaRPr>
                    </a:p>
                  </a:txBody>
                  <a:tcP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44000">
                <a:tc gridSpan="2">
                  <a:txBody>
                    <a:bodyPr/>
                    <a:lstStyle/>
                    <a:p>
                      <a:pPr algn="r">
                        <a:lnSpc>
                          <a:spcPts val="800"/>
                        </a:lnSpc>
                      </a:pPr>
                      <a:r>
                        <a:rPr lang="de-DE" sz="600" dirty="0"/>
                        <a:t>Quellenangabe 6/8 </a:t>
                      </a:r>
                      <a:r>
                        <a:rPr lang="de-DE" sz="600" dirty="0" err="1"/>
                        <a:t>pt</a:t>
                      </a:r>
                      <a:r>
                        <a:rPr lang="de-DE" sz="600" dirty="0"/>
                        <a:t> rechtsbündig</a:t>
                      </a:r>
                    </a:p>
                  </a:txBody>
                  <a:tcPr>
                    <a:lnT w="12700" cap="flat" cmpd="sng" algn="ctr">
                      <a:solidFill>
                        <a:schemeClr val="tx1"/>
                      </a:solidFill>
                      <a:prstDash val="solid"/>
                      <a:round/>
                      <a:headEnd type="none" w="med" len="med"/>
                      <a:tailEnd type="none" w="med" len="med"/>
                    </a:lnT>
                    <a:lnB w="12700" cmpd="sng">
                      <a:noFill/>
                    </a:lnB>
                    <a:noFill/>
                  </a:tcPr>
                </a:tc>
                <a:tc hMerge="1">
                  <a:txBody>
                    <a:bodyPr/>
                    <a:lstStyle/>
                    <a:p>
                      <a:endParaRPr lang="de-D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mpd="sng">
                      <a:noFill/>
                    </a:lnB>
                  </a:tcPr>
                </a:tc>
                <a:extLst>
                  <a:ext uri="{0D108BD9-81ED-4DB2-BD59-A6C34878D82A}">
                    <a16:rowId xmlns:a16="http://schemas.microsoft.com/office/drawing/2014/main" val="10007"/>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2069950186"/>
              </p:ext>
            </p:extLst>
          </p:nvPr>
        </p:nvGraphicFramePr>
        <p:xfrm>
          <a:off x="7451475" y="669599"/>
          <a:ext cx="2989049" cy="2705237"/>
        </p:xfrm>
        <a:graphic>
          <a:graphicData uri="http://schemas.openxmlformats.org/drawingml/2006/table">
            <a:tbl>
              <a:tblPr firstRow="1" bandRow="1">
                <a:tableStyleId>{5C22544A-7EE6-4342-B048-85BDC9FD1C3A}</a:tableStyleId>
              </a:tblPr>
              <a:tblGrid>
                <a:gridCol w="2989049">
                  <a:extLst>
                    <a:ext uri="{9D8B030D-6E8A-4147-A177-3AD203B41FA5}">
                      <a16:colId xmlns:a16="http://schemas.microsoft.com/office/drawing/2014/main" val="20000"/>
                    </a:ext>
                  </a:extLst>
                </a:gridCol>
              </a:tblGrid>
              <a:tr h="0">
                <a:tc>
                  <a:txBody>
                    <a:bodyPr/>
                    <a:lstStyle/>
                    <a:p>
                      <a:pPr>
                        <a:lnSpc>
                          <a:spcPts val="1200"/>
                        </a:lnSpc>
                      </a:pPr>
                      <a:r>
                        <a:rPr lang="de-DE" sz="1100" dirty="0">
                          <a:solidFill>
                            <a:schemeClr val="bg1"/>
                          </a:solidFill>
                          <a:latin typeface="+mj-lt"/>
                        </a:rPr>
                        <a:t>Infobox Headline </a:t>
                      </a:r>
                      <a:r>
                        <a:rPr lang="de-DE" sz="1100" dirty="0" err="1">
                          <a:solidFill>
                            <a:schemeClr val="bg1"/>
                          </a:solidFill>
                          <a:latin typeface="+mj-lt"/>
                        </a:rPr>
                        <a:t>Lorem</a:t>
                      </a:r>
                      <a:r>
                        <a:rPr lang="de-DE" sz="1100" dirty="0">
                          <a:solidFill>
                            <a:schemeClr val="bg1"/>
                          </a:solidFill>
                          <a:latin typeface="+mj-lt"/>
                        </a:rPr>
                        <a:t> </a:t>
                      </a:r>
                      <a:r>
                        <a:rPr lang="de-DE" sz="1100" dirty="0" err="1">
                          <a:solidFill>
                            <a:schemeClr val="bg1"/>
                          </a:solidFill>
                          <a:latin typeface="+mj-lt"/>
                        </a:rPr>
                        <a:t>ipsum</a:t>
                      </a:r>
                      <a:r>
                        <a:rPr lang="de-DE" sz="1100" dirty="0">
                          <a:solidFill>
                            <a:schemeClr val="bg1"/>
                          </a:solidFill>
                          <a:latin typeface="+mj-lt"/>
                        </a:rPr>
                        <a:t> einzeilig </a:t>
                      </a:r>
                    </a:p>
                    <a:p>
                      <a:pPr>
                        <a:lnSpc>
                          <a:spcPts val="1200"/>
                        </a:lnSpc>
                      </a:pPr>
                      <a:r>
                        <a:rPr lang="de-DE" sz="1100" dirty="0">
                          <a:solidFill>
                            <a:schemeClr val="bg1"/>
                          </a:solidFill>
                          <a:latin typeface="+mj-lt"/>
                        </a:rPr>
                        <a:t>oder zweizeilig möglich 11/12 </a:t>
                      </a:r>
                      <a:r>
                        <a:rPr lang="de-DE" sz="1100" dirty="0" err="1">
                          <a:solidFill>
                            <a:schemeClr val="bg1"/>
                          </a:solidFill>
                          <a:latin typeface="+mj-lt"/>
                        </a:rPr>
                        <a:t>pt</a:t>
                      </a:r>
                      <a:endParaRPr lang="de-DE" sz="1100" dirty="0">
                        <a:solidFill>
                          <a:schemeClr val="bg1"/>
                        </a:solidFill>
                        <a:latin typeface="+mj-lt"/>
                      </a:endParaRPr>
                    </a:p>
                  </a:txBody>
                  <a:tcPr marL="180000" marR="180000" marT="108000" marB="10800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0"/>
                  </a:ext>
                </a:extLst>
              </a:tr>
              <a:tr h="0">
                <a:tc>
                  <a:txBody>
                    <a:bodyPr/>
                    <a:lstStyle/>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Copytext</a:t>
                      </a:r>
                      <a:r>
                        <a:rPr lang="de-DE" sz="900" dirty="0">
                          <a:latin typeface="+mj-lt"/>
                        </a:rPr>
                        <a:t> Infobox</a:t>
                      </a:r>
                      <a:r>
                        <a:rPr lang="de-DE" sz="900" baseline="0" dirty="0">
                          <a:latin typeface="+mj-lt"/>
                        </a:rPr>
                        <a:t> 9/12 </a:t>
                      </a:r>
                      <a:r>
                        <a:rPr lang="de-DE" sz="900" baseline="0" dirty="0" err="1">
                          <a:latin typeface="+mj-lt"/>
                        </a:rPr>
                        <a:t>pt</a:t>
                      </a:r>
                      <a:r>
                        <a:rPr lang="de-DE" sz="900" baseline="0" dirty="0">
                          <a:latin typeface="+mj-lt"/>
                        </a:rPr>
                        <a:t>; </a:t>
                      </a:r>
                      <a:r>
                        <a:rPr lang="de-DE" sz="900" baseline="0" dirty="0" err="1">
                          <a:latin typeface="+mj-lt"/>
                        </a:rPr>
                        <a:t>text</a:t>
                      </a:r>
                      <a:r>
                        <a:rPr lang="de-DE" sz="900" baseline="0" dirty="0">
                          <a:latin typeface="+mj-lt"/>
                        </a:rPr>
                        <a:t> läuft in eigenständiger Box. </a:t>
                      </a:r>
                      <a:r>
                        <a:rPr lang="de-DE" sz="900" dirty="0" err="1">
                          <a:latin typeface="+mj-lt"/>
                        </a:rPr>
                        <a:t>arcu</a:t>
                      </a:r>
                      <a:r>
                        <a:rPr lang="de-DE" sz="900" dirty="0">
                          <a:latin typeface="+mj-lt"/>
                        </a:rPr>
                        <a:t>. In </a:t>
                      </a:r>
                      <a:r>
                        <a:rPr lang="de-DE" sz="900" dirty="0" err="1">
                          <a:latin typeface="+mj-lt"/>
                        </a:rPr>
                        <a:t>enim</a:t>
                      </a:r>
                      <a:r>
                        <a:rPr lang="de-DE" sz="900" dirty="0">
                          <a:latin typeface="+mj-lt"/>
                        </a:rPr>
                        <a:t> </a:t>
                      </a:r>
                      <a:r>
                        <a:rPr lang="de-DE" sz="900" dirty="0" err="1">
                          <a:latin typeface="+mj-lt"/>
                        </a:rPr>
                        <a:t>justo</a:t>
                      </a:r>
                      <a:r>
                        <a:rPr lang="de-DE" sz="900" dirty="0">
                          <a:latin typeface="+mj-lt"/>
                        </a:rPr>
                        <a:t>, </a:t>
                      </a:r>
                      <a:r>
                        <a:rPr lang="de-DE" sz="900" dirty="0" err="1">
                          <a:latin typeface="+mj-lt"/>
                        </a:rPr>
                        <a:t>rhoncus</a:t>
                      </a:r>
                      <a:r>
                        <a:rPr lang="de-DE" sz="900" dirty="0">
                          <a:latin typeface="+mj-lt"/>
                        </a:rPr>
                        <a:t> </a:t>
                      </a:r>
                      <a:r>
                        <a:rPr lang="de-DE" sz="900" dirty="0" err="1">
                          <a:latin typeface="+mj-lt"/>
                        </a:rPr>
                        <a:t>ut</a:t>
                      </a:r>
                      <a:r>
                        <a:rPr lang="de-DE" sz="900" dirty="0">
                          <a:latin typeface="+mj-lt"/>
                        </a:rPr>
                        <a:t>, </a:t>
                      </a:r>
                      <a:r>
                        <a:rPr lang="de-DE" sz="900" dirty="0" err="1">
                          <a:latin typeface="+mj-lt"/>
                        </a:rPr>
                        <a:t>imperdiet</a:t>
                      </a:r>
                      <a:r>
                        <a:rPr lang="de-DE" sz="900" dirty="0">
                          <a:latin typeface="+mj-lt"/>
                        </a:rPr>
                        <a:t> a, </a:t>
                      </a:r>
                      <a:r>
                        <a:rPr lang="de-DE" sz="900" dirty="0" err="1">
                          <a:latin typeface="+mj-lt"/>
                        </a:rPr>
                        <a:t>venenatis</a:t>
                      </a:r>
                      <a:r>
                        <a:rPr lang="de-DE" sz="900" dirty="0">
                          <a:latin typeface="+mj-lt"/>
                        </a:rPr>
                        <a:t> </a:t>
                      </a:r>
                      <a:r>
                        <a:rPr lang="de-DE" sz="900" dirty="0" err="1">
                          <a:latin typeface="+mj-lt"/>
                        </a:rPr>
                        <a:t>vitae</a:t>
                      </a:r>
                      <a:r>
                        <a:rPr lang="de-DE" sz="900" dirty="0">
                          <a:latin typeface="+mj-lt"/>
                        </a:rPr>
                        <a:t>, </a:t>
                      </a:r>
                      <a:r>
                        <a:rPr lang="de-DE" sz="900" dirty="0" err="1">
                          <a:latin typeface="+mj-lt"/>
                        </a:rPr>
                        <a:t>justo</a:t>
                      </a:r>
                      <a:r>
                        <a:rPr lang="de-DE" sz="900" dirty="0">
                          <a:latin typeface="+mj-lt"/>
                        </a:rPr>
                        <a:t>. </a:t>
                      </a:r>
                      <a:r>
                        <a:rPr lang="de-DE" sz="900" dirty="0" err="1">
                          <a:latin typeface="+mj-lt"/>
                        </a:rPr>
                        <a:t>Nullam</a:t>
                      </a:r>
                      <a:r>
                        <a:rPr lang="de-DE" sz="900" dirty="0">
                          <a:latin typeface="+mj-lt"/>
                        </a:rPr>
                        <a:t> </a:t>
                      </a:r>
                      <a:r>
                        <a:rPr lang="de-DE" sz="900" dirty="0" err="1">
                          <a:latin typeface="+mj-lt"/>
                        </a:rPr>
                        <a:t>dictum</a:t>
                      </a:r>
                      <a:r>
                        <a:rPr lang="de-DE" sz="900" dirty="0">
                          <a:latin typeface="+mj-lt"/>
                        </a:rPr>
                        <a:t> </a:t>
                      </a:r>
                      <a:r>
                        <a:rPr lang="de-DE" sz="900" dirty="0" err="1">
                          <a:latin typeface="+mj-lt"/>
                        </a:rPr>
                        <a:t>felis</a:t>
                      </a:r>
                      <a:r>
                        <a:rPr lang="de-DE" sz="900" dirty="0">
                          <a:latin typeface="+mj-lt"/>
                        </a:rPr>
                        <a:t> </a:t>
                      </a:r>
                      <a:r>
                        <a:rPr lang="de-DE" sz="900" dirty="0" err="1">
                          <a:latin typeface="+mj-lt"/>
                        </a:rPr>
                        <a:t>eu</a:t>
                      </a:r>
                      <a:r>
                        <a:rPr lang="de-DE" sz="900" dirty="0">
                          <a:latin typeface="+mj-lt"/>
                        </a:rPr>
                        <a:t> </a:t>
                      </a:r>
                      <a:r>
                        <a:rPr lang="de-DE" sz="900" dirty="0" err="1">
                          <a:latin typeface="+mj-lt"/>
                        </a:rPr>
                        <a:t>pede</a:t>
                      </a:r>
                      <a:r>
                        <a:rPr lang="de-DE" sz="900" dirty="0">
                          <a:latin typeface="+mj-lt"/>
                        </a:rPr>
                        <a:t> </a:t>
                      </a:r>
                      <a:r>
                        <a:rPr lang="de-DE" sz="900" dirty="0" err="1">
                          <a:latin typeface="+mj-lt"/>
                        </a:rPr>
                        <a:t>mollis</a:t>
                      </a:r>
                      <a:r>
                        <a:rPr lang="de-DE" sz="900" dirty="0">
                          <a:latin typeface="+mj-lt"/>
                        </a:rPr>
                        <a:t> </a:t>
                      </a:r>
                      <a:r>
                        <a:rPr lang="de-DE" sz="900" dirty="0" err="1">
                          <a:latin typeface="+mj-lt"/>
                        </a:rPr>
                        <a:t>pretium</a:t>
                      </a:r>
                      <a:r>
                        <a:rPr lang="de-DE" sz="900" dirty="0">
                          <a:latin typeface="+mj-lt"/>
                        </a:rPr>
                        <a:t>. Integer </a:t>
                      </a:r>
                      <a:r>
                        <a:rPr lang="de-DE" sz="900" dirty="0" err="1">
                          <a:latin typeface="+mj-lt"/>
                        </a:rPr>
                        <a:t>tincidunt</a:t>
                      </a:r>
                      <a:r>
                        <a:rPr lang="de-DE" sz="900" dirty="0">
                          <a:latin typeface="+mj-lt"/>
                        </a:rPr>
                        <a:t>. </a:t>
                      </a:r>
                      <a:r>
                        <a:rPr lang="de-DE" sz="900" dirty="0" err="1">
                          <a:latin typeface="+mj-lt"/>
                        </a:rPr>
                        <a:t>Cras</a:t>
                      </a:r>
                      <a:r>
                        <a:rPr lang="de-DE" sz="900" dirty="0">
                          <a:latin typeface="+mj-lt"/>
                        </a:rPr>
                        <a:t> </a:t>
                      </a:r>
                      <a:r>
                        <a:rPr lang="de-DE" sz="900" dirty="0" err="1">
                          <a:latin typeface="+mj-lt"/>
                        </a:rPr>
                        <a:t>dapibus</a:t>
                      </a:r>
                      <a:r>
                        <a:rPr lang="de-DE" sz="900" dirty="0">
                          <a:latin typeface="+mj-lt"/>
                        </a:rPr>
                        <a:t>. </a:t>
                      </a:r>
                      <a:r>
                        <a:rPr lang="de-DE" sz="900" dirty="0" err="1">
                          <a:latin typeface="+mj-lt"/>
                        </a:rPr>
                        <a:t>Vivamus</a:t>
                      </a:r>
                      <a:r>
                        <a:rPr lang="de-DE" sz="900" dirty="0">
                          <a:latin typeface="+mj-lt"/>
                        </a:rPr>
                        <a:t> </a:t>
                      </a:r>
                      <a:r>
                        <a:rPr lang="de-DE" sz="900" dirty="0" err="1">
                          <a:latin typeface="+mj-lt"/>
                        </a:rPr>
                        <a:t>elementum</a:t>
                      </a:r>
                      <a:r>
                        <a:rPr lang="de-DE" sz="900" dirty="0">
                          <a:latin typeface="+mj-lt"/>
                        </a:rPr>
                        <a:t> </a:t>
                      </a:r>
                      <a:r>
                        <a:rPr lang="de-DE" sz="900" dirty="0" err="1">
                          <a:latin typeface="+mj-lt"/>
                        </a:rPr>
                        <a:t>semper</a:t>
                      </a:r>
                      <a:r>
                        <a:rPr lang="de-DE" sz="900" dirty="0">
                          <a:latin typeface="+mj-lt"/>
                        </a:rPr>
                        <a:t> </a:t>
                      </a:r>
                      <a:r>
                        <a:rPr lang="de-DE" sz="900" dirty="0" err="1">
                          <a:latin typeface="+mj-lt"/>
                        </a:rPr>
                        <a:t>nisi</a:t>
                      </a:r>
                      <a:r>
                        <a:rPr lang="de-DE" sz="900" dirty="0">
                          <a:latin typeface="+mj-lt"/>
                        </a:rPr>
                        <a:t>. </a:t>
                      </a:r>
                      <a:r>
                        <a:rPr lang="de-DE" sz="900" dirty="0" err="1">
                          <a:latin typeface="+mj-lt"/>
                        </a:rPr>
                        <a:t>Aenean</a:t>
                      </a:r>
                      <a:r>
                        <a:rPr lang="de-DE" sz="900" dirty="0">
                          <a:latin typeface="+mj-lt"/>
                        </a:rPr>
                        <a:t> </a:t>
                      </a:r>
                      <a:r>
                        <a:rPr lang="de-DE" sz="900" dirty="0" err="1">
                          <a:latin typeface="+mj-lt"/>
                        </a:rPr>
                        <a:t>vulputate</a:t>
                      </a:r>
                      <a:r>
                        <a:rPr lang="de-DE" sz="900" dirty="0">
                          <a:latin typeface="+mj-lt"/>
                        </a:rPr>
                        <a:t> </a:t>
                      </a:r>
                      <a:r>
                        <a:rPr lang="de-DE" sz="900" dirty="0" err="1">
                          <a:latin typeface="+mj-lt"/>
                        </a:rPr>
                        <a:t>eleifend</a:t>
                      </a:r>
                      <a:r>
                        <a:rPr lang="de-DE" sz="900" dirty="0">
                          <a:latin typeface="+mj-lt"/>
                        </a:rPr>
                        <a:t> </a:t>
                      </a:r>
                      <a:r>
                        <a:rPr lang="de-DE" sz="900" dirty="0" err="1">
                          <a:latin typeface="+mj-lt"/>
                        </a:rPr>
                        <a:t>tellus</a:t>
                      </a:r>
                      <a:r>
                        <a:rPr lang="de-DE" sz="900" dirty="0">
                          <a:latin typeface="+mj-lt"/>
                        </a:rPr>
                        <a:t>. </a:t>
                      </a:r>
                      <a:r>
                        <a:rPr lang="de-DE" sz="900" dirty="0" err="1">
                          <a:latin typeface="+mj-lt"/>
                        </a:rPr>
                        <a:t>Aenean</a:t>
                      </a:r>
                      <a:r>
                        <a:rPr lang="de-DE" sz="900" dirty="0">
                          <a:latin typeface="+mj-lt"/>
                        </a:rPr>
                        <a:t> </a:t>
                      </a:r>
                      <a:r>
                        <a:rPr lang="de-DE" sz="900" dirty="0" err="1">
                          <a:latin typeface="+mj-lt"/>
                        </a:rPr>
                        <a:t>leo</a:t>
                      </a:r>
                      <a:r>
                        <a:rPr lang="de-DE" sz="900" dirty="0">
                          <a:latin typeface="+mj-lt"/>
                        </a:rPr>
                        <a:t> </a:t>
                      </a:r>
                      <a:r>
                        <a:rPr lang="de-DE" sz="900" dirty="0" err="1">
                          <a:latin typeface="+mj-lt"/>
                        </a:rPr>
                        <a:t>ligula</a:t>
                      </a:r>
                      <a:r>
                        <a:rPr lang="de-DE" sz="900" dirty="0">
                          <a:latin typeface="+mj-lt"/>
                        </a:rPr>
                        <a:t>. </a:t>
                      </a:r>
                    </a:p>
                    <a:p>
                      <a:pPr marL="0" marR="0" lvl="0" indent="0" algn="l" defTabSz="1007943" rtl="0" eaLnBrk="1" fontAlgn="auto" latinLnBrk="0" hangingPunct="1">
                        <a:lnSpc>
                          <a:spcPts val="1200"/>
                        </a:lnSpc>
                        <a:spcBef>
                          <a:spcPts val="0"/>
                        </a:spcBef>
                        <a:spcAft>
                          <a:spcPts val="0"/>
                        </a:spcAft>
                        <a:buClrTx/>
                        <a:buSzTx/>
                        <a:buFontTx/>
                        <a:buNone/>
                        <a:tabLst/>
                        <a:defRPr/>
                      </a:pPr>
                      <a:endParaRPr lang="de-DE" sz="900" dirty="0">
                        <a:latin typeface="+mj-lt"/>
                      </a:endParaRPr>
                    </a:p>
                    <a:p>
                      <a:pPr marL="0" marR="0" lvl="0" indent="0" algn="l" defTabSz="1007943" rtl="0" eaLnBrk="1" fontAlgn="auto" latinLnBrk="0" hangingPunct="1">
                        <a:lnSpc>
                          <a:spcPts val="1200"/>
                        </a:lnSpc>
                        <a:spcBef>
                          <a:spcPts val="0"/>
                        </a:spcBef>
                        <a:spcAft>
                          <a:spcPts val="0"/>
                        </a:spcAft>
                        <a:buClrTx/>
                        <a:buSzTx/>
                        <a:buFontTx/>
                        <a:buNone/>
                        <a:tabLst/>
                        <a:defRPr/>
                      </a:pPr>
                      <a:r>
                        <a:rPr lang="de-DE" sz="900" dirty="0" err="1">
                          <a:latin typeface="+mj-lt"/>
                        </a:rPr>
                        <a:t>Porttitor</a:t>
                      </a:r>
                      <a:r>
                        <a:rPr lang="de-DE" sz="900" dirty="0">
                          <a:latin typeface="+mj-lt"/>
                        </a:rPr>
                        <a:t> </a:t>
                      </a:r>
                      <a:r>
                        <a:rPr lang="de-DE" sz="900" dirty="0" err="1">
                          <a:latin typeface="+mj-lt"/>
                        </a:rPr>
                        <a:t>eu</a:t>
                      </a:r>
                      <a:r>
                        <a:rPr lang="de-DE" sz="900" dirty="0">
                          <a:latin typeface="+mj-lt"/>
                        </a:rPr>
                        <a:t>, </a:t>
                      </a:r>
                      <a:r>
                        <a:rPr lang="de-DE" sz="900" dirty="0" err="1">
                          <a:latin typeface="+mj-lt"/>
                        </a:rPr>
                        <a:t>consequat</a:t>
                      </a:r>
                      <a:r>
                        <a:rPr lang="de-DE" sz="900" dirty="0">
                          <a:latin typeface="+mj-lt"/>
                        </a:rPr>
                        <a:t> </a:t>
                      </a:r>
                      <a:r>
                        <a:rPr lang="de-DE" sz="900" dirty="0" err="1">
                          <a:latin typeface="+mj-lt"/>
                        </a:rPr>
                        <a:t>vitae</a:t>
                      </a:r>
                      <a:r>
                        <a:rPr lang="de-DE" sz="900" dirty="0">
                          <a:latin typeface="+mj-lt"/>
                        </a:rPr>
                        <a:t>, </a:t>
                      </a:r>
                      <a:r>
                        <a:rPr lang="de-DE" sz="900" dirty="0" err="1">
                          <a:latin typeface="+mj-lt"/>
                        </a:rPr>
                        <a:t>eleifend</a:t>
                      </a:r>
                      <a:r>
                        <a:rPr lang="de-DE" sz="900" dirty="0">
                          <a:latin typeface="+mj-lt"/>
                        </a:rPr>
                        <a:t> </a:t>
                      </a:r>
                      <a:r>
                        <a:rPr lang="de-DE" sz="900" dirty="0" err="1">
                          <a:latin typeface="+mj-lt"/>
                        </a:rPr>
                        <a:t>ac</a:t>
                      </a:r>
                      <a:r>
                        <a:rPr lang="de-DE" sz="900" dirty="0">
                          <a:latin typeface="+mj-lt"/>
                        </a:rPr>
                        <a:t>, </a:t>
                      </a:r>
                      <a:r>
                        <a:rPr lang="de-DE" sz="900" dirty="0" err="1">
                          <a:latin typeface="+mj-lt"/>
                        </a:rPr>
                        <a:t>enim</a:t>
                      </a:r>
                      <a:r>
                        <a:rPr lang="de-DE" sz="900" dirty="0">
                          <a:latin typeface="+mj-lt"/>
                        </a:rPr>
                        <a:t>. </a:t>
                      </a:r>
                      <a:r>
                        <a:rPr lang="de-DE" sz="900" dirty="0" err="1">
                          <a:latin typeface="+mj-lt"/>
                        </a:rPr>
                        <a:t>Aliquam</a:t>
                      </a:r>
                      <a:r>
                        <a:rPr lang="de-DE" sz="900" dirty="0">
                          <a:latin typeface="+mj-lt"/>
                        </a:rPr>
                        <a:t> </a:t>
                      </a:r>
                      <a:r>
                        <a:rPr lang="de-DE" sz="900" dirty="0" err="1">
                          <a:latin typeface="+mj-lt"/>
                        </a:rPr>
                        <a:t>lorem</a:t>
                      </a:r>
                      <a:r>
                        <a:rPr lang="de-DE" sz="900" dirty="0">
                          <a:latin typeface="+mj-lt"/>
                        </a:rPr>
                        <a:t> ante, </a:t>
                      </a:r>
                      <a:r>
                        <a:rPr lang="de-DE" sz="900" dirty="0" err="1">
                          <a:latin typeface="+mj-lt"/>
                        </a:rPr>
                        <a:t>dapibus</a:t>
                      </a:r>
                      <a:r>
                        <a:rPr lang="de-DE" sz="900" dirty="0">
                          <a:latin typeface="+mj-lt"/>
                        </a:rPr>
                        <a:t> in, </a:t>
                      </a:r>
                      <a:r>
                        <a:rPr lang="de-DE" sz="900" dirty="0" err="1">
                          <a:latin typeface="+mj-lt"/>
                        </a:rPr>
                        <a:t>viverra</a:t>
                      </a:r>
                      <a:r>
                        <a:rPr lang="de-DE" sz="900" dirty="0">
                          <a:latin typeface="+mj-lt"/>
                        </a:rPr>
                        <a:t> </a:t>
                      </a:r>
                      <a:r>
                        <a:rPr lang="de-DE" sz="900" dirty="0" err="1">
                          <a:latin typeface="+mj-lt"/>
                        </a:rPr>
                        <a:t>quis</a:t>
                      </a:r>
                      <a:r>
                        <a:rPr lang="de-DE" sz="900" dirty="0">
                          <a:latin typeface="+mj-lt"/>
                        </a:rPr>
                        <a:t>, </a:t>
                      </a:r>
                      <a:r>
                        <a:rPr lang="de-DE" sz="900" dirty="0" err="1">
                          <a:latin typeface="+mj-lt"/>
                        </a:rPr>
                        <a:t>feugiat</a:t>
                      </a:r>
                      <a:r>
                        <a:rPr lang="de-DE" sz="900" dirty="0">
                          <a:latin typeface="+mj-lt"/>
                        </a:rPr>
                        <a:t> a, </a:t>
                      </a:r>
                      <a:r>
                        <a:rPr lang="de-DE" sz="900" dirty="0" err="1">
                          <a:latin typeface="+mj-lt"/>
                        </a:rPr>
                        <a:t>tellus</a:t>
                      </a:r>
                      <a:r>
                        <a:rPr lang="de-DE" sz="900" dirty="0">
                          <a:latin typeface="+mj-lt"/>
                        </a:rPr>
                        <a:t>. </a:t>
                      </a:r>
                      <a:r>
                        <a:rPr lang="de-DE" sz="900" dirty="0" err="1">
                          <a:latin typeface="+mj-lt"/>
                        </a:rPr>
                        <a:t>Phasellus</a:t>
                      </a:r>
                      <a:r>
                        <a:rPr lang="de-DE" sz="900" dirty="0">
                          <a:latin typeface="+mj-lt"/>
                        </a:rPr>
                        <a:t> </a:t>
                      </a:r>
                      <a:r>
                        <a:rPr lang="de-DE" sz="900" dirty="0" err="1">
                          <a:latin typeface="+mj-lt"/>
                        </a:rPr>
                        <a:t>viverra</a:t>
                      </a:r>
                      <a:r>
                        <a:rPr lang="de-DE" sz="900" dirty="0">
                          <a:latin typeface="+mj-lt"/>
                        </a:rPr>
                        <a:t> </a:t>
                      </a:r>
                      <a:r>
                        <a:rPr lang="de-DE" sz="900" dirty="0" err="1">
                          <a:latin typeface="+mj-lt"/>
                        </a:rPr>
                        <a:t>nulla</a:t>
                      </a:r>
                      <a:r>
                        <a:rPr lang="de-DE" sz="900" dirty="0">
                          <a:latin typeface="+mj-lt"/>
                        </a:rPr>
                        <a:t> </a:t>
                      </a:r>
                      <a:r>
                        <a:rPr lang="de-DE" sz="900" dirty="0" err="1">
                          <a:latin typeface="+mj-lt"/>
                        </a:rPr>
                        <a:t>ut</a:t>
                      </a:r>
                      <a:r>
                        <a:rPr lang="de-DE" sz="900" dirty="0">
                          <a:latin typeface="+mj-lt"/>
                        </a:rPr>
                        <a:t> </a:t>
                      </a:r>
                      <a:r>
                        <a:rPr lang="de-DE" sz="900" dirty="0" err="1">
                          <a:latin typeface="+mj-lt"/>
                        </a:rPr>
                        <a:t>metus</a:t>
                      </a:r>
                      <a:r>
                        <a:rPr lang="de-DE" sz="900" dirty="0">
                          <a:latin typeface="+mj-lt"/>
                        </a:rPr>
                        <a:t> </a:t>
                      </a:r>
                      <a:r>
                        <a:rPr lang="de-DE" sz="900" dirty="0" err="1">
                          <a:latin typeface="+mj-lt"/>
                        </a:rPr>
                        <a:t>varius</a:t>
                      </a:r>
                      <a:r>
                        <a:rPr lang="de-DE" sz="900" dirty="0">
                          <a:latin typeface="+mj-lt"/>
                        </a:rPr>
                        <a:t> </a:t>
                      </a:r>
                      <a:r>
                        <a:rPr lang="de-DE" sz="900" dirty="0" err="1">
                          <a:latin typeface="+mj-lt"/>
                        </a:rPr>
                        <a:t>laoreet</a:t>
                      </a:r>
                      <a:r>
                        <a:rPr lang="de-DE" sz="900" dirty="0">
                          <a:latin typeface="+mj-lt"/>
                        </a:rPr>
                        <a:t>. </a:t>
                      </a:r>
                      <a:r>
                        <a:rPr lang="de-DE" sz="900" dirty="0" err="1">
                          <a:latin typeface="+mj-lt"/>
                        </a:rPr>
                        <a:t>Quisque</a:t>
                      </a:r>
                      <a:r>
                        <a:rPr lang="de-DE" sz="900" dirty="0">
                          <a:latin typeface="+mj-lt"/>
                        </a:rPr>
                        <a:t> </a:t>
                      </a:r>
                      <a:r>
                        <a:rPr lang="de-DE" sz="900" dirty="0" err="1">
                          <a:latin typeface="+mj-lt"/>
                        </a:rPr>
                        <a:t>rutrum</a:t>
                      </a:r>
                      <a:r>
                        <a:rPr lang="de-DE" sz="900" dirty="0">
                          <a:latin typeface="+mj-lt"/>
                        </a:rPr>
                        <a:t>. </a:t>
                      </a:r>
                      <a:r>
                        <a:rPr lang="de-DE" sz="900" dirty="0" err="1">
                          <a:latin typeface="+mj-lt"/>
                        </a:rPr>
                        <a:t>Aenean</a:t>
                      </a:r>
                      <a:r>
                        <a:rPr lang="de-DE" sz="900" dirty="0">
                          <a:latin typeface="+mj-lt"/>
                        </a:rPr>
                        <a:t> </a:t>
                      </a:r>
                      <a:r>
                        <a:rPr lang="de-DE" sz="900" dirty="0" err="1">
                          <a:latin typeface="+mj-lt"/>
                        </a:rPr>
                        <a:t>imperdiet</a:t>
                      </a:r>
                      <a:r>
                        <a:rPr lang="de-DE" sz="900" dirty="0">
                          <a:latin typeface="+mj-lt"/>
                        </a:rPr>
                        <a:t>. </a:t>
                      </a:r>
                      <a:r>
                        <a:rPr lang="de-DE" sz="900" dirty="0" err="1">
                          <a:latin typeface="+mj-lt"/>
                        </a:rPr>
                        <a:t>Etiam</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 </a:t>
                      </a:r>
                      <a:r>
                        <a:rPr lang="de-DE" sz="900" dirty="0" err="1">
                          <a:latin typeface="+mj-lt"/>
                        </a:rPr>
                        <a:t>vel</a:t>
                      </a:r>
                      <a:r>
                        <a:rPr lang="de-DE" sz="900" dirty="0">
                          <a:latin typeface="+mj-lt"/>
                        </a:rPr>
                        <a:t> </a:t>
                      </a:r>
                      <a:r>
                        <a:rPr lang="de-DE" sz="900" dirty="0" err="1">
                          <a:latin typeface="+mj-lt"/>
                        </a:rPr>
                        <a:t>augue</a:t>
                      </a:r>
                      <a:r>
                        <a:rPr lang="de-DE" sz="900" dirty="0">
                          <a:latin typeface="+mj-lt"/>
                        </a:rPr>
                        <a:t>. </a:t>
                      </a:r>
                      <a:r>
                        <a:rPr lang="de-DE" sz="900" dirty="0" err="1">
                          <a:latin typeface="+mj-lt"/>
                        </a:rPr>
                        <a:t>Curabitur</a:t>
                      </a:r>
                      <a:r>
                        <a:rPr lang="de-DE" sz="900" dirty="0">
                          <a:latin typeface="+mj-lt"/>
                        </a:rPr>
                        <a:t> </a:t>
                      </a:r>
                      <a:r>
                        <a:rPr lang="de-DE" sz="900" dirty="0" err="1">
                          <a:latin typeface="+mj-lt"/>
                        </a:rPr>
                        <a:t>ullamcorper</a:t>
                      </a:r>
                      <a:r>
                        <a:rPr lang="de-DE" sz="900" dirty="0">
                          <a:latin typeface="+mj-lt"/>
                        </a:rPr>
                        <a:t> </a:t>
                      </a:r>
                      <a:r>
                        <a:rPr lang="de-DE" sz="900" dirty="0" err="1">
                          <a:latin typeface="+mj-lt"/>
                        </a:rPr>
                        <a:t>ultricies</a:t>
                      </a:r>
                      <a:r>
                        <a:rPr lang="de-DE" sz="900" dirty="0">
                          <a:latin typeface="+mj-lt"/>
                        </a:rPr>
                        <a:t> </a:t>
                      </a:r>
                      <a:r>
                        <a:rPr lang="de-DE" sz="900" dirty="0" err="1">
                          <a:latin typeface="+mj-lt"/>
                        </a:rPr>
                        <a:t>nisi</a:t>
                      </a:r>
                      <a:r>
                        <a:rPr lang="de-DE" sz="900" dirty="0">
                          <a:latin typeface="+mj-lt"/>
                        </a:rPr>
                        <a:t>.</a:t>
                      </a:r>
                    </a:p>
                  </a:txBody>
                  <a:tcPr marL="180000" marR="180000" marT="108000" marB="108000">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2D7"/>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76227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2"/>
          </p:nvPr>
        </p:nvSpPr>
        <p:spPr/>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quarter" idx="11"/>
          </p:nvPr>
        </p:nvSpPr>
        <p:spPr/>
        <p:txBody>
          <a:bodyPr/>
          <a:lstStyle/>
          <a:p>
            <a:endParaRPr lang="de-DE" dirty="0"/>
          </a:p>
        </p:txBody>
      </p:sp>
      <p:sp>
        <p:nvSpPr>
          <p:cNvPr id="6" name="Bildplatzhalter 5"/>
          <p:cNvSpPr>
            <a:spLocks noGrp="1"/>
          </p:cNvSpPr>
          <p:nvPr>
            <p:ph type="pic" sz="quarter" idx="14"/>
          </p:nvPr>
        </p:nvSpPr>
        <p:spPr/>
      </p:sp>
      <p:sp>
        <p:nvSpPr>
          <p:cNvPr id="7" name="Textplatzhalter 6"/>
          <p:cNvSpPr>
            <a:spLocks noGrp="1"/>
          </p:cNvSpPr>
          <p:nvPr>
            <p:ph type="body" sz="quarter" idx="15"/>
          </p:nvPr>
        </p:nvSpPr>
        <p:spPr/>
        <p:txBody>
          <a:bodyPr/>
          <a:lstStyle/>
          <a:p>
            <a:endParaRPr lang="de-DE"/>
          </a:p>
        </p:txBody>
      </p:sp>
      <p:sp>
        <p:nvSpPr>
          <p:cNvPr id="11" name="Textplatzhalter 4"/>
          <p:cNvSpPr txBox="1">
            <a:spLocks/>
          </p:cNvSpPr>
          <p:nvPr/>
        </p:nvSpPr>
        <p:spPr>
          <a:xfrm>
            <a:off x="3798000" y="668338"/>
            <a:ext cx="2988000" cy="6480000"/>
          </a:xfrm>
          <a:prstGeom prst="rect">
            <a:avLst/>
          </a:prstGeom>
        </p:spPr>
        <p:txBody>
          <a:bodyPr vert="horz" lIns="0" tIns="0" rIns="0" bIns="0" rtlCol="0">
            <a:noAutofit/>
          </a:bodyPr>
          <a:lstStyle>
            <a:lvl1pPr marL="0" indent="0" algn="l" defTabSz="1007943" rtl="0" eaLnBrk="1" latinLnBrk="0" hangingPunct="1">
              <a:lnSpc>
                <a:spcPts val="2400"/>
              </a:lnSpc>
              <a:spcBef>
                <a:spcPts val="0"/>
              </a:spcBef>
              <a:spcAft>
                <a:spcPts val="900"/>
              </a:spcAft>
              <a:buFontTx/>
              <a:buNone/>
              <a:defRPr sz="1800" b="1" kern="1200">
                <a:solidFill>
                  <a:schemeClr val="accent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144000" indent="-144000" algn="l" defTabSz="1007943" rtl="0" eaLnBrk="1" latinLnBrk="0" hangingPunct="1">
              <a:lnSpc>
                <a:spcPts val="1200"/>
              </a:lnSpc>
              <a:spcBef>
                <a:spcPts val="0"/>
              </a:spcBef>
              <a:buClr>
                <a:schemeClr val="accent1"/>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Clr>
                <a:srgbClr val="4B4B4D"/>
              </a:buClr>
              <a:buSzPct val="110000"/>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de-DE" dirty="0">
                <a:solidFill>
                  <a:schemeClr val="accent4"/>
                </a:solidFill>
              </a:rPr>
              <a:t>Impressum</a:t>
            </a:r>
          </a:p>
          <a:p>
            <a:pPr lvl="4"/>
            <a:r>
              <a:rPr lang="de-DE" b="1" dirty="0"/>
              <a:t>Herausgeber</a:t>
            </a:r>
            <a:r>
              <a:rPr lang="de-DE" dirty="0"/>
              <a:t>:</a:t>
            </a:r>
          </a:p>
          <a:p>
            <a:pPr lvl="4"/>
            <a:r>
              <a:rPr lang="de-DE" dirty="0"/>
              <a:t>Umweltbundesamt</a:t>
            </a:r>
          </a:p>
          <a:p>
            <a:pPr lvl="4"/>
            <a:r>
              <a:rPr lang="de-DE" dirty="0"/>
              <a:t>Fachgebiet [Fachgebiet]</a:t>
            </a:r>
          </a:p>
          <a:p>
            <a:pPr lvl="4"/>
            <a:r>
              <a:rPr lang="de-DE" dirty="0"/>
              <a:t>Postfach 14 06</a:t>
            </a:r>
          </a:p>
          <a:p>
            <a:pPr lvl="4"/>
            <a:r>
              <a:rPr lang="de-DE" dirty="0"/>
              <a:t>06813 Dessau-Roßlau</a:t>
            </a:r>
          </a:p>
          <a:p>
            <a:pPr lvl="4"/>
            <a:r>
              <a:rPr lang="de-DE" dirty="0"/>
              <a:t>Tel: +49 340-2103-0</a:t>
            </a:r>
          </a:p>
          <a:p>
            <a:pPr lvl="4"/>
            <a:r>
              <a:rPr lang="de-DE" dirty="0"/>
              <a:t>buergerservice@umweltbundesamt.de</a:t>
            </a:r>
          </a:p>
          <a:p>
            <a:pPr lvl="4"/>
            <a:r>
              <a:rPr lang="de-DE" dirty="0"/>
              <a:t>Internet: www.umweltbundesamt.de</a:t>
            </a:r>
          </a:p>
          <a:p>
            <a:pPr lvl="4"/>
            <a:endParaRPr lang="de-DE" dirty="0"/>
          </a:p>
          <a:p>
            <a:pPr lvl="4"/>
            <a:r>
              <a:rPr lang="de-DE" dirty="0"/>
              <a:t>        /umweltbundesamt.de</a:t>
            </a:r>
          </a:p>
          <a:p>
            <a:pPr lvl="4"/>
            <a:r>
              <a:rPr lang="de-DE" dirty="0"/>
              <a:t>        /</a:t>
            </a:r>
            <a:r>
              <a:rPr lang="de-DE" dirty="0" err="1"/>
              <a:t>umweltbundesamt</a:t>
            </a:r>
            <a:endParaRPr lang="de-DE" dirty="0"/>
          </a:p>
          <a:p>
            <a:pPr lvl="4"/>
            <a:r>
              <a:rPr lang="de-DE" dirty="0"/>
              <a:t>        /</a:t>
            </a:r>
            <a:r>
              <a:rPr lang="de-DE" dirty="0" err="1"/>
              <a:t>umweltbundesamt</a:t>
            </a:r>
            <a:endParaRPr lang="de-DE" dirty="0"/>
          </a:p>
          <a:p>
            <a:pPr lvl="4"/>
            <a:r>
              <a:rPr lang="de-DE" dirty="0"/>
              <a:t>        /</a:t>
            </a:r>
            <a:r>
              <a:rPr lang="de-DE" dirty="0" err="1"/>
              <a:t>umweltbundesamt</a:t>
            </a:r>
            <a:endParaRPr lang="de-DE" dirty="0"/>
          </a:p>
          <a:p>
            <a:pPr lvl="4"/>
            <a:endParaRPr lang="de-DE" dirty="0"/>
          </a:p>
          <a:p>
            <a:pPr lvl="4"/>
            <a:r>
              <a:rPr lang="de-DE" b="1" dirty="0"/>
              <a:t>Autoren:</a:t>
            </a:r>
          </a:p>
          <a:p>
            <a:pPr lvl="4"/>
            <a:r>
              <a:rPr lang="de-DE" dirty="0"/>
              <a:t>[Autoren]</a:t>
            </a:r>
          </a:p>
          <a:p>
            <a:pPr lvl="4"/>
            <a:endParaRPr lang="de-DE" dirty="0"/>
          </a:p>
          <a:p>
            <a:pPr lvl="4"/>
            <a:r>
              <a:rPr lang="de-DE" b="1" dirty="0"/>
              <a:t>Redaktion:</a:t>
            </a:r>
          </a:p>
          <a:p>
            <a:pPr lvl="4"/>
            <a:r>
              <a:rPr lang="de-DE" dirty="0"/>
              <a:t>[Redaktion]</a:t>
            </a:r>
          </a:p>
          <a:p>
            <a:pPr lvl="4"/>
            <a:endParaRPr lang="de-DE" dirty="0"/>
          </a:p>
          <a:p>
            <a:pPr lvl="4"/>
            <a:r>
              <a:rPr lang="de-DE" b="1" dirty="0"/>
              <a:t>Publikationen als </a:t>
            </a:r>
            <a:r>
              <a:rPr lang="de-DE" b="1" dirty="0" err="1"/>
              <a:t>pdf</a:t>
            </a:r>
            <a:r>
              <a:rPr lang="de-DE" b="1" dirty="0"/>
              <a:t>:</a:t>
            </a:r>
          </a:p>
          <a:p>
            <a:pPr lvl="4"/>
            <a:r>
              <a:rPr lang="de-DE" dirty="0"/>
              <a:t>www.umweltbundesamt.de/publikationen</a:t>
            </a:r>
          </a:p>
          <a:p>
            <a:pPr lvl="4"/>
            <a:endParaRPr lang="de-DE" dirty="0"/>
          </a:p>
          <a:p>
            <a:pPr lvl="4"/>
            <a:r>
              <a:rPr lang="de-DE" b="1" dirty="0"/>
              <a:t>Bildquellen:</a:t>
            </a:r>
          </a:p>
          <a:p>
            <a:pPr lvl="4"/>
            <a:r>
              <a:rPr lang="de-DE" dirty="0"/>
              <a:t>[Bildquellen]</a:t>
            </a:r>
          </a:p>
          <a:p>
            <a:pPr lvl="4"/>
            <a:endParaRPr lang="de-DE" dirty="0"/>
          </a:p>
          <a:p>
            <a:pPr lvl="4"/>
            <a:r>
              <a:rPr lang="de-DE" dirty="0"/>
              <a:t>Stand: [Monat und Jahr, an dem der Flyer erscheint]</a:t>
            </a:r>
          </a:p>
        </p:txBody>
      </p: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000" y="2970000"/>
            <a:ext cx="3456439" cy="152400"/>
          </a:xfrm>
          <a:prstGeom prst="rect">
            <a:avLst/>
          </a:prstGeom>
        </p:spPr>
      </p:pic>
      <p:sp>
        <p:nvSpPr>
          <p:cNvPr id="13" name="Textplatzhalter 22"/>
          <p:cNvSpPr txBox="1">
            <a:spLocks/>
          </p:cNvSpPr>
          <p:nvPr/>
        </p:nvSpPr>
        <p:spPr>
          <a:xfrm>
            <a:off x="7092000" y="3121200"/>
            <a:ext cx="3455988" cy="1746000"/>
          </a:xfrm>
          <a:prstGeom prst="rect">
            <a:avLst/>
          </a:prstGeom>
          <a:solidFill>
            <a:schemeClr val="accent4"/>
          </a:solidFill>
        </p:spPr>
        <p:txBody>
          <a:bodyPr vert="horz" lIns="252000" tIns="252000" rIns="252000" bIns="252000" rtlCol="0">
            <a:noAutofit/>
          </a:bodyPr>
          <a:lstStyle>
            <a:lvl1pPr marL="0" indent="0" algn="l" defTabSz="1007943" rtl="0" eaLnBrk="1" latinLnBrk="0" hangingPunct="1">
              <a:lnSpc>
                <a:spcPts val="2400"/>
              </a:lnSpc>
              <a:spcBef>
                <a:spcPts val="0"/>
              </a:spcBef>
              <a:spcAft>
                <a:spcPts val="900"/>
              </a:spcAft>
              <a:buFontTx/>
              <a:buNone/>
              <a:defRPr sz="1800" b="1" kern="1200" baseline="0">
                <a:solidFill>
                  <a:schemeClr val="bg1"/>
                </a:solidFill>
                <a:latin typeface="+mj-lt"/>
                <a:ea typeface="+mn-ea"/>
                <a:cs typeface="+mn-cs"/>
              </a:defRPr>
            </a:lvl1pPr>
            <a:lvl2pPr marL="0" indent="0" algn="l" defTabSz="1007943" rtl="0" eaLnBrk="1" latinLnBrk="0" hangingPunct="1">
              <a:lnSpc>
                <a:spcPts val="1200"/>
              </a:lnSpc>
              <a:spcBef>
                <a:spcPts val="0"/>
              </a:spcBef>
              <a:spcAft>
                <a:spcPts val="1200"/>
              </a:spcAft>
              <a:buFontTx/>
              <a:buNone/>
              <a:defRPr sz="900" kern="1200">
                <a:solidFill>
                  <a:schemeClr val="tx1"/>
                </a:solidFill>
                <a:latin typeface="+mn-lt"/>
                <a:ea typeface="+mn-ea"/>
                <a:cs typeface="+mn-cs"/>
              </a:defRPr>
            </a:lvl2pPr>
            <a:lvl3pPr marL="0" indent="-144000" algn="l" defTabSz="1007943" rtl="0" eaLnBrk="1" latinLnBrk="0" hangingPunct="1">
              <a:lnSpc>
                <a:spcPts val="1200"/>
              </a:lnSpc>
              <a:spcBef>
                <a:spcPts val="0"/>
              </a:spcBef>
              <a:buClr>
                <a:schemeClr val="bg2"/>
              </a:buClr>
              <a:buSzPct val="110000"/>
              <a:buFont typeface="Arial" panose="020B0604020202020204" pitchFamily="34" charset="0"/>
              <a:buChar char="•"/>
              <a:defRPr sz="900" kern="1200">
                <a:solidFill>
                  <a:schemeClr val="tx1"/>
                </a:solidFill>
                <a:latin typeface="+mn-lt"/>
                <a:ea typeface="+mn-ea"/>
                <a:cs typeface="+mn-cs"/>
              </a:defRPr>
            </a:lvl3pPr>
            <a:lvl4pPr marL="288000" indent="-144000" algn="l" defTabSz="1007943" rtl="0" eaLnBrk="1" latinLnBrk="0" hangingPunct="1">
              <a:lnSpc>
                <a:spcPts val="1200"/>
              </a:lnSpc>
              <a:spcBef>
                <a:spcPts val="0"/>
              </a:spcBef>
              <a:buFont typeface="Arial" panose="020B0604020202020204" pitchFamily="34" charset="0"/>
              <a:buChar char="•"/>
              <a:defRPr sz="900" kern="1200">
                <a:solidFill>
                  <a:schemeClr val="tx1"/>
                </a:solidFill>
                <a:latin typeface="+mn-lt"/>
                <a:ea typeface="+mn-ea"/>
                <a:cs typeface="+mn-cs"/>
              </a:defRPr>
            </a:lvl4pPr>
            <a:lvl5pPr marL="0" indent="0" algn="l" defTabSz="1007943" rtl="0" eaLnBrk="1" latinLnBrk="0" hangingPunct="1">
              <a:lnSpc>
                <a:spcPts val="1200"/>
              </a:lnSpc>
              <a:spcBef>
                <a:spcPts val="0"/>
              </a:spcBef>
              <a:spcAft>
                <a:spcPts val="1200"/>
              </a:spcAft>
              <a:buFontTx/>
              <a:buNone/>
              <a:defRPr sz="900" kern="1200">
                <a:solidFill>
                  <a:schemeClr val="tx1"/>
                </a:solidFill>
                <a:latin typeface="+mj-lt"/>
                <a:ea typeface="+mn-ea"/>
                <a:cs typeface="+mn-cs"/>
              </a:defRPr>
            </a:lvl5pPr>
            <a:lvl6pPr marL="0" indent="0" algn="l" defTabSz="1007943" rtl="0" eaLnBrk="1" latinLnBrk="0" hangingPunct="1">
              <a:lnSpc>
                <a:spcPts val="1200"/>
              </a:lnSpc>
              <a:spcBef>
                <a:spcPts val="0"/>
              </a:spcBef>
              <a:buFontTx/>
              <a:buNone/>
              <a:defRPr sz="800" kern="1200">
                <a:solidFill>
                  <a:schemeClr val="tx1"/>
                </a:solidFill>
                <a:latin typeface="+mj-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2000"/>
              </a:lnSpc>
              <a:spcAft>
                <a:spcPts val="0"/>
              </a:spcAft>
            </a:pPr>
            <a:r>
              <a:rPr lang="de-DE" dirty="0"/>
              <a:t>Flyer Titel Headline 18/20 </a:t>
            </a:r>
            <a:r>
              <a:rPr lang="de-DE" dirty="0" err="1"/>
              <a:t>pt</a:t>
            </a:r>
            <a:endParaRPr lang="de-DE" dirty="0"/>
          </a:p>
          <a:p>
            <a:pPr>
              <a:lnSpc>
                <a:spcPts val="2000"/>
              </a:lnSpc>
              <a:spcAft>
                <a:spcPts val="0"/>
              </a:spcAft>
            </a:pPr>
            <a:r>
              <a:rPr lang="de-DE" b="0" dirty="0"/>
              <a:t>Flyer </a:t>
            </a:r>
            <a:r>
              <a:rPr lang="de-DE" b="0" dirty="0" err="1"/>
              <a:t>Subline</a:t>
            </a:r>
            <a:r>
              <a:rPr lang="de-DE" b="0" dirty="0"/>
              <a:t> </a:t>
            </a:r>
            <a:r>
              <a:rPr lang="de-DE" b="0" dirty="0" err="1"/>
              <a:t>regular</a:t>
            </a:r>
            <a:endParaRPr lang="de-DE" b="0" dirty="0"/>
          </a:p>
          <a:p>
            <a:pPr>
              <a:lnSpc>
                <a:spcPts val="2000"/>
              </a:lnSpc>
              <a:spcAft>
                <a:spcPts val="0"/>
              </a:spcAft>
            </a:pPr>
            <a:r>
              <a:rPr lang="de-DE" b="0" dirty="0"/>
              <a:t>18/20 </a:t>
            </a:r>
            <a:r>
              <a:rPr lang="de-DE" b="0" dirty="0" err="1"/>
              <a:t>pt</a:t>
            </a:r>
            <a:r>
              <a:rPr lang="de-DE" b="0" dirty="0"/>
              <a:t>; Schriftgröße nach Textmenge anpassen</a:t>
            </a:r>
          </a:p>
        </p:txBody>
      </p:sp>
      <p:grpSp>
        <p:nvGrpSpPr>
          <p:cNvPr id="14" name="Gruppieren 13"/>
          <p:cNvGrpSpPr/>
          <p:nvPr/>
        </p:nvGrpSpPr>
        <p:grpSpPr>
          <a:xfrm>
            <a:off x="3797549" y="2479647"/>
            <a:ext cx="143826" cy="566734"/>
            <a:chOff x="785726" y="2479647"/>
            <a:chExt cx="143826" cy="566734"/>
          </a:xfrm>
        </p:grpSpPr>
        <p:pic>
          <p:nvPicPr>
            <p:cNvPr id="15" name="Grafi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726" y="2479647"/>
              <a:ext cx="115824" cy="112776"/>
            </a:xfrm>
            <a:prstGeom prst="rect">
              <a:avLst/>
            </a:prstGeom>
          </p:spPr>
        </p:pic>
        <p:pic>
          <p:nvPicPr>
            <p:cNvPr id="16" name="Grafik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296" y="2652664"/>
              <a:ext cx="143256" cy="97536"/>
            </a:xfrm>
            <a:prstGeom prst="rect">
              <a:avLst/>
            </a:prstGeom>
          </p:spPr>
        </p:pic>
        <p:pic>
          <p:nvPicPr>
            <p:cNvPr id="17" name="Grafik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297" y="2789563"/>
              <a:ext cx="134112" cy="94488"/>
            </a:xfrm>
            <a:prstGeom prst="rect">
              <a:avLst/>
            </a:prstGeom>
          </p:spPr>
        </p:pic>
        <p:pic>
          <p:nvPicPr>
            <p:cNvPr id="18" name="Grafik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726" y="2930557"/>
              <a:ext cx="115824" cy="115824"/>
            </a:xfrm>
            <a:prstGeom prst="rect">
              <a:avLst/>
            </a:prstGeom>
          </p:spPr>
        </p:pic>
      </p:grpSp>
    </p:spTree>
    <p:extLst>
      <p:ext uri="{BB962C8B-B14F-4D97-AF65-F5344CB8AC3E}">
        <p14:creationId xmlns:p14="http://schemas.microsoft.com/office/powerpoint/2010/main" val="2384161061"/>
      </p:ext>
    </p:extLst>
  </p:cSld>
  <p:clrMapOvr>
    <a:masterClrMapping/>
  </p:clrMapOvr>
</p:sld>
</file>

<file path=ppt/theme/theme1.xml><?xml version="1.0" encoding="utf-8"?>
<a:theme xmlns:a="http://schemas.openxmlformats.org/drawingml/2006/main" name="Flyer grün">
  <a:themeElements>
    <a:clrScheme name="UBA">
      <a:dk1>
        <a:sysClr val="windowText" lastClr="000000"/>
      </a:dk1>
      <a:lt1>
        <a:sysClr val="window" lastClr="FFFFFF"/>
      </a:lt1>
      <a:dk2>
        <a:srgbClr val="007626"/>
      </a:dk2>
      <a:lt2>
        <a:srgbClr val="5EAD35"/>
      </a:lt2>
      <a:accent1>
        <a:srgbClr val="009BD5"/>
      </a:accent1>
      <a:accent2>
        <a:srgbClr val="005F85"/>
      </a:accent2>
      <a:accent3>
        <a:srgbClr val="622F63"/>
      </a:accent3>
      <a:accent4>
        <a:srgbClr val="9D579A"/>
      </a:accent4>
      <a:accent5>
        <a:srgbClr val="FABB00"/>
      </a:accent5>
      <a:accent6>
        <a:srgbClr val="D78400"/>
      </a:accent6>
      <a:hlink>
        <a:srgbClr val="CE1F5E"/>
      </a:hlink>
      <a:folHlink>
        <a:srgbClr val="83053C"/>
      </a:folHlink>
    </a:clrScheme>
    <a:fontScheme name="UBA Meta">
      <a:majorFont>
        <a:latin typeface="Meta Offc"/>
        <a:ea typeface=""/>
        <a:cs typeface=""/>
      </a:majorFont>
      <a:minorFont>
        <a:latin typeface="Meta Serif Off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yer blau">
  <a:themeElements>
    <a:clrScheme name="UBA">
      <a:dk1>
        <a:sysClr val="windowText" lastClr="000000"/>
      </a:dk1>
      <a:lt1>
        <a:sysClr val="window" lastClr="FFFFFF"/>
      </a:lt1>
      <a:dk2>
        <a:srgbClr val="007626"/>
      </a:dk2>
      <a:lt2>
        <a:srgbClr val="5EAD35"/>
      </a:lt2>
      <a:accent1>
        <a:srgbClr val="009BD5"/>
      </a:accent1>
      <a:accent2>
        <a:srgbClr val="005F85"/>
      </a:accent2>
      <a:accent3>
        <a:srgbClr val="622F63"/>
      </a:accent3>
      <a:accent4>
        <a:srgbClr val="9D579A"/>
      </a:accent4>
      <a:accent5>
        <a:srgbClr val="FABB00"/>
      </a:accent5>
      <a:accent6>
        <a:srgbClr val="D78400"/>
      </a:accent6>
      <a:hlink>
        <a:srgbClr val="CE1F5E"/>
      </a:hlink>
      <a:folHlink>
        <a:srgbClr val="83053C"/>
      </a:folHlink>
    </a:clrScheme>
    <a:fontScheme name="UBA Meta">
      <a:majorFont>
        <a:latin typeface="Meta Offc"/>
        <a:ea typeface=""/>
        <a:cs typeface=""/>
      </a:majorFont>
      <a:minorFont>
        <a:latin typeface="Meta Serif Off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lyer ocker">
  <a:themeElements>
    <a:clrScheme name="UBA">
      <a:dk1>
        <a:sysClr val="windowText" lastClr="000000"/>
      </a:dk1>
      <a:lt1>
        <a:sysClr val="window" lastClr="FFFFFF"/>
      </a:lt1>
      <a:dk2>
        <a:srgbClr val="007626"/>
      </a:dk2>
      <a:lt2>
        <a:srgbClr val="5EAD35"/>
      </a:lt2>
      <a:accent1>
        <a:srgbClr val="009BD5"/>
      </a:accent1>
      <a:accent2>
        <a:srgbClr val="005F85"/>
      </a:accent2>
      <a:accent3>
        <a:srgbClr val="622F63"/>
      </a:accent3>
      <a:accent4>
        <a:srgbClr val="9D579A"/>
      </a:accent4>
      <a:accent5>
        <a:srgbClr val="FABB00"/>
      </a:accent5>
      <a:accent6>
        <a:srgbClr val="D78400"/>
      </a:accent6>
      <a:hlink>
        <a:srgbClr val="CE1F5E"/>
      </a:hlink>
      <a:folHlink>
        <a:srgbClr val="83053C"/>
      </a:folHlink>
    </a:clrScheme>
    <a:fontScheme name="UBA Meta">
      <a:majorFont>
        <a:latin typeface="Meta Offc"/>
        <a:ea typeface=""/>
        <a:cs typeface=""/>
      </a:majorFont>
      <a:minorFont>
        <a:latin typeface="Meta Serif Off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Flyer flieder">
  <a:themeElements>
    <a:clrScheme name="UBA">
      <a:dk1>
        <a:sysClr val="windowText" lastClr="000000"/>
      </a:dk1>
      <a:lt1>
        <a:sysClr val="window" lastClr="FFFFFF"/>
      </a:lt1>
      <a:dk2>
        <a:srgbClr val="007626"/>
      </a:dk2>
      <a:lt2>
        <a:srgbClr val="5EAD35"/>
      </a:lt2>
      <a:accent1>
        <a:srgbClr val="009BD5"/>
      </a:accent1>
      <a:accent2>
        <a:srgbClr val="005F85"/>
      </a:accent2>
      <a:accent3>
        <a:srgbClr val="622F63"/>
      </a:accent3>
      <a:accent4>
        <a:srgbClr val="9D579A"/>
      </a:accent4>
      <a:accent5>
        <a:srgbClr val="FABB00"/>
      </a:accent5>
      <a:accent6>
        <a:srgbClr val="D78400"/>
      </a:accent6>
      <a:hlink>
        <a:srgbClr val="CE1F5E"/>
      </a:hlink>
      <a:folHlink>
        <a:srgbClr val="83053C"/>
      </a:folHlink>
    </a:clrScheme>
    <a:fontScheme name="UBA Meta">
      <a:majorFont>
        <a:latin typeface="Meta Offc"/>
        <a:ea typeface=""/>
        <a:cs typeface=""/>
      </a:majorFont>
      <a:minorFont>
        <a:latin typeface="Meta Serif Off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Flyer fuchsia">
  <a:themeElements>
    <a:clrScheme name="UBA">
      <a:dk1>
        <a:sysClr val="windowText" lastClr="000000"/>
      </a:dk1>
      <a:lt1>
        <a:sysClr val="window" lastClr="FFFFFF"/>
      </a:lt1>
      <a:dk2>
        <a:srgbClr val="007626"/>
      </a:dk2>
      <a:lt2>
        <a:srgbClr val="5EAD35"/>
      </a:lt2>
      <a:accent1>
        <a:srgbClr val="009BD5"/>
      </a:accent1>
      <a:accent2>
        <a:srgbClr val="005F85"/>
      </a:accent2>
      <a:accent3>
        <a:srgbClr val="622F63"/>
      </a:accent3>
      <a:accent4>
        <a:srgbClr val="9D579A"/>
      </a:accent4>
      <a:accent5>
        <a:srgbClr val="FABB00"/>
      </a:accent5>
      <a:accent6>
        <a:srgbClr val="D78400"/>
      </a:accent6>
      <a:hlink>
        <a:srgbClr val="CE1F5E"/>
      </a:hlink>
      <a:folHlink>
        <a:srgbClr val="83053C"/>
      </a:folHlink>
    </a:clrScheme>
    <a:fontScheme name="UBA Meta">
      <a:majorFont>
        <a:latin typeface="Meta Offc"/>
        <a:ea typeface=""/>
        <a:cs typeface=""/>
      </a:majorFont>
      <a:minorFont>
        <a:latin typeface="Meta Serif Off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A4FC56EDB459C428FB161D9E2274050" ma:contentTypeVersion="1" ma:contentTypeDescription="Ein neues Dokument erstellen." ma:contentTypeScope="" ma:versionID="ef2a7a639e7e41be12a206e452debb53">
  <xsd:schema xmlns:xsd="http://www.w3.org/2001/XMLSchema" xmlns:xs="http://www.w3.org/2001/XMLSchema" xmlns:p="http://schemas.microsoft.com/office/2006/metadata/properties" targetNamespace="http://schemas.microsoft.com/office/2006/metadata/properties" ma:root="true" ma:fieldsID="1ee45120d40117fbde3e73d11faa343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7"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D966AA-6F69-4C53-81E1-412BC82F6CA8}">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46B4895-9807-4756-8596-15A3E759BD10}">
  <ds:schemaRefs>
    <ds:schemaRef ds:uri="http://schemas.microsoft.com/sharepoint/v3/contenttype/forms"/>
  </ds:schemaRefs>
</ds:datastoreItem>
</file>

<file path=customXml/itemProps3.xml><?xml version="1.0" encoding="utf-8"?>
<ds:datastoreItem xmlns:ds="http://schemas.openxmlformats.org/officeDocument/2006/customXml" ds:itemID="{3FF2B81E-A624-4EC7-B5AD-C5C68DCD9A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2355</Words>
  <Application>Microsoft Macintosh PowerPoint</Application>
  <PresentationFormat>Benutzerdefiniert</PresentationFormat>
  <Paragraphs>330</Paragraphs>
  <Slides>12</Slides>
  <Notes>0</Notes>
  <HiddenSlides>0</HiddenSlides>
  <MMClips>0</MMClips>
  <ScaleCrop>false</ScaleCrop>
  <HeadingPairs>
    <vt:vector size="6" baseType="variant">
      <vt:variant>
        <vt:lpstr>Verwendete Schriftarten</vt:lpstr>
      </vt:variant>
      <vt:variant>
        <vt:i4>3</vt:i4>
      </vt:variant>
      <vt:variant>
        <vt:lpstr>Design</vt:lpstr>
      </vt:variant>
      <vt:variant>
        <vt:i4>5</vt:i4>
      </vt:variant>
      <vt:variant>
        <vt:lpstr>Folientitel</vt:lpstr>
      </vt:variant>
      <vt:variant>
        <vt:i4>12</vt:i4>
      </vt:variant>
    </vt:vector>
  </HeadingPairs>
  <TitlesOfParts>
    <vt:vector size="20" baseType="lpstr">
      <vt:lpstr>Arial</vt:lpstr>
      <vt:lpstr>Meta Offc</vt:lpstr>
      <vt:lpstr>Meta Serif Offc</vt:lpstr>
      <vt:lpstr>Flyer grün</vt:lpstr>
      <vt:lpstr>Flyer blau</vt:lpstr>
      <vt:lpstr>Flyer ocker</vt:lpstr>
      <vt:lpstr>Flyer flieder</vt:lpstr>
      <vt:lpstr>Flyer fuchsia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Eva</dc:creator>
  <cp:lastModifiedBy>Sass, Thorge</cp:lastModifiedBy>
  <cp:revision>40</cp:revision>
  <dcterms:created xsi:type="dcterms:W3CDTF">2017-11-29T09:13:33Z</dcterms:created>
  <dcterms:modified xsi:type="dcterms:W3CDTF">2022-03-25T07:42:10Z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0x0101005A4FC56EDB459C428FB161D9E2274050</vt:lpwstr>
  </property>
</Properties>
</file>