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comments/modernComment_106_7FA5EDC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66" r:id="rId6"/>
    <p:sldMasterId id="2147483669" r:id="rId7"/>
    <p:sldMasterId id="2147483672" r:id="rId8"/>
  </p:sldMasterIdLst>
  <p:sldIdLst>
    <p:sldId id="261" r:id="rId9"/>
    <p:sldId id="262" r:id="rId10"/>
    <p:sldId id="260" r:id="rId11"/>
    <p:sldId id="263" r:id="rId12"/>
    <p:sldId id="266" r:id="rId13"/>
    <p:sldId id="265" r:id="rId14"/>
    <p:sldId id="267" r:id="rId15"/>
    <p:sldId id="268" r:id="rId16"/>
    <p:sldId id="269" r:id="rId17"/>
    <p:sldId id="270" r:id="rId18"/>
    <p:sldId id="271" r:id="rId19"/>
    <p:sldId id="272" r:id="rId20"/>
  </p:sldIdLst>
  <p:sldSz cx="10691813"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23B398-E6F6-9DAA-05B3-7C710F7E3AC8}" name="Sass, Thorge" initials="ST" userId="S::thorge.sass@stud.the-klu.org::6187e033-ebe9-4a22-b909-9599c9d36d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6E9"/>
    <a:srgbClr val="CE1F5E"/>
    <a:srgbClr val="ECE0F2"/>
    <a:srgbClr val="FFF2D7"/>
    <a:srgbClr val="E1F1FF"/>
    <a:srgbClr val="E8F6E0"/>
    <a:srgbClr val="D6D6D7"/>
    <a:srgbClr val="4B4B4D"/>
    <a:srgbClr val="83053C"/>
    <a:srgbClr val="E8F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34" autoAdjust="0"/>
    <p:restoredTop sz="94660"/>
  </p:normalViewPr>
  <p:slideViewPr>
    <p:cSldViewPr snapToGrid="0">
      <p:cViewPr>
        <p:scale>
          <a:sx n="110" d="100"/>
          <a:sy n="110" d="100"/>
        </p:scale>
        <p:origin x="144" y="-176"/>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omments/modernComment_106_7FA5EDCF.xml><?xml version="1.0" encoding="utf-8"?>
<p188:cmLst xmlns:a="http://schemas.openxmlformats.org/drawingml/2006/main" xmlns:r="http://schemas.openxmlformats.org/officeDocument/2006/relationships" xmlns:p188="http://schemas.microsoft.com/office/powerpoint/2018/8/main">
  <p188:cm id="{C7AD992A-BBE6-404D-AD4F-2B5F658DF5E0}" authorId="{E123B398-E6F6-9DAA-05B3-7C710F7E3AC8}" created="2022-03-25T07:41:39.550">
    <ac:deMkLst xmlns:ac="http://schemas.microsoft.com/office/drawing/2013/main/command">
      <pc:docMk xmlns:pc="http://schemas.microsoft.com/office/powerpoint/2013/main/command"/>
      <pc:sldMk xmlns:pc="http://schemas.microsoft.com/office/powerpoint/2013/main/command" cId="2141580751" sldId="262"/>
      <ac:picMk id="10" creationId="{D43A1658-2621-5A41-BD7A-387ACCA05E4D}"/>
    </ac:deMkLst>
    <p188:txBody>
      <a:bodyPr/>
      <a:lstStyle/>
      <a:p>
        <a:r>
          <a:rPr lang="en-GB"/>
          <a:t>Replace with updated logo</a:t>
        </a:r>
      </a:p>
    </p188:txBody>
  </p188:cm>
  <p188:cm id="{D82038A5-94EB-A14B-819E-AA8827CEB78D}" authorId="{E123B398-E6F6-9DAA-05B3-7C710F7E3AC8}" created="2022-03-25T07:42:06.846">
    <pc:sldMkLst xmlns:pc="http://schemas.microsoft.com/office/powerpoint/2013/main/command">
      <pc:docMk/>
      <pc:sldMk cId="2141580751" sldId="262"/>
    </pc:sldMkLst>
    <p188:txBody>
      <a:bodyPr/>
      <a:lstStyle/>
      <a:p>
        <a:r>
          <a:rPr lang="en-GB"/>
          <a:t>Ask Jens for Input </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ußen + Klappe">
    <p:spTree>
      <p:nvGrpSpPr>
        <p:cNvPr id="1" name=""/>
        <p:cNvGrpSpPr/>
        <p:nvPr/>
      </p:nvGrpSpPr>
      <p:grpSpPr>
        <a:xfrm>
          <a:off x="0" y="0"/>
          <a:ext cx="0" cy="0"/>
          <a:chOff x="0" y="0"/>
          <a:chExt cx="0" cy="0"/>
        </a:xfrm>
      </p:grpSpPr>
      <p:sp>
        <p:nvSpPr>
          <p:cNvPr id="25" name="Bildplatzhalter 24"/>
          <p:cNvSpPr>
            <a:spLocks noGrp="1"/>
          </p:cNvSpPr>
          <p:nvPr>
            <p:ph type="pic" sz="quarter" idx="12" hasCustomPrompt="1"/>
          </p:nvPr>
        </p:nvSpPr>
        <p:spPr>
          <a:xfrm>
            <a:off x="7092000" y="144001"/>
            <a:ext cx="3455988" cy="2977200"/>
          </a:xfrm>
          <a:solidFill>
            <a:schemeClr val="bg1">
              <a:lumMod val="95000"/>
            </a:schemeClr>
          </a:solidFill>
        </p:spPr>
        <p:txBody>
          <a:bodyPr/>
          <a:lstStyle>
            <a:lvl1pPr>
              <a:defRPr/>
            </a:lvl1pPr>
          </a:lstStyle>
          <a:p>
            <a:r>
              <a:rPr lang="de-DE" dirty="0"/>
              <a:t>Titelbild durch Klicken auf Symbol hinzufügen</a:t>
            </a: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000" y="3197507"/>
            <a:ext cx="3454400" cy="4216400"/>
          </a:xfrm>
          <a:prstGeom prst="rect">
            <a:avLst/>
          </a:prstGeom>
        </p:spPr>
      </p:pic>
      <p:sp>
        <p:nvSpPr>
          <p:cNvPr id="11" name="Textplatzhalter 10"/>
          <p:cNvSpPr>
            <a:spLocks noGrp="1"/>
          </p:cNvSpPr>
          <p:nvPr>
            <p:ph type="body" sz="quarter" idx="10"/>
          </p:nvPr>
        </p:nvSpPr>
        <p:spPr>
          <a:xfrm>
            <a:off x="306000" y="668739"/>
            <a:ext cx="2880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000" y="2969476"/>
            <a:ext cx="3456439" cy="15240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6299" y="7094648"/>
            <a:ext cx="1520955" cy="234696"/>
          </a:xfrm>
          <a:prstGeom prst="rect">
            <a:avLst/>
          </a:prstGeom>
        </p:spPr>
      </p:pic>
      <p:grpSp>
        <p:nvGrpSpPr>
          <p:cNvPr id="15" name="Gruppieren 14"/>
          <p:cNvGrpSpPr>
            <a:grpSpLocks noChangeAspect="1"/>
          </p:cNvGrpSpPr>
          <p:nvPr userDrawn="1"/>
        </p:nvGrpSpPr>
        <p:grpSpPr>
          <a:xfrm>
            <a:off x="8890914" y="6686099"/>
            <a:ext cx="1440000" cy="873901"/>
            <a:chOff x="14785975" y="27160538"/>
            <a:chExt cx="5089525" cy="3089359"/>
          </a:xfrm>
        </p:grpSpPr>
        <p:sp>
          <p:nvSpPr>
            <p:cNvPr id="16" name="AutoShape 3"/>
            <p:cNvSpPr>
              <a:spLocks noChangeAspect="1" noChangeArrowheads="1" noTextEdit="1"/>
            </p:cNvSpPr>
            <p:nvPr/>
          </p:nvSpPr>
          <p:spPr bwMode="auto">
            <a:xfrm>
              <a:off x="14785975" y="27160538"/>
              <a:ext cx="5089525" cy="308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7" name="Rectangle 5"/>
            <p:cNvSpPr>
              <a:spLocks noChangeArrowheads="1"/>
            </p:cNvSpPr>
            <p:nvPr/>
          </p:nvSpPr>
          <p:spPr bwMode="auto">
            <a:xfrm>
              <a:off x="14785978" y="29740837"/>
              <a:ext cx="5086352" cy="509060"/>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8" name="Rectangle 6"/>
            <p:cNvSpPr>
              <a:spLocks noChangeArrowheads="1"/>
            </p:cNvSpPr>
            <p:nvPr/>
          </p:nvSpPr>
          <p:spPr bwMode="auto">
            <a:xfrm>
              <a:off x="14785975" y="27195539"/>
              <a:ext cx="5086351" cy="2544761"/>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9" name="Freeform 7"/>
            <p:cNvSpPr>
              <a:spLocks noEditPoints="1"/>
            </p:cNvSpPr>
            <p:nvPr/>
          </p:nvSpPr>
          <p:spPr bwMode="auto">
            <a:xfrm>
              <a:off x="15427326" y="28502804"/>
              <a:ext cx="3803649" cy="544513"/>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8"/>
            <p:cNvSpPr>
              <a:spLocks noEditPoints="1"/>
            </p:cNvSpPr>
            <p:nvPr/>
          </p:nvSpPr>
          <p:spPr bwMode="auto">
            <a:xfrm>
              <a:off x="15427326" y="27812824"/>
              <a:ext cx="2582863"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9"/>
            <p:cNvSpPr>
              <a:spLocks noEditPoints="1"/>
            </p:cNvSpPr>
            <p:nvPr/>
          </p:nvSpPr>
          <p:spPr bwMode="auto">
            <a:xfrm>
              <a:off x="18276887" y="27730275"/>
              <a:ext cx="720726" cy="695326"/>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sp>
        <p:nvSpPr>
          <p:cNvPr id="23" name="Textplatzhalter 22"/>
          <p:cNvSpPr>
            <a:spLocks noGrp="1"/>
          </p:cNvSpPr>
          <p:nvPr>
            <p:ph type="body" sz="quarter" idx="11" hasCustomPrompt="1"/>
          </p:nvPr>
        </p:nvSpPr>
        <p:spPr>
          <a:xfrm>
            <a:off x="7092000" y="3121876"/>
            <a:ext cx="3455988" cy="1746000"/>
          </a:xfrm>
          <a:solidFill>
            <a:schemeClr val="bg2"/>
          </a:solidFill>
        </p:spPr>
        <p:txBody>
          <a:bodyPr lIns="252000" tIns="252000" rIns="252000" bIns="252000"/>
          <a:lstStyle>
            <a:lvl1pPr>
              <a:lnSpc>
                <a:spcPts val="2000"/>
              </a:lnSpc>
              <a:spcAft>
                <a:spcPts val="0"/>
              </a:spcAft>
              <a:defRPr baseline="0">
                <a:solidFill>
                  <a:schemeClr val="bg1"/>
                </a:solidFill>
              </a:defRPr>
            </a:lvl1pPr>
          </a:lstStyle>
          <a:p>
            <a:pPr lvl="0"/>
            <a:r>
              <a:rPr lang="de-DE" dirty="0"/>
              <a:t>Flyer Titel Headline</a:t>
            </a:r>
            <a:br>
              <a:rPr lang="de-DE" dirty="0"/>
            </a:br>
            <a:r>
              <a:rPr lang="de-DE" dirty="0" err="1"/>
              <a:t>Subline</a:t>
            </a:r>
            <a:r>
              <a:rPr lang="de-DE" dirty="0"/>
              <a:t> in </a:t>
            </a:r>
            <a:r>
              <a:rPr lang="de-DE" dirty="0" err="1"/>
              <a:t>regular</a:t>
            </a:r>
            <a:endParaRPr lang="de-DE" dirty="0"/>
          </a:p>
        </p:txBody>
      </p:sp>
      <p:sp>
        <p:nvSpPr>
          <p:cNvPr id="27" name="Textplatzhalter 26"/>
          <p:cNvSpPr>
            <a:spLocks noGrp="1"/>
          </p:cNvSpPr>
          <p:nvPr>
            <p:ph type="body" sz="quarter" idx="13"/>
          </p:nvPr>
        </p:nvSpPr>
        <p:spPr>
          <a:xfrm>
            <a:off x="3798000" y="668338"/>
            <a:ext cx="2988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9" name="Bildplatzhalter 28"/>
          <p:cNvSpPr>
            <a:spLocks noGrp="1"/>
          </p:cNvSpPr>
          <p:nvPr>
            <p:ph type="pic" sz="quarter" idx="14"/>
          </p:nvPr>
        </p:nvSpPr>
        <p:spPr>
          <a:xfrm>
            <a:off x="306388" y="4777626"/>
            <a:ext cx="2879725" cy="2088000"/>
          </a:xfrm>
          <a:solidFill>
            <a:schemeClr val="bg1">
              <a:lumMod val="95000"/>
            </a:schemeClr>
          </a:solidFill>
        </p:spPr>
        <p:txBody>
          <a:bodyPr/>
          <a:lstStyle/>
          <a:p>
            <a:endParaRPr lang="de-DE" dirty="0"/>
          </a:p>
        </p:txBody>
      </p:sp>
      <p:sp>
        <p:nvSpPr>
          <p:cNvPr id="31" name="Textplatzhalter 30"/>
          <p:cNvSpPr>
            <a:spLocks noGrp="1"/>
          </p:cNvSpPr>
          <p:nvPr>
            <p:ph type="body" sz="quarter" idx="15" hasCustomPrompt="1"/>
          </p:nvPr>
        </p:nvSpPr>
        <p:spPr>
          <a:xfrm>
            <a:off x="306388" y="6873615"/>
            <a:ext cx="2879725"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Tree>
    <p:extLst>
      <p:ext uri="{BB962C8B-B14F-4D97-AF65-F5344CB8AC3E}">
        <p14:creationId xmlns:p14="http://schemas.microsoft.com/office/powerpoint/2010/main" val="36549230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1" name="Textplatzhalter 10"/>
          <p:cNvSpPr>
            <a:spLocks noGrp="1"/>
          </p:cNvSpPr>
          <p:nvPr>
            <p:ph type="body" sz="quarter" idx="10"/>
          </p:nvPr>
        </p:nvSpPr>
        <p:spPr>
          <a:xfrm>
            <a:off x="3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12"/>
          <p:cNvSpPr>
            <a:spLocks noGrp="1"/>
          </p:cNvSpPr>
          <p:nvPr>
            <p:ph type="body" sz="quarter" idx="11"/>
          </p:nvPr>
        </p:nvSpPr>
        <p:spPr>
          <a:xfrm>
            <a:off x="39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4"/>
          <p:cNvSpPr>
            <a:spLocks noGrp="1"/>
          </p:cNvSpPr>
          <p:nvPr>
            <p:ph type="body" sz="quarter" idx="12"/>
          </p:nvPr>
        </p:nvSpPr>
        <p:spPr>
          <a:xfrm>
            <a:off x="7506000" y="669599"/>
            <a:ext cx="2880000" cy="64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6" name="Textplatzhalter 30"/>
          <p:cNvSpPr>
            <a:spLocks noGrp="1"/>
          </p:cNvSpPr>
          <p:nvPr>
            <p:ph type="body" sz="quarter" idx="15" hasCustomPrompt="1"/>
          </p:nvPr>
        </p:nvSpPr>
        <p:spPr>
          <a:xfrm>
            <a:off x="306387" y="6873615"/>
            <a:ext cx="2988000"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
        <p:nvSpPr>
          <p:cNvPr id="18" name="Bildplatzhalter 17"/>
          <p:cNvSpPr>
            <a:spLocks noGrp="1"/>
          </p:cNvSpPr>
          <p:nvPr>
            <p:ph type="pic" sz="quarter" idx="16"/>
          </p:nvPr>
        </p:nvSpPr>
        <p:spPr>
          <a:xfrm>
            <a:off x="0" y="4777200"/>
            <a:ext cx="3294063" cy="2088000"/>
          </a:xfrm>
          <a:solidFill>
            <a:schemeClr val="bg1">
              <a:lumMod val="95000"/>
            </a:schemeClr>
          </a:solidFill>
        </p:spPr>
        <p:txBody>
          <a:bodyPr/>
          <a:lstStyle/>
          <a:p>
            <a:endParaRPr lang="de-DE"/>
          </a:p>
        </p:txBody>
      </p:sp>
    </p:spTree>
    <p:extLst>
      <p:ext uri="{BB962C8B-B14F-4D97-AF65-F5344CB8AC3E}">
        <p14:creationId xmlns:p14="http://schemas.microsoft.com/office/powerpoint/2010/main" val="327300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1" name="Textplatzhalter 10"/>
          <p:cNvSpPr>
            <a:spLocks noGrp="1"/>
          </p:cNvSpPr>
          <p:nvPr>
            <p:ph type="body" sz="quarter" idx="10"/>
          </p:nvPr>
        </p:nvSpPr>
        <p:spPr>
          <a:xfrm>
            <a:off x="3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12"/>
          <p:cNvSpPr>
            <a:spLocks noGrp="1"/>
          </p:cNvSpPr>
          <p:nvPr>
            <p:ph type="body" sz="quarter" idx="11"/>
          </p:nvPr>
        </p:nvSpPr>
        <p:spPr>
          <a:xfrm>
            <a:off x="39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4"/>
          <p:cNvSpPr>
            <a:spLocks noGrp="1"/>
          </p:cNvSpPr>
          <p:nvPr>
            <p:ph type="body" sz="quarter" idx="12"/>
          </p:nvPr>
        </p:nvSpPr>
        <p:spPr>
          <a:xfrm>
            <a:off x="7506000" y="669599"/>
            <a:ext cx="2880000" cy="64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6" name="Textplatzhalter 30"/>
          <p:cNvSpPr>
            <a:spLocks noGrp="1"/>
          </p:cNvSpPr>
          <p:nvPr>
            <p:ph type="body" sz="quarter" idx="15" hasCustomPrompt="1"/>
          </p:nvPr>
        </p:nvSpPr>
        <p:spPr>
          <a:xfrm>
            <a:off x="306387" y="6873615"/>
            <a:ext cx="2988000"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
        <p:nvSpPr>
          <p:cNvPr id="18" name="Bildplatzhalter 17"/>
          <p:cNvSpPr>
            <a:spLocks noGrp="1"/>
          </p:cNvSpPr>
          <p:nvPr>
            <p:ph type="pic" sz="quarter" idx="16"/>
          </p:nvPr>
        </p:nvSpPr>
        <p:spPr>
          <a:xfrm>
            <a:off x="0" y="4777200"/>
            <a:ext cx="3294063" cy="2088000"/>
          </a:xfrm>
          <a:solidFill>
            <a:schemeClr val="bg1">
              <a:lumMod val="95000"/>
            </a:schemeClr>
          </a:solidFill>
        </p:spPr>
        <p:txBody>
          <a:bodyPr/>
          <a:lstStyle/>
          <a:p>
            <a:endParaRPr lang="de-DE"/>
          </a:p>
        </p:txBody>
      </p:sp>
    </p:spTree>
    <p:extLst>
      <p:ext uri="{BB962C8B-B14F-4D97-AF65-F5344CB8AC3E}">
        <p14:creationId xmlns:p14="http://schemas.microsoft.com/office/powerpoint/2010/main" val="117474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ßen + Klappe">
    <p:spTree>
      <p:nvGrpSpPr>
        <p:cNvPr id="1" name=""/>
        <p:cNvGrpSpPr/>
        <p:nvPr/>
      </p:nvGrpSpPr>
      <p:grpSpPr>
        <a:xfrm>
          <a:off x="0" y="0"/>
          <a:ext cx="0" cy="0"/>
          <a:chOff x="0" y="0"/>
          <a:chExt cx="0" cy="0"/>
        </a:xfrm>
      </p:grpSpPr>
      <p:sp>
        <p:nvSpPr>
          <p:cNvPr id="25" name="Bildplatzhalter 24"/>
          <p:cNvSpPr>
            <a:spLocks noGrp="1"/>
          </p:cNvSpPr>
          <p:nvPr>
            <p:ph type="pic" sz="quarter" idx="12" hasCustomPrompt="1"/>
          </p:nvPr>
        </p:nvSpPr>
        <p:spPr>
          <a:xfrm>
            <a:off x="7092000" y="144001"/>
            <a:ext cx="3455988" cy="2977200"/>
          </a:xfrm>
          <a:solidFill>
            <a:schemeClr val="bg1">
              <a:lumMod val="95000"/>
            </a:schemeClr>
          </a:solidFill>
        </p:spPr>
        <p:txBody>
          <a:bodyPr/>
          <a:lstStyle>
            <a:lvl1pPr>
              <a:defRPr/>
            </a:lvl1pPr>
          </a:lstStyle>
          <a:p>
            <a:r>
              <a:rPr lang="de-DE" dirty="0"/>
              <a:t>Titelbild durch Klicken auf Symbol hinzufügen</a:t>
            </a: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000" y="3197507"/>
            <a:ext cx="3454400" cy="4216400"/>
          </a:xfrm>
          <a:prstGeom prst="rect">
            <a:avLst/>
          </a:prstGeom>
        </p:spPr>
      </p:pic>
      <p:sp>
        <p:nvSpPr>
          <p:cNvPr id="11" name="Textplatzhalter 10"/>
          <p:cNvSpPr>
            <a:spLocks noGrp="1"/>
          </p:cNvSpPr>
          <p:nvPr>
            <p:ph type="body" sz="quarter" idx="10"/>
          </p:nvPr>
        </p:nvSpPr>
        <p:spPr>
          <a:xfrm>
            <a:off x="306000" y="668739"/>
            <a:ext cx="2880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000" y="2969476"/>
            <a:ext cx="3456439" cy="15240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6299" y="7094648"/>
            <a:ext cx="1520955" cy="234696"/>
          </a:xfrm>
          <a:prstGeom prst="rect">
            <a:avLst/>
          </a:prstGeom>
        </p:spPr>
      </p:pic>
      <p:grpSp>
        <p:nvGrpSpPr>
          <p:cNvPr id="15" name="Gruppieren 14"/>
          <p:cNvGrpSpPr>
            <a:grpSpLocks noChangeAspect="1"/>
          </p:cNvGrpSpPr>
          <p:nvPr userDrawn="1"/>
        </p:nvGrpSpPr>
        <p:grpSpPr>
          <a:xfrm>
            <a:off x="8890914" y="6686099"/>
            <a:ext cx="1440000" cy="873901"/>
            <a:chOff x="14785975" y="27160538"/>
            <a:chExt cx="5089525" cy="3089359"/>
          </a:xfrm>
        </p:grpSpPr>
        <p:sp>
          <p:nvSpPr>
            <p:cNvPr id="16" name="AutoShape 3"/>
            <p:cNvSpPr>
              <a:spLocks noChangeAspect="1" noChangeArrowheads="1" noTextEdit="1"/>
            </p:cNvSpPr>
            <p:nvPr/>
          </p:nvSpPr>
          <p:spPr bwMode="auto">
            <a:xfrm>
              <a:off x="14785975" y="27160538"/>
              <a:ext cx="5089525" cy="308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7" name="Rectangle 5"/>
            <p:cNvSpPr>
              <a:spLocks noChangeArrowheads="1"/>
            </p:cNvSpPr>
            <p:nvPr/>
          </p:nvSpPr>
          <p:spPr bwMode="auto">
            <a:xfrm>
              <a:off x="14785978" y="29740837"/>
              <a:ext cx="5086352" cy="509060"/>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8" name="Rectangle 6"/>
            <p:cNvSpPr>
              <a:spLocks noChangeArrowheads="1"/>
            </p:cNvSpPr>
            <p:nvPr/>
          </p:nvSpPr>
          <p:spPr bwMode="auto">
            <a:xfrm>
              <a:off x="14785975" y="27195539"/>
              <a:ext cx="5086351" cy="2544761"/>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9" name="Freeform 7"/>
            <p:cNvSpPr>
              <a:spLocks noEditPoints="1"/>
            </p:cNvSpPr>
            <p:nvPr/>
          </p:nvSpPr>
          <p:spPr bwMode="auto">
            <a:xfrm>
              <a:off x="15427326" y="28502804"/>
              <a:ext cx="3803649" cy="544513"/>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8"/>
            <p:cNvSpPr>
              <a:spLocks noEditPoints="1"/>
            </p:cNvSpPr>
            <p:nvPr/>
          </p:nvSpPr>
          <p:spPr bwMode="auto">
            <a:xfrm>
              <a:off x="15427326" y="27812824"/>
              <a:ext cx="2582863"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9"/>
            <p:cNvSpPr>
              <a:spLocks noEditPoints="1"/>
            </p:cNvSpPr>
            <p:nvPr/>
          </p:nvSpPr>
          <p:spPr bwMode="auto">
            <a:xfrm>
              <a:off x="18276887" y="27730275"/>
              <a:ext cx="720726" cy="695326"/>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sp>
        <p:nvSpPr>
          <p:cNvPr id="23" name="Textplatzhalter 22"/>
          <p:cNvSpPr>
            <a:spLocks noGrp="1"/>
          </p:cNvSpPr>
          <p:nvPr>
            <p:ph type="body" sz="quarter" idx="11" hasCustomPrompt="1"/>
          </p:nvPr>
        </p:nvSpPr>
        <p:spPr>
          <a:xfrm>
            <a:off x="7092000" y="3121876"/>
            <a:ext cx="3455988" cy="1746000"/>
          </a:xfrm>
          <a:solidFill>
            <a:schemeClr val="accent1"/>
          </a:solidFill>
        </p:spPr>
        <p:txBody>
          <a:bodyPr lIns="252000" tIns="252000" rIns="252000" bIns="252000"/>
          <a:lstStyle>
            <a:lvl1pPr>
              <a:lnSpc>
                <a:spcPts val="2000"/>
              </a:lnSpc>
              <a:spcAft>
                <a:spcPts val="0"/>
              </a:spcAft>
              <a:defRPr baseline="0">
                <a:solidFill>
                  <a:schemeClr val="bg1"/>
                </a:solidFill>
              </a:defRPr>
            </a:lvl1pPr>
          </a:lstStyle>
          <a:p>
            <a:pPr lvl="0"/>
            <a:r>
              <a:rPr lang="de-DE" dirty="0"/>
              <a:t>Flyer Titel Headline</a:t>
            </a:r>
            <a:br>
              <a:rPr lang="de-DE" dirty="0"/>
            </a:br>
            <a:r>
              <a:rPr lang="de-DE" dirty="0" err="1"/>
              <a:t>Subline</a:t>
            </a:r>
            <a:r>
              <a:rPr lang="de-DE" dirty="0"/>
              <a:t> in </a:t>
            </a:r>
            <a:r>
              <a:rPr lang="de-DE" dirty="0" err="1"/>
              <a:t>regular</a:t>
            </a:r>
            <a:endParaRPr lang="de-DE" dirty="0"/>
          </a:p>
        </p:txBody>
      </p:sp>
      <p:sp>
        <p:nvSpPr>
          <p:cNvPr id="27" name="Textplatzhalter 26"/>
          <p:cNvSpPr>
            <a:spLocks noGrp="1"/>
          </p:cNvSpPr>
          <p:nvPr>
            <p:ph type="body" sz="quarter" idx="13"/>
          </p:nvPr>
        </p:nvSpPr>
        <p:spPr>
          <a:xfrm>
            <a:off x="3798000" y="668338"/>
            <a:ext cx="2988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9" name="Bildplatzhalter 28"/>
          <p:cNvSpPr>
            <a:spLocks noGrp="1"/>
          </p:cNvSpPr>
          <p:nvPr>
            <p:ph type="pic" sz="quarter" idx="14"/>
          </p:nvPr>
        </p:nvSpPr>
        <p:spPr>
          <a:xfrm>
            <a:off x="306388" y="4777626"/>
            <a:ext cx="2879725" cy="2088000"/>
          </a:xfrm>
          <a:solidFill>
            <a:schemeClr val="bg1">
              <a:lumMod val="95000"/>
            </a:schemeClr>
          </a:solidFill>
        </p:spPr>
        <p:txBody>
          <a:bodyPr/>
          <a:lstStyle/>
          <a:p>
            <a:endParaRPr lang="de-DE" dirty="0"/>
          </a:p>
        </p:txBody>
      </p:sp>
      <p:sp>
        <p:nvSpPr>
          <p:cNvPr id="31" name="Textplatzhalter 30"/>
          <p:cNvSpPr>
            <a:spLocks noGrp="1"/>
          </p:cNvSpPr>
          <p:nvPr>
            <p:ph type="body" sz="quarter" idx="15" hasCustomPrompt="1"/>
          </p:nvPr>
        </p:nvSpPr>
        <p:spPr>
          <a:xfrm>
            <a:off x="306388" y="6873615"/>
            <a:ext cx="2879725"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Tree>
    <p:extLst>
      <p:ext uri="{BB962C8B-B14F-4D97-AF65-F5344CB8AC3E}">
        <p14:creationId xmlns:p14="http://schemas.microsoft.com/office/powerpoint/2010/main" val="28190181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1" name="Textplatzhalter 10"/>
          <p:cNvSpPr>
            <a:spLocks noGrp="1"/>
          </p:cNvSpPr>
          <p:nvPr>
            <p:ph type="body" sz="quarter" idx="10"/>
          </p:nvPr>
        </p:nvSpPr>
        <p:spPr>
          <a:xfrm>
            <a:off x="3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12"/>
          <p:cNvSpPr>
            <a:spLocks noGrp="1"/>
          </p:cNvSpPr>
          <p:nvPr>
            <p:ph type="body" sz="quarter" idx="11"/>
          </p:nvPr>
        </p:nvSpPr>
        <p:spPr>
          <a:xfrm>
            <a:off x="39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4"/>
          <p:cNvSpPr>
            <a:spLocks noGrp="1"/>
          </p:cNvSpPr>
          <p:nvPr>
            <p:ph type="body" sz="quarter" idx="12"/>
          </p:nvPr>
        </p:nvSpPr>
        <p:spPr>
          <a:xfrm>
            <a:off x="7506000" y="669599"/>
            <a:ext cx="2880000" cy="64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6" name="Textplatzhalter 30"/>
          <p:cNvSpPr>
            <a:spLocks noGrp="1"/>
          </p:cNvSpPr>
          <p:nvPr>
            <p:ph type="body" sz="quarter" idx="15" hasCustomPrompt="1"/>
          </p:nvPr>
        </p:nvSpPr>
        <p:spPr>
          <a:xfrm>
            <a:off x="306387" y="6873615"/>
            <a:ext cx="2988000"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
        <p:nvSpPr>
          <p:cNvPr id="18" name="Bildplatzhalter 17"/>
          <p:cNvSpPr>
            <a:spLocks noGrp="1"/>
          </p:cNvSpPr>
          <p:nvPr>
            <p:ph type="pic" sz="quarter" idx="16"/>
          </p:nvPr>
        </p:nvSpPr>
        <p:spPr>
          <a:xfrm>
            <a:off x="0" y="4777200"/>
            <a:ext cx="3294063" cy="2088000"/>
          </a:xfrm>
          <a:solidFill>
            <a:schemeClr val="bg1">
              <a:lumMod val="95000"/>
            </a:schemeClr>
          </a:solidFill>
        </p:spPr>
        <p:txBody>
          <a:bodyPr/>
          <a:lstStyle/>
          <a:p>
            <a:endParaRPr lang="de-DE"/>
          </a:p>
        </p:txBody>
      </p:sp>
    </p:spTree>
    <p:extLst>
      <p:ext uri="{BB962C8B-B14F-4D97-AF65-F5344CB8AC3E}">
        <p14:creationId xmlns:p14="http://schemas.microsoft.com/office/powerpoint/2010/main" val="90989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ßen + Klappe">
    <p:spTree>
      <p:nvGrpSpPr>
        <p:cNvPr id="1" name=""/>
        <p:cNvGrpSpPr/>
        <p:nvPr/>
      </p:nvGrpSpPr>
      <p:grpSpPr>
        <a:xfrm>
          <a:off x="0" y="0"/>
          <a:ext cx="0" cy="0"/>
          <a:chOff x="0" y="0"/>
          <a:chExt cx="0" cy="0"/>
        </a:xfrm>
      </p:grpSpPr>
      <p:sp>
        <p:nvSpPr>
          <p:cNvPr id="25" name="Bildplatzhalter 24"/>
          <p:cNvSpPr>
            <a:spLocks noGrp="1"/>
          </p:cNvSpPr>
          <p:nvPr>
            <p:ph type="pic" sz="quarter" idx="12" hasCustomPrompt="1"/>
          </p:nvPr>
        </p:nvSpPr>
        <p:spPr>
          <a:xfrm>
            <a:off x="7092000" y="144001"/>
            <a:ext cx="3455988" cy="2977200"/>
          </a:xfrm>
          <a:solidFill>
            <a:schemeClr val="bg1">
              <a:lumMod val="95000"/>
            </a:schemeClr>
          </a:solidFill>
        </p:spPr>
        <p:txBody>
          <a:bodyPr/>
          <a:lstStyle>
            <a:lvl1pPr>
              <a:defRPr/>
            </a:lvl1pPr>
          </a:lstStyle>
          <a:p>
            <a:r>
              <a:rPr lang="de-DE" dirty="0"/>
              <a:t>Titelbild durch Klicken auf Symbol hinzufügen</a:t>
            </a: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000" y="3197507"/>
            <a:ext cx="3454400" cy="4216400"/>
          </a:xfrm>
          <a:prstGeom prst="rect">
            <a:avLst/>
          </a:prstGeom>
        </p:spPr>
      </p:pic>
      <p:sp>
        <p:nvSpPr>
          <p:cNvPr id="11" name="Textplatzhalter 10"/>
          <p:cNvSpPr>
            <a:spLocks noGrp="1"/>
          </p:cNvSpPr>
          <p:nvPr>
            <p:ph type="body" sz="quarter" idx="10"/>
          </p:nvPr>
        </p:nvSpPr>
        <p:spPr>
          <a:xfrm>
            <a:off x="306000" y="668739"/>
            <a:ext cx="2880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000" y="2969476"/>
            <a:ext cx="3456439" cy="15240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6299" y="7094648"/>
            <a:ext cx="1520955" cy="234696"/>
          </a:xfrm>
          <a:prstGeom prst="rect">
            <a:avLst/>
          </a:prstGeom>
        </p:spPr>
      </p:pic>
      <p:grpSp>
        <p:nvGrpSpPr>
          <p:cNvPr id="15" name="Gruppieren 14"/>
          <p:cNvGrpSpPr>
            <a:grpSpLocks noChangeAspect="1"/>
          </p:cNvGrpSpPr>
          <p:nvPr userDrawn="1"/>
        </p:nvGrpSpPr>
        <p:grpSpPr>
          <a:xfrm>
            <a:off x="8890914" y="6686099"/>
            <a:ext cx="1440000" cy="873901"/>
            <a:chOff x="14785975" y="27160538"/>
            <a:chExt cx="5089525" cy="3089359"/>
          </a:xfrm>
        </p:grpSpPr>
        <p:sp>
          <p:nvSpPr>
            <p:cNvPr id="16" name="AutoShape 3"/>
            <p:cNvSpPr>
              <a:spLocks noChangeAspect="1" noChangeArrowheads="1" noTextEdit="1"/>
            </p:cNvSpPr>
            <p:nvPr/>
          </p:nvSpPr>
          <p:spPr bwMode="auto">
            <a:xfrm>
              <a:off x="14785975" y="27160538"/>
              <a:ext cx="5089525" cy="308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7" name="Rectangle 5"/>
            <p:cNvSpPr>
              <a:spLocks noChangeArrowheads="1"/>
            </p:cNvSpPr>
            <p:nvPr/>
          </p:nvSpPr>
          <p:spPr bwMode="auto">
            <a:xfrm>
              <a:off x="14785978" y="29740837"/>
              <a:ext cx="5086352" cy="509060"/>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8" name="Rectangle 6"/>
            <p:cNvSpPr>
              <a:spLocks noChangeArrowheads="1"/>
            </p:cNvSpPr>
            <p:nvPr/>
          </p:nvSpPr>
          <p:spPr bwMode="auto">
            <a:xfrm>
              <a:off x="14785975" y="27195539"/>
              <a:ext cx="5086351" cy="2544761"/>
            </a:xfrm>
            <a:prstGeom prst="rect">
              <a:avLst/>
            </a:prstGeom>
            <a:solidFill>
              <a:schemeClr val="accent6"/>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9" name="Freeform 7"/>
            <p:cNvSpPr>
              <a:spLocks noEditPoints="1"/>
            </p:cNvSpPr>
            <p:nvPr/>
          </p:nvSpPr>
          <p:spPr bwMode="auto">
            <a:xfrm>
              <a:off x="15427326" y="28502804"/>
              <a:ext cx="3803649" cy="544513"/>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8"/>
            <p:cNvSpPr>
              <a:spLocks noEditPoints="1"/>
            </p:cNvSpPr>
            <p:nvPr/>
          </p:nvSpPr>
          <p:spPr bwMode="auto">
            <a:xfrm>
              <a:off x="15427326" y="27812824"/>
              <a:ext cx="2582863"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9"/>
            <p:cNvSpPr>
              <a:spLocks noEditPoints="1"/>
            </p:cNvSpPr>
            <p:nvPr/>
          </p:nvSpPr>
          <p:spPr bwMode="auto">
            <a:xfrm>
              <a:off x="18276887" y="27730275"/>
              <a:ext cx="720726" cy="695326"/>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sp>
        <p:nvSpPr>
          <p:cNvPr id="23" name="Textplatzhalter 22"/>
          <p:cNvSpPr>
            <a:spLocks noGrp="1"/>
          </p:cNvSpPr>
          <p:nvPr>
            <p:ph type="body" sz="quarter" idx="11" hasCustomPrompt="1"/>
          </p:nvPr>
        </p:nvSpPr>
        <p:spPr>
          <a:xfrm>
            <a:off x="7092000" y="3121876"/>
            <a:ext cx="3455988" cy="1746000"/>
          </a:xfrm>
          <a:solidFill>
            <a:schemeClr val="accent5"/>
          </a:solidFill>
        </p:spPr>
        <p:txBody>
          <a:bodyPr lIns="252000" tIns="252000" rIns="252000" bIns="252000"/>
          <a:lstStyle>
            <a:lvl1pPr>
              <a:lnSpc>
                <a:spcPts val="2000"/>
              </a:lnSpc>
              <a:spcAft>
                <a:spcPts val="0"/>
              </a:spcAft>
              <a:defRPr baseline="0">
                <a:solidFill>
                  <a:schemeClr val="bg1"/>
                </a:solidFill>
              </a:defRPr>
            </a:lvl1pPr>
          </a:lstStyle>
          <a:p>
            <a:pPr lvl="0"/>
            <a:r>
              <a:rPr lang="de-DE" dirty="0"/>
              <a:t>Flyer Titel Headline</a:t>
            </a:r>
            <a:br>
              <a:rPr lang="de-DE" dirty="0"/>
            </a:br>
            <a:r>
              <a:rPr lang="de-DE" dirty="0" err="1"/>
              <a:t>Subline</a:t>
            </a:r>
            <a:r>
              <a:rPr lang="de-DE" dirty="0"/>
              <a:t> in </a:t>
            </a:r>
            <a:r>
              <a:rPr lang="de-DE" dirty="0" err="1"/>
              <a:t>regular</a:t>
            </a:r>
            <a:endParaRPr lang="de-DE" dirty="0"/>
          </a:p>
        </p:txBody>
      </p:sp>
      <p:sp>
        <p:nvSpPr>
          <p:cNvPr id="27" name="Textplatzhalter 26"/>
          <p:cNvSpPr>
            <a:spLocks noGrp="1"/>
          </p:cNvSpPr>
          <p:nvPr>
            <p:ph type="body" sz="quarter" idx="13"/>
          </p:nvPr>
        </p:nvSpPr>
        <p:spPr>
          <a:xfrm>
            <a:off x="3798000" y="668338"/>
            <a:ext cx="2988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9" name="Bildplatzhalter 28"/>
          <p:cNvSpPr>
            <a:spLocks noGrp="1"/>
          </p:cNvSpPr>
          <p:nvPr>
            <p:ph type="pic" sz="quarter" idx="14"/>
          </p:nvPr>
        </p:nvSpPr>
        <p:spPr>
          <a:xfrm>
            <a:off x="306388" y="4777626"/>
            <a:ext cx="2879725" cy="2088000"/>
          </a:xfrm>
          <a:solidFill>
            <a:schemeClr val="bg1">
              <a:lumMod val="95000"/>
            </a:schemeClr>
          </a:solidFill>
        </p:spPr>
        <p:txBody>
          <a:bodyPr/>
          <a:lstStyle/>
          <a:p>
            <a:endParaRPr lang="de-DE" dirty="0"/>
          </a:p>
        </p:txBody>
      </p:sp>
      <p:sp>
        <p:nvSpPr>
          <p:cNvPr id="31" name="Textplatzhalter 30"/>
          <p:cNvSpPr>
            <a:spLocks noGrp="1"/>
          </p:cNvSpPr>
          <p:nvPr>
            <p:ph type="body" sz="quarter" idx="15" hasCustomPrompt="1"/>
          </p:nvPr>
        </p:nvSpPr>
        <p:spPr>
          <a:xfrm>
            <a:off x="306388" y="6873615"/>
            <a:ext cx="2879725"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Tree>
    <p:extLst>
      <p:ext uri="{BB962C8B-B14F-4D97-AF65-F5344CB8AC3E}">
        <p14:creationId xmlns:p14="http://schemas.microsoft.com/office/powerpoint/2010/main" val="39198533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1" name="Textplatzhalter 10"/>
          <p:cNvSpPr>
            <a:spLocks noGrp="1"/>
          </p:cNvSpPr>
          <p:nvPr>
            <p:ph type="body" sz="quarter" idx="10"/>
          </p:nvPr>
        </p:nvSpPr>
        <p:spPr>
          <a:xfrm>
            <a:off x="3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12"/>
          <p:cNvSpPr>
            <a:spLocks noGrp="1"/>
          </p:cNvSpPr>
          <p:nvPr>
            <p:ph type="body" sz="quarter" idx="11"/>
          </p:nvPr>
        </p:nvSpPr>
        <p:spPr>
          <a:xfrm>
            <a:off x="39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4"/>
          <p:cNvSpPr>
            <a:spLocks noGrp="1"/>
          </p:cNvSpPr>
          <p:nvPr>
            <p:ph type="body" sz="quarter" idx="12"/>
          </p:nvPr>
        </p:nvSpPr>
        <p:spPr>
          <a:xfrm>
            <a:off x="7506000" y="669599"/>
            <a:ext cx="2880000" cy="64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6" name="Textplatzhalter 30"/>
          <p:cNvSpPr>
            <a:spLocks noGrp="1"/>
          </p:cNvSpPr>
          <p:nvPr>
            <p:ph type="body" sz="quarter" idx="15" hasCustomPrompt="1"/>
          </p:nvPr>
        </p:nvSpPr>
        <p:spPr>
          <a:xfrm>
            <a:off x="306387" y="6873615"/>
            <a:ext cx="2988000"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
        <p:nvSpPr>
          <p:cNvPr id="18" name="Bildplatzhalter 17"/>
          <p:cNvSpPr>
            <a:spLocks noGrp="1"/>
          </p:cNvSpPr>
          <p:nvPr>
            <p:ph type="pic" sz="quarter" idx="16"/>
          </p:nvPr>
        </p:nvSpPr>
        <p:spPr>
          <a:xfrm>
            <a:off x="0" y="4777200"/>
            <a:ext cx="3294063" cy="2088000"/>
          </a:xfrm>
          <a:solidFill>
            <a:schemeClr val="bg1">
              <a:lumMod val="95000"/>
            </a:schemeClr>
          </a:solidFill>
        </p:spPr>
        <p:txBody>
          <a:bodyPr/>
          <a:lstStyle/>
          <a:p>
            <a:endParaRPr lang="de-DE"/>
          </a:p>
        </p:txBody>
      </p:sp>
    </p:spTree>
    <p:extLst>
      <p:ext uri="{BB962C8B-B14F-4D97-AF65-F5344CB8AC3E}">
        <p14:creationId xmlns:p14="http://schemas.microsoft.com/office/powerpoint/2010/main" val="6310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ßen + Klappe">
    <p:spTree>
      <p:nvGrpSpPr>
        <p:cNvPr id="1" name=""/>
        <p:cNvGrpSpPr/>
        <p:nvPr/>
      </p:nvGrpSpPr>
      <p:grpSpPr>
        <a:xfrm>
          <a:off x="0" y="0"/>
          <a:ext cx="0" cy="0"/>
          <a:chOff x="0" y="0"/>
          <a:chExt cx="0" cy="0"/>
        </a:xfrm>
      </p:grpSpPr>
      <p:sp>
        <p:nvSpPr>
          <p:cNvPr id="25" name="Bildplatzhalter 24"/>
          <p:cNvSpPr>
            <a:spLocks noGrp="1"/>
          </p:cNvSpPr>
          <p:nvPr>
            <p:ph type="pic" sz="quarter" idx="12" hasCustomPrompt="1"/>
          </p:nvPr>
        </p:nvSpPr>
        <p:spPr>
          <a:xfrm>
            <a:off x="7092000" y="144001"/>
            <a:ext cx="3455988" cy="2977200"/>
          </a:xfrm>
          <a:solidFill>
            <a:schemeClr val="bg1">
              <a:lumMod val="95000"/>
            </a:schemeClr>
          </a:solidFill>
        </p:spPr>
        <p:txBody>
          <a:bodyPr/>
          <a:lstStyle>
            <a:lvl1pPr>
              <a:defRPr/>
            </a:lvl1pPr>
          </a:lstStyle>
          <a:p>
            <a:r>
              <a:rPr lang="de-DE" dirty="0"/>
              <a:t>Titelbild durch Klicken auf Symbol hinzufügen</a:t>
            </a: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000" y="3197507"/>
            <a:ext cx="3454400" cy="4216400"/>
          </a:xfrm>
          <a:prstGeom prst="rect">
            <a:avLst/>
          </a:prstGeom>
        </p:spPr>
      </p:pic>
      <p:sp>
        <p:nvSpPr>
          <p:cNvPr id="11" name="Textplatzhalter 10"/>
          <p:cNvSpPr>
            <a:spLocks noGrp="1"/>
          </p:cNvSpPr>
          <p:nvPr>
            <p:ph type="body" sz="quarter" idx="10"/>
          </p:nvPr>
        </p:nvSpPr>
        <p:spPr>
          <a:xfrm>
            <a:off x="306000" y="668739"/>
            <a:ext cx="2880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000" y="2969476"/>
            <a:ext cx="3456439" cy="15240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6299" y="7094648"/>
            <a:ext cx="1520955" cy="234696"/>
          </a:xfrm>
          <a:prstGeom prst="rect">
            <a:avLst/>
          </a:prstGeom>
        </p:spPr>
      </p:pic>
      <p:grpSp>
        <p:nvGrpSpPr>
          <p:cNvPr id="15" name="Gruppieren 14"/>
          <p:cNvGrpSpPr>
            <a:grpSpLocks noChangeAspect="1"/>
          </p:cNvGrpSpPr>
          <p:nvPr userDrawn="1"/>
        </p:nvGrpSpPr>
        <p:grpSpPr>
          <a:xfrm>
            <a:off x="8890914" y="6686099"/>
            <a:ext cx="1440000" cy="873901"/>
            <a:chOff x="14785975" y="27160538"/>
            <a:chExt cx="5089525" cy="3089359"/>
          </a:xfrm>
        </p:grpSpPr>
        <p:sp>
          <p:nvSpPr>
            <p:cNvPr id="16" name="AutoShape 3"/>
            <p:cNvSpPr>
              <a:spLocks noChangeAspect="1" noChangeArrowheads="1" noTextEdit="1"/>
            </p:cNvSpPr>
            <p:nvPr/>
          </p:nvSpPr>
          <p:spPr bwMode="auto">
            <a:xfrm>
              <a:off x="14785975" y="27160538"/>
              <a:ext cx="5089525" cy="308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7" name="Rectangle 5"/>
            <p:cNvSpPr>
              <a:spLocks noChangeArrowheads="1"/>
            </p:cNvSpPr>
            <p:nvPr/>
          </p:nvSpPr>
          <p:spPr bwMode="auto">
            <a:xfrm>
              <a:off x="14785978" y="29740837"/>
              <a:ext cx="5086352" cy="509060"/>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8" name="Rectangle 6"/>
            <p:cNvSpPr>
              <a:spLocks noChangeArrowheads="1"/>
            </p:cNvSpPr>
            <p:nvPr/>
          </p:nvSpPr>
          <p:spPr bwMode="auto">
            <a:xfrm>
              <a:off x="14785975" y="27195539"/>
              <a:ext cx="5086351" cy="2544761"/>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9" name="Freeform 7"/>
            <p:cNvSpPr>
              <a:spLocks noEditPoints="1"/>
            </p:cNvSpPr>
            <p:nvPr/>
          </p:nvSpPr>
          <p:spPr bwMode="auto">
            <a:xfrm>
              <a:off x="15427326" y="28502804"/>
              <a:ext cx="3803649" cy="544513"/>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8"/>
            <p:cNvSpPr>
              <a:spLocks noEditPoints="1"/>
            </p:cNvSpPr>
            <p:nvPr/>
          </p:nvSpPr>
          <p:spPr bwMode="auto">
            <a:xfrm>
              <a:off x="15427326" y="27812824"/>
              <a:ext cx="2582863"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9"/>
            <p:cNvSpPr>
              <a:spLocks noEditPoints="1"/>
            </p:cNvSpPr>
            <p:nvPr/>
          </p:nvSpPr>
          <p:spPr bwMode="auto">
            <a:xfrm>
              <a:off x="18276887" y="27730275"/>
              <a:ext cx="720726" cy="695326"/>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sp>
        <p:nvSpPr>
          <p:cNvPr id="23" name="Textplatzhalter 22"/>
          <p:cNvSpPr>
            <a:spLocks noGrp="1"/>
          </p:cNvSpPr>
          <p:nvPr>
            <p:ph type="body" sz="quarter" idx="11" hasCustomPrompt="1"/>
          </p:nvPr>
        </p:nvSpPr>
        <p:spPr>
          <a:xfrm>
            <a:off x="7092000" y="3121876"/>
            <a:ext cx="3455988" cy="1746000"/>
          </a:xfrm>
          <a:solidFill>
            <a:schemeClr val="accent4"/>
          </a:solidFill>
        </p:spPr>
        <p:txBody>
          <a:bodyPr lIns="252000" tIns="252000" rIns="252000" bIns="252000"/>
          <a:lstStyle>
            <a:lvl1pPr>
              <a:lnSpc>
                <a:spcPts val="2000"/>
              </a:lnSpc>
              <a:spcAft>
                <a:spcPts val="0"/>
              </a:spcAft>
              <a:defRPr baseline="0">
                <a:solidFill>
                  <a:schemeClr val="bg1"/>
                </a:solidFill>
              </a:defRPr>
            </a:lvl1pPr>
          </a:lstStyle>
          <a:p>
            <a:pPr lvl="0"/>
            <a:r>
              <a:rPr lang="de-DE" dirty="0"/>
              <a:t>Flyer Titel Headline</a:t>
            </a:r>
            <a:br>
              <a:rPr lang="de-DE" dirty="0"/>
            </a:br>
            <a:r>
              <a:rPr lang="de-DE" dirty="0" err="1"/>
              <a:t>Subline</a:t>
            </a:r>
            <a:r>
              <a:rPr lang="de-DE" dirty="0"/>
              <a:t> in </a:t>
            </a:r>
            <a:r>
              <a:rPr lang="de-DE" dirty="0" err="1"/>
              <a:t>regular</a:t>
            </a:r>
            <a:endParaRPr lang="de-DE" dirty="0"/>
          </a:p>
        </p:txBody>
      </p:sp>
      <p:sp>
        <p:nvSpPr>
          <p:cNvPr id="27" name="Textplatzhalter 26"/>
          <p:cNvSpPr>
            <a:spLocks noGrp="1"/>
          </p:cNvSpPr>
          <p:nvPr>
            <p:ph type="body" sz="quarter" idx="13"/>
          </p:nvPr>
        </p:nvSpPr>
        <p:spPr>
          <a:xfrm>
            <a:off x="3798000" y="668338"/>
            <a:ext cx="2988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9" name="Bildplatzhalter 28"/>
          <p:cNvSpPr>
            <a:spLocks noGrp="1"/>
          </p:cNvSpPr>
          <p:nvPr>
            <p:ph type="pic" sz="quarter" idx="14"/>
          </p:nvPr>
        </p:nvSpPr>
        <p:spPr>
          <a:xfrm>
            <a:off x="306388" y="4777626"/>
            <a:ext cx="2879725" cy="2088000"/>
          </a:xfrm>
          <a:solidFill>
            <a:schemeClr val="bg1">
              <a:lumMod val="95000"/>
            </a:schemeClr>
          </a:solidFill>
        </p:spPr>
        <p:txBody>
          <a:bodyPr/>
          <a:lstStyle/>
          <a:p>
            <a:endParaRPr lang="de-DE" dirty="0"/>
          </a:p>
        </p:txBody>
      </p:sp>
      <p:sp>
        <p:nvSpPr>
          <p:cNvPr id="31" name="Textplatzhalter 30"/>
          <p:cNvSpPr>
            <a:spLocks noGrp="1"/>
          </p:cNvSpPr>
          <p:nvPr>
            <p:ph type="body" sz="quarter" idx="15" hasCustomPrompt="1"/>
          </p:nvPr>
        </p:nvSpPr>
        <p:spPr>
          <a:xfrm>
            <a:off x="306388" y="6873615"/>
            <a:ext cx="2879725"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Tree>
    <p:extLst>
      <p:ext uri="{BB962C8B-B14F-4D97-AF65-F5344CB8AC3E}">
        <p14:creationId xmlns:p14="http://schemas.microsoft.com/office/powerpoint/2010/main" val="12196199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nteil">
    <p:spTree>
      <p:nvGrpSpPr>
        <p:cNvPr id="1" name=""/>
        <p:cNvGrpSpPr/>
        <p:nvPr/>
      </p:nvGrpSpPr>
      <p:grpSpPr>
        <a:xfrm>
          <a:off x="0" y="0"/>
          <a:ext cx="0" cy="0"/>
          <a:chOff x="0" y="0"/>
          <a:chExt cx="0" cy="0"/>
        </a:xfrm>
      </p:grpSpPr>
      <p:sp>
        <p:nvSpPr>
          <p:cNvPr id="11" name="Textplatzhalter 10"/>
          <p:cNvSpPr>
            <a:spLocks noGrp="1"/>
          </p:cNvSpPr>
          <p:nvPr>
            <p:ph type="body" sz="quarter" idx="10"/>
          </p:nvPr>
        </p:nvSpPr>
        <p:spPr>
          <a:xfrm>
            <a:off x="3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12"/>
          <p:cNvSpPr>
            <a:spLocks noGrp="1"/>
          </p:cNvSpPr>
          <p:nvPr>
            <p:ph type="body" sz="quarter" idx="11"/>
          </p:nvPr>
        </p:nvSpPr>
        <p:spPr>
          <a:xfrm>
            <a:off x="3906000" y="669599"/>
            <a:ext cx="2987675"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14"/>
          <p:cNvSpPr>
            <a:spLocks noGrp="1"/>
          </p:cNvSpPr>
          <p:nvPr>
            <p:ph type="body" sz="quarter" idx="12"/>
          </p:nvPr>
        </p:nvSpPr>
        <p:spPr>
          <a:xfrm>
            <a:off x="7506000" y="669599"/>
            <a:ext cx="2880000" cy="64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6" name="Textplatzhalter 30"/>
          <p:cNvSpPr>
            <a:spLocks noGrp="1"/>
          </p:cNvSpPr>
          <p:nvPr>
            <p:ph type="body" sz="quarter" idx="15" hasCustomPrompt="1"/>
          </p:nvPr>
        </p:nvSpPr>
        <p:spPr>
          <a:xfrm>
            <a:off x="306387" y="6873615"/>
            <a:ext cx="2988000"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
        <p:nvSpPr>
          <p:cNvPr id="18" name="Bildplatzhalter 17"/>
          <p:cNvSpPr>
            <a:spLocks noGrp="1"/>
          </p:cNvSpPr>
          <p:nvPr>
            <p:ph type="pic" sz="quarter" idx="16"/>
          </p:nvPr>
        </p:nvSpPr>
        <p:spPr>
          <a:xfrm>
            <a:off x="0" y="4777200"/>
            <a:ext cx="3294063" cy="2088000"/>
          </a:xfrm>
          <a:solidFill>
            <a:schemeClr val="bg1">
              <a:lumMod val="95000"/>
            </a:schemeClr>
          </a:solidFill>
        </p:spPr>
        <p:txBody>
          <a:bodyPr/>
          <a:lstStyle/>
          <a:p>
            <a:endParaRPr lang="de-DE"/>
          </a:p>
        </p:txBody>
      </p:sp>
    </p:spTree>
    <p:extLst>
      <p:ext uri="{BB962C8B-B14F-4D97-AF65-F5344CB8AC3E}">
        <p14:creationId xmlns:p14="http://schemas.microsoft.com/office/powerpoint/2010/main" val="397598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ßen + Klappe">
    <p:spTree>
      <p:nvGrpSpPr>
        <p:cNvPr id="1" name=""/>
        <p:cNvGrpSpPr/>
        <p:nvPr/>
      </p:nvGrpSpPr>
      <p:grpSpPr>
        <a:xfrm>
          <a:off x="0" y="0"/>
          <a:ext cx="0" cy="0"/>
          <a:chOff x="0" y="0"/>
          <a:chExt cx="0" cy="0"/>
        </a:xfrm>
      </p:grpSpPr>
      <p:sp>
        <p:nvSpPr>
          <p:cNvPr id="25" name="Bildplatzhalter 24"/>
          <p:cNvSpPr>
            <a:spLocks noGrp="1"/>
          </p:cNvSpPr>
          <p:nvPr>
            <p:ph type="pic" sz="quarter" idx="12" hasCustomPrompt="1"/>
          </p:nvPr>
        </p:nvSpPr>
        <p:spPr>
          <a:xfrm>
            <a:off x="7092000" y="144001"/>
            <a:ext cx="3455988" cy="2977200"/>
          </a:xfrm>
          <a:solidFill>
            <a:schemeClr val="bg1">
              <a:lumMod val="95000"/>
            </a:schemeClr>
          </a:solidFill>
        </p:spPr>
        <p:txBody>
          <a:bodyPr/>
          <a:lstStyle>
            <a:lvl1pPr>
              <a:defRPr/>
            </a:lvl1pPr>
          </a:lstStyle>
          <a:p>
            <a:r>
              <a:rPr lang="de-DE" dirty="0"/>
              <a:t>Titelbild durch Klicken auf Symbol hinzufügen</a:t>
            </a: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2000" y="3197507"/>
            <a:ext cx="3454400" cy="4216400"/>
          </a:xfrm>
          <a:prstGeom prst="rect">
            <a:avLst/>
          </a:prstGeom>
        </p:spPr>
      </p:pic>
      <p:sp>
        <p:nvSpPr>
          <p:cNvPr id="11" name="Textplatzhalter 10"/>
          <p:cNvSpPr>
            <a:spLocks noGrp="1"/>
          </p:cNvSpPr>
          <p:nvPr>
            <p:ph type="body" sz="quarter" idx="10"/>
          </p:nvPr>
        </p:nvSpPr>
        <p:spPr>
          <a:xfrm>
            <a:off x="306000" y="668739"/>
            <a:ext cx="2880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000" y="2969476"/>
            <a:ext cx="3456439" cy="15240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6299" y="7094648"/>
            <a:ext cx="1520955" cy="234696"/>
          </a:xfrm>
          <a:prstGeom prst="rect">
            <a:avLst/>
          </a:prstGeom>
        </p:spPr>
      </p:pic>
      <p:grpSp>
        <p:nvGrpSpPr>
          <p:cNvPr id="15" name="Gruppieren 14"/>
          <p:cNvGrpSpPr>
            <a:grpSpLocks noChangeAspect="1"/>
          </p:cNvGrpSpPr>
          <p:nvPr userDrawn="1"/>
        </p:nvGrpSpPr>
        <p:grpSpPr>
          <a:xfrm>
            <a:off x="8890914" y="6686099"/>
            <a:ext cx="1440000" cy="873901"/>
            <a:chOff x="14785975" y="27160538"/>
            <a:chExt cx="5089525" cy="3089359"/>
          </a:xfrm>
        </p:grpSpPr>
        <p:sp>
          <p:nvSpPr>
            <p:cNvPr id="16" name="AutoShape 3"/>
            <p:cNvSpPr>
              <a:spLocks noChangeAspect="1" noChangeArrowheads="1" noTextEdit="1"/>
            </p:cNvSpPr>
            <p:nvPr/>
          </p:nvSpPr>
          <p:spPr bwMode="auto">
            <a:xfrm>
              <a:off x="14785975" y="27160538"/>
              <a:ext cx="5089525" cy="308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7" name="Rectangle 5"/>
            <p:cNvSpPr>
              <a:spLocks noChangeArrowheads="1"/>
            </p:cNvSpPr>
            <p:nvPr/>
          </p:nvSpPr>
          <p:spPr bwMode="auto">
            <a:xfrm>
              <a:off x="14785978" y="29740837"/>
              <a:ext cx="5086352" cy="509060"/>
            </a:xfrm>
            <a:prstGeom prst="rect">
              <a:avLst/>
            </a:prstGeom>
            <a:solidFill>
              <a:srgbClr val="CE1F5E"/>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8" name="Rectangle 6"/>
            <p:cNvSpPr>
              <a:spLocks noChangeArrowheads="1"/>
            </p:cNvSpPr>
            <p:nvPr/>
          </p:nvSpPr>
          <p:spPr bwMode="auto">
            <a:xfrm>
              <a:off x="14785975" y="27195539"/>
              <a:ext cx="5086351" cy="2544761"/>
            </a:xfrm>
            <a:prstGeom prst="rect">
              <a:avLst/>
            </a:prstGeom>
            <a:solidFill>
              <a:srgbClr val="83053C"/>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9" name="Freeform 7"/>
            <p:cNvSpPr>
              <a:spLocks noEditPoints="1"/>
            </p:cNvSpPr>
            <p:nvPr/>
          </p:nvSpPr>
          <p:spPr bwMode="auto">
            <a:xfrm>
              <a:off x="15427326" y="28502804"/>
              <a:ext cx="3803649" cy="544513"/>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8"/>
            <p:cNvSpPr>
              <a:spLocks noEditPoints="1"/>
            </p:cNvSpPr>
            <p:nvPr/>
          </p:nvSpPr>
          <p:spPr bwMode="auto">
            <a:xfrm>
              <a:off x="15427326" y="27812824"/>
              <a:ext cx="2582863"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9"/>
            <p:cNvSpPr>
              <a:spLocks noEditPoints="1"/>
            </p:cNvSpPr>
            <p:nvPr/>
          </p:nvSpPr>
          <p:spPr bwMode="auto">
            <a:xfrm>
              <a:off x="18276887" y="27730275"/>
              <a:ext cx="720726" cy="695326"/>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CE1F5E"/>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sp>
        <p:nvSpPr>
          <p:cNvPr id="23" name="Textplatzhalter 22"/>
          <p:cNvSpPr>
            <a:spLocks noGrp="1"/>
          </p:cNvSpPr>
          <p:nvPr>
            <p:ph type="body" sz="quarter" idx="11" hasCustomPrompt="1"/>
          </p:nvPr>
        </p:nvSpPr>
        <p:spPr>
          <a:xfrm>
            <a:off x="7092000" y="3121876"/>
            <a:ext cx="3455988" cy="1746000"/>
          </a:xfrm>
          <a:solidFill>
            <a:srgbClr val="CE1F5E"/>
          </a:solidFill>
        </p:spPr>
        <p:txBody>
          <a:bodyPr lIns="252000" tIns="252000" rIns="252000" bIns="252000"/>
          <a:lstStyle>
            <a:lvl1pPr>
              <a:lnSpc>
                <a:spcPts val="2000"/>
              </a:lnSpc>
              <a:spcAft>
                <a:spcPts val="0"/>
              </a:spcAft>
              <a:defRPr baseline="0">
                <a:solidFill>
                  <a:schemeClr val="bg1"/>
                </a:solidFill>
              </a:defRPr>
            </a:lvl1pPr>
          </a:lstStyle>
          <a:p>
            <a:pPr lvl="0"/>
            <a:r>
              <a:rPr lang="de-DE" dirty="0"/>
              <a:t>Flyer Titel Headline</a:t>
            </a:r>
            <a:br>
              <a:rPr lang="de-DE" dirty="0"/>
            </a:br>
            <a:r>
              <a:rPr lang="de-DE" dirty="0" err="1"/>
              <a:t>Subline</a:t>
            </a:r>
            <a:r>
              <a:rPr lang="de-DE" dirty="0"/>
              <a:t> in </a:t>
            </a:r>
            <a:r>
              <a:rPr lang="de-DE" dirty="0" err="1"/>
              <a:t>regular</a:t>
            </a:r>
            <a:endParaRPr lang="de-DE" dirty="0"/>
          </a:p>
        </p:txBody>
      </p:sp>
      <p:sp>
        <p:nvSpPr>
          <p:cNvPr id="27" name="Textplatzhalter 26"/>
          <p:cNvSpPr>
            <a:spLocks noGrp="1"/>
          </p:cNvSpPr>
          <p:nvPr>
            <p:ph type="body" sz="quarter" idx="13"/>
          </p:nvPr>
        </p:nvSpPr>
        <p:spPr>
          <a:xfrm>
            <a:off x="3798000" y="668338"/>
            <a:ext cx="2988000" cy="6480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9" name="Bildplatzhalter 28"/>
          <p:cNvSpPr>
            <a:spLocks noGrp="1"/>
          </p:cNvSpPr>
          <p:nvPr>
            <p:ph type="pic" sz="quarter" idx="14"/>
          </p:nvPr>
        </p:nvSpPr>
        <p:spPr>
          <a:xfrm>
            <a:off x="306388" y="4777626"/>
            <a:ext cx="2879725" cy="2088000"/>
          </a:xfrm>
          <a:solidFill>
            <a:schemeClr val="bg1">
              <a:lumMod val="95000"/>
            </a:schemeClr>
          </a:solidFill>
        </p:spPr>
        <p:txBody>
          <a:bodyPr/>
          <a:lstStyle/>
          <a:p>
            <a:endParaRPr lang="de-DE" dirty="0"/>
          </a:p>
        </p:txBody>
      </p:sp>
      <p:sp>
        <p:nvSpPr>
          <p:cNvPr id="31" name="Textplatzhalter 30"/>
          <p:cNvSpPr>
            <a:spLocks noGrp="1"/>
          </p:cNvSpPr>
          <p:nvPr>
            <p:ph type="body" sz="quarter" idx="15" hasCustomPrompt="1"/>
          </p:nvPr>
        </p:nvSpPr>
        <p:spPr>
          <a:xfrm>
            <a:off x="306388" y="6873615"/>
            <a:ext cx="2879725" cy="274724"/>
          </a:xfrm>
        </p:spPr>
        <p:txBody>
          <a:bodyPr/>
          <a:lstStyle>
            <a:lvl1pPr>
              <a:lnSpc>
                <a:spcPts val="1200"/>
              </a:lnSpc>
              <a:spcAft>
                <a:spcPts val="0"/>
              </a:spcAft>
              <a:defRPr sz="800">
                <a:solidFill>
                  <a:schemeClr val="tx1"/>
                </a:solidFill>
              </a:defRPr>
            </a:lvl1pPr>
          </a:lstStyle>
          <a:p>
            <a:pPr lvl="0"/>
            <a:r>
              <a:rPr lang="de-DE" dirty="0"/>
              <a:t>Bildunterschrift 8/12 </a:t>
            </a:r>
            <a:r>
              <a:rPr lang="de-DE" dirty="0" err="1"/>
              <a:t>pt</a:t>
            </a:r>
            <a:r>
              <a:rPr lang="de-DE" dirty="0"/>
              <a:t> </a:t>
            </a:r>
          </a:p>
        </p:txBody>
      </p:sp>
    </p:spTree>
    <p:extLst>
      <p:ext uri="{BB962C8B-B14F-4D97-AF65-F5344CB8AC3E}">
        <p14:creationId xmlns:p14="http://schemas.microsoft.com/office/powerpoint/2010/main" val="379255672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endParaRPr lang="en-US" dirty="0"/>
          </a:p>
        </p:txBody>
      </p:sp>
    </p:spTree>
    <p:extLst>
      <p:ext uri="{BB962C8B-B14F-4D97-AF65-F5344CB8AC3E}">
        <p14:creationId xmlns:p14="http://schemas.microsoft.com/office/powerpoint/2010/main" val="121726583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007943" rtl="0" eaLnBrk="1" latinLnBrk="0" hangingPunct="1">
        <a:lnSpc>
          <a:spcPts val="2000"/>
        </a:lnSpc>
        <a:spcBef>
          <a:spcPct val="0"/>
        </a:spcBef>
        <a:buNone/>
        <a:defRPr sz="1800" b="1" kern="1200">
          <a:solidFill>
            <a:schemeClr val="bg1"/>
          </a:solidFill>
          <a:latin typeface="+mj-lt"/>
          <a:ea typeface="+mj-ea"/>
          <a:cs typeface="+mj-cs"/>
        </a:defRPr>
      </a:lvl1pPr>
    </p:titleStyle>
    <p:bodyStyle>
      <a:lvl1pPr marL="0" indent="0" algn="l" defTabSz="1007943" rtl="0" eaLnBrk="1" latinLnBrk="0" hangingPunct="1">
        <a:lnSpc>
          <a:spcPts val="2400"/>
        </a:lnSpc>
        <a:spcBef>
          <a:spcPts val="0"/>
        </a:spcBef>
        <a:spcAft>
          <a:spcPts val="900"/>
        </a:spcAft>
        <a:buFontTx/>
        <a:buNone/>
        <a:defRPr sz="1800" b="1" kern="1200">
          <a:solidFill>
            <a:schemeClr val="bg2"/>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144000" indent="-144000" algn="l" defTabSz="1007943" rtl="0" eaLnBrk="1" latinLnBrk="0" hangingPunct="1">
        <a:lnSpc>
          <a:spcPts val="1200"/>
        </a:lnSpc>
        <a:spcBef>
          <a:spcPts val="0"/>
        </a:spcBef>
        <a:buClr>
          <a:schemeClr val="bg2"/>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Clr>
          <a:srgbClr val="4B4B4D"/>
        </a:buClr>
        <a:buSzPct val="110000"/>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endParaRPr lang="en-US" dirty="0"/>
          </a:p>
        </p:txBody>
      </p:sp>
    </p:spTree>
    <p:extLst>
      <p:ext uri="{BB962C8B-B14F-4D97-AF65-F5344CB8AC3E}">
        <p14:creationId xmlns:p14="http://schemas.microsoft.com/office/powerpoint/2010/main" val="3636442300"/>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1007943" rtl="0" eaLnBrk="1" latinLnBrk="0" hangingPunct="1">
        <a:lnSpc>
          <a:spcPts val="2000"/>
        </a:lnSpc>
        <a:spcBef>
          <a:spcPct val="0"/>
        </a:spcBef>
        <a:buNone/>
        <a:defRPr sz="1800" b="1" kern="1200">
          <a:solidFill>
            <a:schemeClr val="bg1"/>
          </a:solidFill>
          <a:latin typeface="+mj-lt"/>
          <a:ea typeface="+mj-ea"/>
          <a:cs typeface="+mj-cs"/>
        </a:defRPr>
      </a:lvl1pPr>
    </p:titleStyle>
    <p:bodyStyle>
      <a:lvl1pPr marL="0" indent="0" algn="l" defTabSz="1007943" rtl="0" eaLnBrk="1" latinLnBrk="0" hangingPunct="1">
        <a:lnSpc>
          <a:spcPts val="2400"/>
        </a:lnSpc>
        <a:spcBef>
          <a:spcPts val="0"/>
        </a:spcBef>
        <a:spcAft>
          <a:spcPts val="900"/>
        </a:spcAft>
        <a:buFontTx/>
        <a:buNone/>
        <a:defRPr sz="1800" b="1" kern="1200">
          <a:solidFill>
            <a:schemeClr val="accent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144000" indent="-144000" algn="l" defTabSz="1007943" rtl="0" eaLnBrk="1" latinLnBrk="0" hangingPunct="1">
        <a:lnSpc>
          <a:spcPts val="1200"/>
        </a:lnSpc>
        <a:spcBef>
          <a:spcPts val="0"/>
        </a:spcBef>
        <a:buClr>
          <a:schemeClr val="accent1"/>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Clr>
          <a:srgbClr val="4B4B4D"/>
        </a:buClr>
        <a:buSzPct val="110000"/>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endParaRPr lang="en-US" dirty="0"/>
          </a:p>
        </p:txBody>
      </p:sp>
    </p:spTree>
    <p:extLst>
      <p:ext uri="{BB962C8B-B14F-4D97-AF65-F5344CB8AC3E}">
        <p14:creationId xmlns:p14="http://schemas.microsoft.com/office/powerpoint/2010/main" val="226280085"/>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1007943" rtl="0" eaLnBrk="1" latinLnBrk="0" hangingPunct="1">
        <a:lnSpc>
          <a:spcPts val="2000"/>
        </a:lnSpc>
        <a:spcBef>
          <a:spcPct val="0"/>
        </a:spcBef>
        <a:buNone/>
        <a:defRPr sz="1800" b="1" kern="1200">
          <a:solidFill>
            <a:schemeClr val="bg1"/>
          </a:solidFill>
          <a:latin typeface="+mj-lt"/>
          <a:ea typeface="+mj-ea"/>
          <a:cs typeface="+mj-cs"/>
        </a:defRPr>
      </a:lvl1pPr>
    </p:titleStyle>
    <p:bodyStyle>
      <a:lvl1pPr marL="0" indent="0" algn="l" defTabSz="1007943" rtl="0" eaLnBrk="1" latinLnBrk="0" hangingPunct="1">
        <a:lnSpc>
          <a:spcPts val="2400"/>
        </a:lnSpc>
        <a:spcBef>
          <a:spcPts val="0"/>
        </a:spcBef>
        <a:spcAft>
          <a:spcPts val="900"/>
        </a:spcAft>
        <a:buFontTx/>
        <a:buNone/>
        <a:defRPr sz="1800" b="1" kern="1200">
          <a:solidFill>
            <a:schemeClr val="accent5"/>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144000" indent="-144000" algn="l" defTabSz="1007943" rtl="0" eaLnBrk="1" latinLnBrk="0" hangingPunct="1">
        <a:lnSpc>
          <a:spcPts val="1200"/>
        </a:lnSpc>
        <a:spcBef>
          <a:spcPts val="0"/>
        </a:spcBef>
        <a:buClr>
          <a:schemeClr val="accent6"/>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Clr>
          <a:srgbClr val="4B4B4D"/>
        </a:buClr>
        <a:buSzPct val="110000"/>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endParaRPr lang="en-US" dirty="0"/>
          </a:p>
        </p:txBody>
      </p:sp>
    </p:spTree>
    <p:extLst>
      <p:ext uri="{BB962C8B-B14F-4D97-AF65-F5344CB8AC3E}">
        <p14:creationId xmlns:p14="http://schemas.microsoft.com/office/powerpoint/2010/main" val="274457277"/>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1007943" rtl="0" eaLnBrk="1" latinLnBrk="0" hangingPunct="1">
        <a:lnSpc>
          <a:spcPts val="2000"/>
        </a:lnSpc>
        <a:spcBef>
          <a:spcPct val="0"/>
        </a:spcBef>
        <a:buNone/>
        <a:defRPr sz="1800" b="1" kern="1200">
          <a:solidFill>
            <a:schemeClr val="bg1"/>
          </a:solidFill>
          <a:latin typeface="+mj-lt"/>
          <a:ea typeface="+mj-ea"/>
          <a:cs typeface="+mj-cs"/>
        </a:defRPr>
      </a:lvl1pPr>
    </p:titleStyle>
    <p:bodyStyle>
      <a:lvl1pPr marL="0" indent="0" algn="l" defTabSz="1007943" rtl="0" eaLnBrk="1" latinLnBrk="0" hangingPunct="1">
        <a:lnSpc>
          <a:spcPts val="2400"/>
        </a:lnSpc>
        <a:spcBef>
          <a:spcPts val="0"/>
        </a:spcBef>
        <a:spcAft>
          <a:spcPts val="900"/>
        </a:spcAft>
        <a:buFontTx/>
        <a:buNone/>
        <a:defRPr sz="1800" b="1" kern="1200">
          <a:solidFill>
            <a:schemeClr val="accent4"/>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144000" indent="-144000" algn="l" defTabSz="1007943" rtl="0" eaLnBrk="1" latinLnBrk="0" hangingPunct="1">
        <a:lnSpc>
          <a:spcPts val="1200"/>
        </a:lnSpc>
        <a:spcBef>
          <a:spcPts val="0"/>
        </a:spcBef>
        <a:buClr>
          <a:schemeClr val="accent4"/>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Clr>
          <a:srgbClr val="4B4B4D"/>
        </a:buClr>
        <a:buSzPct val="110000"/>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endParaRPr lang="en-US" dirty="0"/>
          </a:p>
        </p:txBody>
      </p:sp>
    </p:spTree>
    <p:extLst>
      <p:ext uri="{BB962C8B-B14F-4D97-AF65-F5344CB8AC3E}">
        <p14:creationId xmlns:p14="http://schemas.microsoft.com/office/powerpoint/2010/main" val="180612666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1007943" rtl="0" eaLnBrk="1" latinLnBrk="0" hangingPunct="1">
        <a:lnSpc>
          <a:spcPts val="2000"/>
        </a:lnSpc>
        <a:spcBef>
          <a:spcPct val="0"/>
        </a:spcBef>
        <a:buNone/>
        <a:defRPr sz="1800" b="1" kern="1200">
          <a:solidFill>
            <a:schemeClr val="bg1"/>
          </a:solidFill>
          <a:latin typeface="+mj-lt"/>
          <a:ea typeface="+mj-ea"/>
          <a:cs typeface="+mj-cs"/>
        </a:defRPr>
      </a:lvl1pPr>
    </p:titleStyle>
    <p:bodyStyle>
      <a:lvl1pPr marL="0" indent="0" algn="l" defTabSz="1007943" rtl="0" eaLnBrk="1" latinLnBrk="0" hangingPunct="1">
        <a:lnSpc>
          <a:spcPts val="2400"/>
        </a:lnSpc>
        <a:spcBef>
          <a:spcPts val="0"/>
        </a:spcBef>
        <a:spcAft>
          <a:spcPts val="900"/>
        </a:spcAft>
        <a:buFontTx/>
        <a:buNone/>
        <a:defRPr sz="1800" b="1" kern="1200">
          <a:solidFill>
            <a:srgbClr val="CE1F5E"/>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144000" indent="-144000" algn="l" defTabSz="1007943" rtl="0" eaLnBrk="1" latinLnBrk="0" hangingPunct="1">
        <a:lnSpc>
          <a:spcPts val="1200"/>
        </a:lnSpc>
        <a:spcBef>
          <a:spcPts val="0"/>
        </a:spcBef>
        <a:buClr>
          <a:srgbClr val="CE1F5E"/>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Clr>
          <a:srgbClr val="4B4B4D"/>
        </a:buClr>
        <a:buSzPct val="110000"/>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06_7FA5EDCF.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2"/>
          </p:nvPr>
        </p:nvSpPr>
        <p:spPr/>
      </p:sp>
      <p:sp>
        <p:nvSpPr>
          <p:cNvPr id="3" name="Textplatzhalter 2"/>
          <p:cNvSpPr>
            <a:spLocks noGrp="1"/>
          </p:cNvSpPr>
          <p:nvPr>
            <p:ph type="body" sz="quarter" idx="10"/>
          </p:nvPr>
        </p:nvSpPr>
        <p:spPr/>
        <p:txBody>
          <a:bodyPr/>
          <a:lstStyle/>
          <a:p>
            <a:r>
              <a:rPr lang="de-DE" dirty="0"/>
              <a:t>Headline 18/24 </a:t>
            </a:r>
            <a:r>
              <a:rPr lang="de-DE" dirty="0" err="1"/>
              <a:t>pt</a:t>
            </a:r>
            <a:endParaRPr lang="de-DE" dirty="0"/>
          </a:p>
          <a:p>
            <a:pPr lvl="1"/>
            <a:r>
              <a:rPr lang="de-DE" dirty="0" err="1"/>
              <a:t>Copytext</a:t>
            </a:r>
            <a:r>
              <a:rPr lang="de-DE" dirty="0"/>
              <a:t> 9/12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p>
          <a:p>
            <a:pPr lvl="1"/>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Nam </a:t>
            </a:r>
            <a:r>
              <a:rPr lang="de-DE" dirty="0" err="1"/>
              <a:t>eget</a:t>
            </a:r>
            <a:r>
              <a:rPr lang="de-DE" dirty="0"/>
              <a:t> </a:t>
            </a:r>
            <a:r>
              <a:rPr lang="de-DE" dirty="0" err="1"/>
              <a:t>dui</a:t>
            </a:r>
            <a:r>
              <a:rPr lang="de-DE" dirty="0"/>
              <a:t>. </a:t>
            </a:r>
            <a:r>
              <a:rPr lang="de-DE" dirty="0" err="1"/>
              <a:t>Etiam</a:t>
            </a:r>
            <a:r>
              <a:rPr lang="de-DE" dirty="0"/>
              <a:t> </a:t>
            </a:r>
            <a:r>
              <a:rPr lang="de-DE" dirty="0" err="1"/>
              <a:t>rhoncus</a:t>
            </a:r>
            <a:r>
              <a:rPr lang="de-DE" dirty="0"/>
              <a:t>. Maecenas </a:t>
            </a:r>
            <a:r>
              <a:rPr lang="de-DE" dirty="0" err="1"/>
              <a:t>tempus</a:t>
            </a:r>
            <a:r>
              <a:rPr lang="de-DE" dirty="0"/>
              <a:t>, </a:t>
            </a:r>
            <a:r>
              <a:rPr lang="de-DE" dirty="0" err="1"/>
              <a:t>tellus</a:t>
            </a:r>
            <a:r>
              <a:rPr lang="de-DE" dirty="0"/>
              <a:t> </a:t>
            </a:r>
            <a:r>
              <a:rPr lang="de-DE" dirty="0" err="1"/>
              <a:t>eget</a:t>
            </a:r>
            <a:r>
              <a:rPr lang="de-DE" dirty="0"/>
              <a:t> </a:t>
            </a:r>
            <a:r>
              <a:rPr lang="de-DE" dirty="0" err="1"/>
              <a:t>condimentum</a:t>
            </a:r>
            <a:r>
              <a:rPr lang="de-DE" dirty="0"/>
              <a:t> </a:t>
            </a:r>
            <a:r>
              <a:rPr lang="de-DE" dirty="0" err="1"/>
              <a:t>rhoncus</a:t>
            </a:r>
            <a:r>
              <a:rPr lang="de-DE" dirty="0"/>
              <a:t>, </a:t>
            </a:r>
            <a:r>
              <a:rPr lang="de-DE" dirty="0" err="1"/>
              <a:t>sem</a:t>
            </a:r>
            <a:r>
              <a:rPr lang="de-DE" dirty="0"/>
              <a:t> </a:t>
            </a:r>
            <a:r>
              <a:rPr lang="de-DE" dirty="0" err="1"/>
              <a:t>quam</a:t>
            </a:r>
            <a:r>
              <a:rPr lang="de-DE" dirty="0"/>
              <a:t> </a:t>
            </a:r>
            <a:r>
              <a:rPr lang="de-DE" dirty="0" err="1"/>
              <a:t>semper</a:t>
            </a:r>
            <a:r>
              <a:rPr lang="de-DE" dirty="0"/>
              <a:t> </a:t>
            </a:r>
            <a:r>
              <a:rPr lang="de-DE" dirty="0" err="1"/>
              <a:t>libero</a:t>
            </a:r>
            <a:r>
              <a:rPr lang="de-DE" dirty="0"/>
              <a:t>, </a:t>
            </a:r>
            <a:r>
              <a:rPr lang="de-DE" dirty="0" err="1"/>
              <a:t>sit</a:t>
            </a:r>
            <a:r>
              <a:rPr lang="de-DE" dirty="0"/>
              <a:t> </a:t>
            </a:r>
            <a:r>
              <a:rPr lang="de-DE" dirty="0" err="1"/>
              <a:t>amet</a:t>
            </a:r>
            <a:r>
              <a:rPr lang="de-DE" dirty="0"/>
              <a:t> </a:t>
            </a:r>
            <a:r>
              <a:rPr lang="de-DE" dirty="0" err="1"/>
              <a:t>adipiscing</a:t>
            </a:r>
            <a:r>
              <a:rPr lang="de-DE" dirty="0"/>
              <a:t> </a:t>
            </a:r>
            <a:r>
              <a:rPr lang="de-DE" dirty="0" err="1"/>
              <a:t>sem</a:t>
            </a:r>
            <a:r>
              <a:rPr lang="de-DE" dirty="0"/>
              <a:t> </a:t>
            </a:r>
            <a:r>
              <a:rPr lang="de-DE" dirty="0" err="1"/>
              <a:t>neque</a:t>
            </a:r>
            <a:r>
              <a:rPr lang="de-DE" dirty="0"/>
              <a:t> </a:t>
            </a:r>
            <a:r>
              <a:rPr lang="de-DE" dirty="0" err="1"/>
              <a:t>sed</a:t>
            </a:r>
            <a:r>
              <a:rPr lang="de-DE" dirty="0"/>
              <a:t> </a:t>
            </a:r>
            <a:r>
              <a:rPr lang="de-DE" dirty="0" err="1"/>
              <a:t>ipsum</a:t>
            </a:r>
            <a:r>
              <a:rPr lang="de-DE" dirty="0"/>
              <a:t>. Nam </a:t>
            </a:r>
            <a:r>
              <a:rPr lang="de-DE" dirty="0" err="1"/>
              <a:t>quam</a:t>
            </a:r>
            <a:r>
              <a:rPr lang="de-DE" dirty="0"/>
              <a:t> </a:t>
            </a:r>
            <a:r>
              <a:rPr lang="de-DE" dirty="0" err="1"/>
              <a:t>nunc</a:t>
            </a:r>
            <a:r>
              <a:rPr lang="de-DE" dirty="0"/>
              <a:t>, </a:t>
            </a:r>
            <a:r>
              <a:rPr lang="de-DE" dirty="0" err="1"/>
              <a:t>blandit</a:t>
            </a:r>
            <a:r>
              <a:rPr lang="de-DE" dirty="0"/>
              <a:t> </a:t>
            </a:r>
            <a:r>
              <a:rPr lang="de-DE" dirty="0" err="1"/>
              <a:t>vel</a:t>
            </a:r>
            <a:r>
              <a:rPr lang="de-DE" dirty="0"/>
              <a:t>, </a:t>
            </a:r>
            <a:r>
              <a:rPr lang="de-DE" dirty="0" err="1"/>
              <a:t>luctus</a:t>
            </a:r>
            <a:r>
              <a:rPr lang="de-DE" dirty="0"/>
              <a:t> </a:t>
            </a:r>
            <a:r>
              <a:rPr lang="de-DE" dirty="0" err="1"/>
              <a:t>pulvinar</a:t>
            </a:r>
            <a:r>
              <a:rPr lang="de-DE" dirty="0"/>
              <a:t>, </a:t>
            </a:r>
            <a:r>
              <a:rPr lang="de-DE" dirty="0" err="1"/>
              <a:t>hendrerit</a:t>
            </a:r>
            <a:r>
              <a:rPr lang="de-DE" dirty="0"/>
              <a:t> </a:t>
            </a:r>
            <a:r>
              <a:rPr lang="de-DE" dirty="0" err="1"/>
              <a:t>id</a:t>
            </a:r>
            <a:r>
              <a:rPr lang="de-DE" dirty="0"/>
              <a:t>, </a:t>
            </a:r>
            <a:r>
              <a:rPr lang="de-DE" dirty="0" err="1"/>
              <a:t>lorem</a:t>
            </a:r>
            <a:r>
              <a:rPr lang="de-DE" dirty="0"/>
              <a:t>. Maecenas </a:t>
            </a:r>
            <a:r>
              <a:rPr lang="de-DE" dirty="0" err="1"/>
              <a:t>nec</a:t>
            </a:r>
            <a:r>
              <a:rPr lang="de-DE" dirty="0"/>
              <a:t> </a:t>
            </a:r>
            <a:r>
              <a:rPr lang="de-DE" dirty="0" err="1"/>
              <a:t>odio</a:t>
            </a:r>
            <a:r>
              <a:rPr lang="de-DE" dirty="0"/>
              <a:t> et ante </a:t>
            </a:r>
            <a:r>
              <a:rPr lang="de-DE" dirty="0" err="1"/>
              <a:t>tincidunt</a:t>
            </a:r>
            <a:r>
              <a:rPr lang="de-DE" dirty="0"/>
              <a:t> </a:t>
            </a:r>
            <a:r>
              <a:rPr lang="de-DE" dirty="0" err="1"/>
              <a:t>tempus</a:t>
            </a:r>
            <a:r>
              <a:rPr lang="de-DE" dirty="0"/>
              <a:t>. </a:t>
            </a:r>
            <a:r>
              <a:rPr lang="de-DE" dirty="0" err="1"/>
              <a:t>Donec</a:t>
            </a:r>
            <a:r>
              <a:rPr lang="de-DE" dirty="0"/>
              <a:t> </a:t>
            </a:r>
            <a:r>
              <a:rPr lang="de-DE" dirty="0" err="1"/>
              <a:t>vitae</a:t>
            </a:r>
            <a:r>
              <a:rPr lang="de-DE" dirty="0"/>
              <a:t> </a:t>
            </a:r>
            <a:r>
              <a:rPr lang="de-DE" dirty="0" err="1"/>
              <a:t>sapien</a:t>
            </a:r>
            <a:r>
              <a:rPr lang="de-DE" dirty="0"/>
              <a:t> </a:t>
            </a:r>
            <a:r>
              <a:rPr lang="de-DE" dirty="0" err="1"/>
              <a:t>ut</a:t>
            </a:r>
            <a:r>
              <a:rPr lang="de-DE" dirty="0"/>
              <a:t> </a:t>
            </a:r>
            <a:r>
              <a:rPr lang="de-DE" dirty="0" err="1"/>
              <a:t>libero</a:t>
            </a:r>
            <a:r>
              <a:rPr lang="de-DE" dirty="0"/>
              <a:t> </a:t>
            </a:r>
            <a:r>
              <a:rPr lang="de-DE" dirty="0" err="1"/>
              <a:t>venenatis</a:t>
            </a:r>
            <a:r>
              <a:rPr lang="de-DE" dirty="0"/>
              <a:t> </a:t>
            </a:r>
            <a:r>
              <a:rPr lang="de-DE" dirty="0" err="1"/>
              <a:t>faucibus</a:t>
            </a:r>
            <a:r>
              <a:rPr lang="de-DE" dirty="0"/>
              <a:t>. </a:t>
            </a:r>
            <a:r>
              <a:rPr lang="de-DE" dirty="0" err="1"/>
              <a:t>Nullam</a:t>
            </a:r>
            <a:r>
              <a:rPr lang="de-DE" dirty="0"/>
              <a:t> </a:t>
            </a:r>
            <a:r>
              <a:rPr lang="de-DE" dirty="0" err="1"/>
              <a:t>quis</a:t>
            </a:r>
            <a:r>
              <a:rPr lang="de-DE" dirty="0"/>
              <a:t> ante.</a:t>
            </a:r>
          </a:p>
        </p:txBody>
      </p:sp>
      <p:sp>
        <p:nvSpPr>
          <p:cNvPr id="4" name="Textplatzhalter 3"/>
          <p:cNvSpPr>
            <a:spLocks noGrp="1"/>
          </p:cNvSpPr>
          <p:nvPr>
            <p:ph type="body" sz="quarter" idx="11"/>
          </p:nvPr>
        </p:nvSpPr>
        <p:spPr/>
        <p:txBody>
          <a:bodyPr/>
          <a:lstStyle/>
          <a:p>
            <a:endParaRPr lang="de-DE"/>
          </a:p>
        </p:txBody>
      </p:sp>
      <p:sp>
        <p:nvSpPr>
          <p:cNvPr id="6" name="Bildplatzhalter 5"/>
          <p:cNvSpPr>
            <a:spLocks noGrp="1"/>
          </p:cNvSpPr>
          <p:nvPr>
            <p:ph type="pic" sz="quarter" idx="14"/>
          </p:nvPr>
        </p:nvSpPr>
        <p:spPr/>
      </p:sp>
      <p:sp>
        <p:nvSpPr>
          <p:cNvPr id="7" name="Textplatzhalter 6"/>
          <p:cNvSpPr>
            <a:spLocks noGrp="1"/>
          </p:cNvSpPr>
          <p:nvPr>
            <p:ph type="body" sz="quarter" idx="15"/>
          </p:nvPr>
        </p:nvSpPr>
        <p:spPr/>
        <p:txBody>
          <a:bodyPr/>
          <a:lstStyle/>
          <a:p>
            <a:endParaRPr lang="de-DE"/>
          </a:p>
        </p:txBody>
      </p:sp>
      <p:sp>
        <p:nvSpPr>
          <p:cNvPr id="8" name="Textplatzhalter 4"/>
          <p:cNvSpPr>
            <a:spLocks noGrp="1"/>
          </p:cNvSpPr>
          <p:nvPr>
            <p:ph type="body" sz="quarter" idx="13"/>
          </p:nvPr>
        </p:nvSpPr>
        <p:spPr>
          <a:xfrm>
            <a:off x="3798000" y="668338"/>
            <a:ext cx="2988000" cy="6480000"/>
          </a:xfrm>
        </p:spPr>
        <p:txBody>
          <a:bodyPr/>
          <a:lstStyle/>
          <a:p>
            <a:r>
              <a:rPr lang="de-DE" dirty="0"/>
              <a:t>Impressum</a:t>
            </a:r>
          </a:p>
          <a:p>
            <a:pPr lvl="4"/>
            <a:r>
              <a:rPr lang="de-DE" b="1" dirty="0"/>
              <a:t>Herausgeber</a:t>
            </a:r>
            <a:r>
              <a:rPr lang="de-DE" dirty="0"/>
              <a:t>:</a:t>
            </a:r>
          </a:p>
          <a:p>
            <a:pPr lvl="4"/>
            <a:r>
              <a:rPr lang="de-DE" dirty="0"/>
              <a:t>Umweltbundesamt</a:t>
            </a:r>
          </a:p>
          <a:p>
            <a:pPr lvl="4"/>
            <a:r>
              <a:rPr lang="de-DE" dirty="0"/>
              <a:t>Fachgebiet [Fachgebiet]</a:t>
            </a:r>
          </a:p>
          <a:p>
            <a:pPr lvl="4"/>
            <a:r>
              <a:rPr lang="de-DE" dirty="0"/>
              <a:t>Postfach 14 06</a:t>
            </a:r>
          </a:p>
          <a:p>
            <a:pPr lvl="4"/>
            <a:r>
              <a:rPr lang="de-DE" dirty="0"/>
              <a:t>06813 Dessau-Roßlau</a:t>
            </a:r>
          </a:p>
          <a:p>
            <a:pPr lvl="4"/>
            <a:r>
              <a:rPr lang="de-DE" dirty="0"/>
              <a:t>Tel: +49 340-2103-0</a:t>
            </a:r>
          </a:p>
          <a:p>
            <a:pPr lvl="4"/>
            <a:r>
              <a:rPr lang="de-DE" dirty="0"/>
              <a:t>buergerservice@umweltbundesamt.de</a:t>
            </a:r>
          </a:p>
          <a:p>
            <a:pPr lvl="4"/>
            <a:r>
              <a:rPr lang="de-DE" dirty="0"/>
              <a:t>Internet: www.umweltbundesamt.de</a:t>
            </a:r>
          </a:p>
          <a:p>
            <a:pPr lvl="4"/>
            <a:endParaRPr lang="de-DE" dirty="0"/>
          </a:p>
          <a:p>
            <a:pPr lvl="4"/>
            <a:r>
              <a:rPr lang="de-DE" dirty="0"/>
              <a:t>        /umweltbundesamt.de</a:t>
            </a:r>
          </a:p>
          <a:p>
            <a:pPr lvl="4"/>
            <a:r>
              <a:rPr lang="de-DE" dirty="0"/>
              <a:t>        /</a:t>
            </a:r>
            <a:r>
              <a:rPr lang="de-DE" dirty="0" err="1"/>
              <a:t>umweltbundesamt</a:t>
            </a:r>
            <a:endParaRPr lang="de-DE" dirty="0"/>
          </a:p>
          <a:p>
            <a:pPr lvl="4"/>
            <a:r>
              <a:rPr lang="de-DE" dirty="0"/>
              <a:t>        /</a:t>
            </a:r>
            <a:r>
              <a:rPr lang="de-DE" dirty="0" err="1"/>
              <a:t>umweltbundesamt</a:t>
            </a:r>
            <a:endParaRPr lang="de-DE" dirty="0"/>
          </a:p>
          <a:p>
            <a:pPr lvl="4"/>
            <a:r>
              <a:rPr lang="de-DE" dirty="0"/>
              <a:t>        /</a:t>
            </a:r>
            <a:r>
              <a:rPr lang="de-DE" dirty="0" err="1"/>
              <a:t>umweltbundesamt</a:t>
            </a:r>
            <a:endParaRPr lang="de-DE" dirty="0"/>
          </a:p>
          <a:p>
            <a:pPr lvl="4"/>
            <a:endParaRPr lang="de-DE" dirty="0"/>
          </a:p>
          <a:p>
            <a:pPr lvl="4"/>
            <a:r>
              <a:rPr lang="de-DE" b="1" dirty="0"/>
              <a:t>Autoren:</a:t>
            </a:r>
          </a:p>
          <a:p>
            <a:pPr lvl="4"/>
            <a:r>
              <a:rPr lang="de-DE" dirty="0"/>
              <a:t>[Autoren]</a:t>
            </a:r>
          </a:p>
          <a:p>
            <a:pPr lvl="4"/>
            <a:endParaRPr lang="de-DE" dirty="0"/>
          </a:p>
          <a:p>
            <a:pPr lvl="4"/>
            <a:r>
              <a:rPr lang="de-DE" b="1" dirty="0"/>
              <a:t>Redaktion:</a:t>
            </a:r>
          </a:p>
          <a:p>
            <a:pPr lvl="4"/>
            <a:r>
              <a:rPr lang="de-DE" dirty="0"/>
              <a:t>[Redaktion]</a:t>
            </a:r>
          </a:p>
          <a:p>
            <a:pPr lvl="4"/>
            <a:endParaRPr lang="de-DE" dirty="0"/>
          </a:p>
          <a:p>
            <a:pPr lvl="4"/>
            <a:r>
              <a:rPr lang="de-DE" b="1" dirty="0"/>
              <a:t>Publikationen als </a:t>
            </a:r>
            <a:r>
              <a:rPr lang="de-DE" b="1" dirty="0" err="1"/>
              <a:t>pdf</a:t>
            </a:r>
            <a:r>
              <a:rPr lang="de-DE" b="1" dirty="0"/>
              <a:t>:</a:t>
            </a:r>
          </a:p>
          <a:p>
            <a:pPr lvl="4"/>
            <a:r>
              <a:rPr lang="de-DE" dirty="0"/>
              <a:t>www.umweltbundesamt.de/publikationen</a:t>
            </a:r>
          </a:p>
          <a:p>
            <a:pPr lvl="4"/>
            <a:endParaRPr lang="de-DE" dirty="0"/>
          </a:p>
          <a:p>
            <a:pPr lvl="4"/>
            <a:r>
              <a:rPr lang="de-DE" b="1" dirty="0"/>
              <a:t>Bildquellen:</a:t>
            </a:r>
          </a:p>
          <a:p>
            <a:pPr lvl="4"/>
            <a:r>
              <a:rPr lang="de-DE" dirty="0"/>
              <a:t>[Bildquellen]</a:t>
            </a:r>
          </a:p>
          <a:p>
            <a:pPr lvl="4"/>
            <a:endParaRPr lang="de-DE" dirty="0"/>
          </a:p>
          <a:p>
            <a:pPr lvl="4"/>
            <a:r>
              <a:rPr lang="de-DE" dirty="0"/>
              <a:t>Stand: [Monat und Jahr, an dem der Flyer erscheint]</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000" y="2970000"/>
            <a:ext cx="3456439" cy="152400"/>
          </a:xfrm>
          <a:prstGeom prst="rect">
            <a:avLst/>
          </a:prstGeom>
        </p:spPr>
      </p:pic>
      <p:sp>
        <p:nvSpPr>
          <p:cNvPr id="10" name="Textplatzhalter 22"/>
          <p:cNvSpPr txBox="1">
            <a:spLocks/>
          </p:cNvSpPr>
          <p:nvPr/>
        </p:nvSpPr>
        <p:spPr>
          <a:xfrm>
            <a:off x="7092000" y="3121200"/>
            <a:ext cx="3455988" cy="1746000"/>
          </a:xfrm>
          <a:prstGeom prst="rect">
            <a:avLst/>
          </a:prstGeom>
          <a:solidFill>
            <a:schemeClr val="bg2"/>
          </a:solidFill>
        </p:spPr>
        <p:txBody>
          <a:bodyPr vert="horz" lIns="252000" tIns="252000" rIns="252000" bIns="252000" rtlCol="0">
            <a:noAutofit/>
          </a:bodyPr>
          <a:lstStyle>
            <a:lvl1pPr marL="0" indent="0" algn="l" defTabSz="1007943" rtl="0" eaLnBrk="1" latinLnBrk="0" hangingPunct="1">
              <a:lnSpc>
                <a:spcPts val="2400"/>
              </a:lnSpc>
              <a:spcBef>
                <a:spcPts val="0"/>
              </a:spcBef>
              <a:spcAft>
                <a:spcPts val="900"/>
              </a:spcAft>
              <a:buFontTx/>
              <a:buNone/>
              <a:defRPr sz="1800" b="1" kern="1200" baseline="0">
                <a:solidFill>
                  <a:schemeClr val="bg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0" indent="-144000" algn="l" defTabSz="1007943" rtl="0" eaLnBrk="1" latinLnBrk="0" hangingPunct="1">
              <a:lnSpc>
                <a:spcPts val="1200"/>
              </a:lnSpc>
              <a:spcBef>
                <a:spcPts val="0"/>
              </a:spcBef>
              <a:buClr>
                <a:schemeClr val="bg2"/>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120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ts val="2000"/>
              </a:lnSpc>
              <a:spcAft>
                <a:spcPts val="0"/>
              </a:spcAft>
            </a:pPr>
            <a:r>
              <a:rPr lang="de-DE" sz="2000" dirty="0" err="1"/>
              <a:t>SoftAWERE</a:t>
            </a:r>
            <a:endParaRPr lang="de-DE" dirty="0"/>
          </a:p>
          <a:p>
            <a:pPr>
              <a:lnSpc>
                <a:spcPts val="2000"/>
              </a:lnSpc>
              <a:spcAft>
                <a:spcPts val="0"/>
              </a:spcAft>
            </a:pPr>
            <a:r>
              <a:rPr lang="de-DE" b="0" dirty="0"/>
              <a:t>Software Architektur-Werkzeuge für energieeffiziente und ressourcenschonende Entwicklung</a:t>
            </a:r>
          </a:p>
        </p:txBody>
      </p:sp>
      <p:grpSp>
        <p:nvGrpSpPr>
          <p:cNvPr id="11" name="Gruppieren 10"/>
          <p:cNvGrpSpPr/>
          <p:nvPr/>
        </p:nvGrpSpPr>
        <p:grpSpPr>
          <a:xfrm>
            <a:off x="3797549" y="2479647"/>
            <a:ext cx="143826" cy="566734"/>
            <a:chOff x="785726" y="2479647"/>
            <a:chExt cx="143826" cy="566734"/>
          </a:xfrm>
        </p:grpSpPr>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6" y="2479647"/>
              <a:ext cx="115824" cy="112776"/>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96" y="2652664"/>
              <a:ext cx="143256" cy="97536"/>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97" y="2789563"/>
              <a:ext cx="134112" cy="94488"/>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26" y="2930557"/>
              <a:ext cx="115824" cy="115824"/>
            </a:xfrm>
            <a:prstGeom prst="rect">
              <a:avLst/>
            </a:prstGeom>
          </p:spPr>
        </p:pic>
      </p:grpSp>
    </p:spTree>
    <p:extLst>
      <p:ext uri="{BB962C8B-B14F-4D97-AF65-F5344CB8AC3E}">
        <p14:creationId xmlns:p14="http://schemas.microsoft.com/office/powerpoint/2010/main" val="191217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DE"/>
          </a:p>
        </p:txBody>
      </p:sp>
      <p:sp>
        <p:nvSpPr>
          <p:cNvPr id="3" name="Textplatzhalter 2"/>
          <p:cNvSpPr>
            <a:spLocks noGrp="1"/>
          </p:cNvSpPr>
          <p:nvPr>
            <p:ph type="body" sz="quarter" idx="11"/>
          </p:nvPr>
        </p:nvSpPr>
        <p:spPr/>
        <p:txBody>
          <a:bodyPr/>
          <a:lstStyle/>
          <a:p>
            <a:endParaRPr lang="de-DE"/>
          </a:p>
        </p:txBody>
      </p:sp>
      <p:sp>
        <p:nvSpPr>
          <p:cNvPr id="4" name="Textplatzhalter 3"/>
          <p:cNvSpPr>
            <a:spLocks noGrp="1"/>
          </p:cNvSpPr>
          <p:nvPr>
            <p:ph type="body" sz="quarter" idx="12"/>
          </p:nvPr>
        </p:nvSpPr>
        <p:spPr/>
        <p:txBody>
          <a:bodyPr/>
          <a:lstStyle/>
          <a:p>
            <a:endParaRPr lang="de-DE"/>
          </a:p>
        </p:txBody>
      </p:sp>
      <p:sp>
        <p:nvSpPr>
          <p:cNvPr id="5" name="Textplatzhalter 4"/>
          <p:cNvSpPr>
            <a:spLocks noGrp="1"/>
          </p:cNvSpPr>
          <p:nvPr>
            <p:ph type="body" sz="quarter" idx="15"/>
          </p:nvPr>
        </p:nvSpPr>
        <p:spPr/>
        <p:txBody>
          <a:bodyPr/>
          <a:lstStyle/>
          <a:p>
            <a:endParaRPr lang="de-DE"/>
          </a:p>
        </p:txBody>
      </p:sp>
      <p:sp>
        <p:nvSpPr>
          <p:cNvPr id="6" name="Bildplatzhalter 5"/>
          <p:cNvSpPr>
            <a:spLocks noGrp="1"/>
          </p:cNvSpPr>
          <p:nvPr>
            <p:ph type="pic" sz="quarter" idx="16"/>
          </p:nvPr>
        </p:nvSpPr>
        <p:spPr/>
      </p:sp>
      <p:graphicFrame>
        <p:nvGraphicFramePr>
          <p:cNvPr id="7" name="Tabelle 6"/>
          <p:cNvGraphicFramePr>
            <a:graphicFrameLocks noGrp="1"/>
          </p:cNvGraphicFramePr>
          <p:nvPr>
            <p:extLst>
              <p:ext uri="{D42A27DB-BD31-4B8C-83A1-F6EECF244321}">
                <p14:modId xmlns:p14="http://schemas.microsoft.com/office/powerpoint/2010/main" val="795598643"/>
              </p:ext>
            </p:extLst>
          </p:nvPr>
        </p:nvGraphicFramePr>
        <p:xfrm>
          <a:off x="3906000" y="4416707"/>
          <a:ext cx="2988388" cy="2738567"/>
        </p:xfrm>
        <a:graphic>
          <a:graphicData uri="http://schemas.openxmlformats.org/drawingml/2006/table">
            <a:tbl>
              <a:tblPr firstRow="1" bandRow="1">
                <a:tableStyleId>{5C22544A-7EE6-4342-B048-85BDC9FD1C3A}</a:tableStyleId>
              </a:tblPr>
              <a:tblGrid>
                <a:gridCol w="1494194">
                  <a:extLst>
                    <a:ext uri="{9D8B030D-6E8A-4147-A177-3AD203B41FA5}">
                      <a16:colId xmlns:a16="http://schemas.microsoft.com/office/drawing/2014/main" val="20000"/>
                    </a:ext>
                  </a:extLst>
                </a:gridCol>
                <a:gridCol w="1494194">
                  <a:extLst>
                    <a:ext uri="{9D8B030D-6E8A-4147-A177-3AD203B41FA5}">
                      <a16:colId xmlns:a16="http://schemas.microsoft.com/office/drawing/2014/main" val="20001"/>
                    </a:ext>
                  </a:extLst>
                </a:gridCol>
              </a:tblGrid>
              <a:tr h="216000">
                <a:tc gridSpan="2">
                  <a:txBody>
                    <a:bodyPr/>
                    <a:lstStyle/>
                    <a:p>
                      <a:pPr>
                        <a:lnSpc>
                          <a:spcPts val="1200"/>
                        </a:lnSpc>
                      </a:pPr>
                      <a:r>
                        <a:rPr lang="de-DE" sz="900" b="0" dirty="0">
                          <a:solidFill>
                            <a:schemeClr val="tx1"/>
                          </a:solidFill>
                          <a:latin typeface="+mj-lt"/>
                        </a:rPr>
                        <a:t>Tab. XX</a:t>
                      </a:r>
                    </a:p>
                  </a:txBody>
                  <a:tcPr marL="0" marR="0">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gridSpan="2">
                  <a:txBody>
                    <a:bodyPr/>
                    <a:lstStyle/>
                    <a:p>
                      <a:pPr>
                        <a:lnSpc>
                          <a:spcPts val="1200"/>
                        </a:lnSpc>
                      </a:pPr>
                      <a:r>
                        <a:rPr lang="de-DE" sz="900" b="1" dirty="0">
                          <a:latin typeface="+mj-lt"/>
                        </a:rPr>
                        <a:t>Tabellenheadline Flyer 9/12 </a:t>
                      </a:r>
                      <a:r>
                        <a:rPr lang="de-DE" sz="900" b="1" dirty="0" err="1">
                          <a:latin typeface="+mj-lt"/>
                        </a:rPr>
                        <a:t>pt</a:t>
                      </a:r>
                      <a:r>
                        <a:rPr lang="de-DE" sz="900" b="1" dirty="0">
                          <a:latin typeface="+mj-lt"/>
                        </a:rPr>
                        <a:t> </a:t>
                      </a:r>
                      <a:r>
                        <a:rPr lang="de-DE" sz="900" b="1" dirty="0" err="1">
                          <a:latin typeface="+mj-lt"/>
                        </a:rPr>
                        <a:t>bold</a:t>
                      </a:r>
                      <a:r>
                        <a:rPr lang="de-DE" sz="900" b="1" dirty="0">
                          <a:latin typeface="+mj-lt"/>
                        </a:rPr>
                        <a:t> einzeilige</a:t>
                      </a:r>
                    </a:p>
                    <a:p>
                      <a:pPr>
                        <a:lnSpc>
                          <a:spcPts val="1200"/>
                        </a:lnSpc>
                      </a:pPr>
                      <a:r>
                        <a:rPr lang="de-DE" sz="900" b="1" dirty="0">
                          <a:latin typeface="+mj-lt"/>
                        </a:rPr>
                        <a:t>oder auch zweizeilig</a:t>
                      </a:r>
                    </a:p>
                    <a:p>
                      <a:pPr>
                        <a:lnSpc>
                          <a:spcPts val="1200"/>
                        </a:lnSpc>
                      </a:pPr>
                      <a:r>
                        <a:rPr lang="de-DE" sz="900" b="0" dirty="0" err="1">
                          <a:latin typeface="+mj-lt"/>
                        </a:rPr>
                        <a:t>Tabellensubline</a:t>
                      </a:r>
                      <a:r>
                        <a:rPr lang="de-DE" sz="900" b="0" dirty="0">
                          <a:latin typeface="+mj-lt"/>
                        </a:rPr>
                        <a:t> Flyer 9/12 </a:t>
                      </a:r>
                      <a:r>
                        <a:rPr lang="de-DE" sz="900" b="0" dirty="0" err="1">
                          <a:latin typeface="+mj-lt"/>
                        </a:rPr>
                        <a:t>pt</a:t>
                      </a:r>
                      <a:endParaRPr lang="de-DE" sz="900" b="0" dirty="0">
                        <a:latin typeface="+mj-lt"/>
                      </a:endParaRPr>
                    </a:p>
                  </a:txBody>
                  <a:tcPr marL="0" marR="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r>
                        <a:rPr lang="de-DE" sz="900" b="1" dirty="0">
                          <a:solidFill>
                            <a:schemeClr val="bg1"/>
                          </a:solidFill>
                          <a:latin typeface="+mj-lt"/>
                        </a:rPr>
                        <a:t>Kopfzeile</a:t>
                      </a:r>
                      <a:r>
                        <a:rPr lang="de-DE" sz="900" b="1" baseline="0" dirty="0">
                          <a:solidFill>
                            <a:schemeClr val="bg1"/>
                          </a:solidFill>
                          <a:latin typeface="+mj-lt"/>
                        </a:rPr>
                        <a:t> </a:t>
                      </a:r>
                      <a:r>
                        <a:rPr lang="de-DE" sz="900" b="1" baseline="0">
                          <a:solidFill>
                            <a:schemeClr val="bg1"/>
                          </a:solidFill>
                          <a:latin typeface="+mj-lt"/>
                        </a:rPr>
                        <a:t>9/12 pt </a:t>
                      </a:r>
                      <a:r>
                        <a:rPr lang="de-DE" sz="900" b="1" baseline="0" dirty="0">
                          <a:solidFill>
                            <a:schemeClr val="bg1"/>
                          </a:solidFill>
                          <a:latin typeface="+mj-lt"/>
                        </a:rPr>
                        <a:t>einzeilig</a:t>
                      </a:r>
                    </a:p>
                    <a:p>
                      <a:r>
                        <a:rPr lang="de-DE" sz="900" b="1" baseline="0" dirty="0">
                          <a:solidFill>
                            <a:schemeClr val="bg1"/>
                          </a:solidFill>
                          <a:latin typeface="+mj-lt"/>
                        </a:rPr>
                        <a:t>oder auch mehrzeilig</a:t>
                      </a:r>
                      <a:endParaRPr lang="de-DE" sz="900" b="1" dirty="0">
                        <a:solidFill>
                          <a:schemeClr val="bg1"/>
                        </a:solidFill>
                        <a:latin typeface="+mj-lt"/>
                      </a:endParaRPr>
                    </a:p>
                  </a:txBody>
                  <a:tcPr anchor="ctr">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tc>
                  <a:txBody>
                    <a:bodyPr/>
                    <a:lstStyle/>
                    <a:p>
                      <a:r>
                        <a:rPr lang="de-DE" sz="900" b="1" kern="1200" dirty="0">
                          <a:solidFill>
                            <a:schemeClr val="bg1"/>
                          </a:solidFill>
                          <a:latin typeface="+mj-lt"/>
                          <a:ea typeface="+mn-ea"/>
                          <a:cs typeface="+mn-cs"/>
                        </a:rPr>
                        <a:t>Kopfzeile</a:t>
                      </a:r>
                      <a:endParaRPr lang="de-DE" sz="900" dirty="0">
                        <a:solidFill>
                          <a:srgbClr val="4B4B4D"/>
                        </a:solidFill>
                        <a:latin typeface="+mj-lt"/>
                      </a:endParaRPr>
                    </a:p>
                  </a:txBody>
                  <a:tcPr anchor="ctr">
                    <a:lnL w="9525"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extLst>
                  <a:ext uri="{0D108BD9-81ED-4DB2-BD59-A6C34878D82A}">
                    <a16:rowId xmlns:a16="http://schemas.microsoft.com/office/drawing/2014/main" val="10002"/>
                  </a:ext>
                </a:extLst>
              </a:tr>
              <a:tr h="216000">
                <a:tc>
                  <a:txBody>
                    <a:bodyPr/>
                    <a:lstStyle/>
                    <a:p>
                      <a:pPr>
                        <a:lnSpc>
                          <a:spcPts val="1200"/>
                        </a:lnSpc>
                      </a:pPr>
                      <a:r>
                        <a:rPr lang="de-DE" sz="900" b="0" dirty="0">
                          <a:solidFill>
                            <a:schemeClr val="tx1"/>
                          </a:solidFill>
                          <a:latin typeface="+mj-lt"/>
                        </a:rPr>
                        <a:t>Zelle 9/12 </a:t>
                      </a:r>
                      <a:r>
                        <a:rPr lang="de-DE" sz="900" b="0" dirty="0" err="1">
                          <a:solidFill>
                            <a:schemeClr val="tx1"/>
                          </a:solidFill>
                          <a:latin typeface="+mj-lt"/>
                        </a:rPr>
                        <a:t>pt</a:t>
                      </a:r>
                      <a:r>
                        <a:rPr lang="de-DE" sz="900" b="0" dirty="0">
                          <a:solidFill>
                            <a:schemeClr val="tx1"/>
                          </a:solidFill>
                          <a:latin typeface="+mj-lt"/>
                        </a:rPr>
                        <a:t> </a:t>
                      </a:r>
                      <a:r>
                        <a:rPr lang="de-DE" sz="900" b="0" dirty="0" err="1">
                          <a:solidFill>
                            <a:schemeClr val="tx1"/>
                          </a:solidFill>
                          <a:latin typeface="+mj-lt"/>
                        </a:rPr>
                        <a:t>regular</a:t>
                      </a:r>
                      <a:endParaRPr lang="de-DE" sz="900" b="0" dirty="0">
                        <a:solidFill>
                          <a:schemeClr val="tx1"/>
                        </a:solidFill>
                        <a:latin typeface="+mj-lt"/>
                      </a:endParaRP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tc>
                  <a:txBody>
                    <a:bodyPr/>
                    <a:lstStyle/>
                    <a:p>
                      <a:pPr>
                        <a:lnSpc>
                          <a:spcPts val="1200"/>
                        </a:lnSpc>
                      </a:pPr>
                      <a:r>
                        <a:rPr lang="de-DE" sz="900" b="0" dirty="0">
                          <a:solidFill>
                            <a:schemeClr val="tx1"/>
                          </a:solidFill>
                          <a:latin typeface="+mj-lt"/>
                        </a:rPr>
                        <a:t>Zelle</a:t>
                      </a: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extLst>
                  <a:ext uri="{0D108BD9-81ED-4DB2-BD59-A6C34878D82A}">
                    <a16:rowId xmlns:a16="http://schemas.microsoft.com/office/drawing/2014/main" val="10003"/>
                  </a:ext>
                </a:extLst>
              </a:tr>
              <a:tr h="216000">
                <a:tc>
                  <a:txBody>
                    <a:bodyPr/>
                    <a:lstStyle/>
                    <a:p>
                      <a:pPr>
                        <a:lnSpc>
                          <a:spcPts val="1200"/>
                        </a:lnSpc>
                      </a:pPr>
                      <a:r>
                        <a:rPr lang="de-DE" sz="900" b="0" dirty="0">
                          <a:solidFill>
                            <a:schemeClr val="tx1"/>
                          </a:solidFill>
                          <a:latin typeface="+mj-lt"/>
                        </a:rPr>
                        <a:t>Zelle</a:t>
                      </a: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00">
                <a:tc>
                  <a:txBody>
                    <a:bodyPr/>
                    <a:lstStyle/>
                    <a:p>
                      <a:pPr>
                        <a:lnSpc>
                          <a:spcPts val="1200"/>
                        </a:lnSpc>
                      </a:pPr>
                      <a:r>
                        <a:rPr lang="de-DE" sz="900" b="0" dirty="0">
                          <a:solidFill>
                            <a:schemeClr val="tx1"/>
                          </a:solidFill>
                          <a:latin typeface="+mj-lt"/>
                        </a:rPr>
                        <a:t>Zelle</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extLst>
                  <a:ext uri="{0D108BD9-81ED-4DB2-BD59-A6C34878D82A}">
                    <a16:rowId xmlns:a16="http://schemas.microsoft.com/office/drawing/2014/main" val="10005"/>
                  </a:ext>
                </a:extLst>
              </a:tr>
              <a:tr h="180000">
                <a:tc gridSpan="2">
                  <a:txBody>
                    <a:bodyPr/>
                    <a:lstStyle/>
                    <a:p>
                      <a:pPr marL="64800" indent="-64800">
                        <a:lnSpc>
                          <a:spcPts val="800"/>
                        </a:lnSpc>
                      </a:pPr>
                      <a:r>
                        <a:rPr lang="de-DE" sz="600" dirty="0">
                          <a:solidFill>
                            <a:schemeClr val="tx1"/>
                          </a:solidFill>
                          <a:latin typeface="+mj-lt"/>
                        </a:rPr>
                        <a:t>* Fußnote/Anmerkungstexte/Erklärungen, linksbündig, Textausrichtung</a:t>
                      </a:r>
                      <a:r>
                        <a:rPr lang="de-DE" sz="600" baseline="0" dirty="0">
                          <a:solidFill>
                            <a:schemeClr val="tx1"/>
                          </a:solidFill>
                          <a:latin typeface="+mj-lt"/>
                        </a:rPr>
                        <a:t> oben, Höhe abhängig von der Textlänge</a:t>
                      </a:r>
                      <a:endParaRPr lang="de-DE" sz="600" dirty="0">
                        <a:solidFill>
                          <a:schemeClr val="tx1"/>
                        </a:solidFill>
                        <a:latin typeface="+mj-lt"/>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4000">
                <a:tc gridSpan="2">
                  <a:txBody>
                    <a:bodyPr/>
                    <a:lstStyle/>
                    <a:p>
                      <a:pPr algn="r">
                        <a:lnSpc>
                          <a:spcPts val="800"/>
                        </a:lnSpc>
                      </a:pPr>
                      <a:r>
                        <a:rPr lang="de-DE" sz="600" dirty="0"/>
                        <a:t>Quellenangabe 6/8 </a:t>
                      </a:r>
                      <a:r>
                        <a:rPr lang="de-DE" sz="600" dirty="0" err="1"/>
                        <a:t>pt</a:t>
                      </a:r>
                      <a:r>
                        <a:rPr lang="de-DE" sz="600" dirty="0"/>
                        <a:t> rechtsbündig</a:t>
                      </a:r>
                    </a:p>
                  </a:txBody>
                  <a:tcPr>
                    <a:lnT w="12700" cap="flat" cmpd="sng" algn="ctr">
                      <a:solidFill>
                        <a:schemeClr val="tx1"/>
                      </a:solidFill>
                      <a:prstDash val="solid"/>
                      <a:round/>
                      <a:headEnd type="none" w="med" len="med"/>
                      <a:tailEnd type="none" w="med" len="med"/>
                    </a:lnT>
                    <a:lnB w="12700" cmpd="sng">
                      <a:noFill/>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7"/>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917074000"/>
              </p:ext>
            </p:extLst>
          </p:nvPr>
        </p:nvGraphicFramePr>
        <p:xfrm>
          <a:off x="7451475" y="669599"/>
          <a:ext cx="2989049" cy="2705237"/>
        </p:xfrm>
        <a:graphic>
          <a:graphicData uri="http://schemas.openxmlformats.org/drawingml/2006/table">
            <a:tbl>
              <a:tblPr firstRow="1" bandRow="1">
                <a:tableStyleId>{5C22544A-7EE6-4342-B048-85BDC9FD1C3A}</a:tableStyleId>
              </a:tblPr>
              <a:tblGrid>
                <a:gridCol w="2989049">
                  <a:extLst>
                    <a:ext uri="{9D8B030D-6E8A-4147-A177-3AD203B41FA5}">
                      <a16:colId xmlns:a16="http://schemas.microsoft.com/office/drawing/2014/main" val="20000"/>
                    </a:ext>
                  </a:extLst>
                </a:gridCol>
              </a:tblGrid>
              <a:tr h="0">
                <a:tc>
                  <a:txBody>
                    <a:bodyPr/>
                    <a:lstStyle/>
                    <a:p>
                      <a:pPr>
                        <a:lnSpc>
                          <a:spcPts val="1200"/>
                        </a:lnSpc>
                      </a:pPr>
                      <a:r>
                        <a:rPr lang="de-DE" sz="1100" dirty="0">
                          <a:solidFill>
                            <a:schemeClr val="bg1"/>
                          </a:solidFill>
                          <a:latin typeface="+mj-lt"/>
                        </a:rPr>
                        <a:t>Infobox Headline </a:t>
                      </a:r>
                      <a:r>
                        <a:rPr lang="de-DE" sz="1100" dirty="0" err="1">
                          <a:solidFill>
                            <a:schemeClr val="bg1"/>
                          </a:solidFill>
                          <a:latin typeface="+mj-lt"/>
                        </a:rPr>
                        <a:t>Lorem</a:t>
                      </a:r>
                      <a:r>
                        <a:rPr lang="de-DE" sz="1100" dirty="0">
                          <a:solidFill>
                            <a:schemeClr val="bg1"/>
                          </a:solidFill>
                          <a:latin typeface="+mj-lt"/>
                        </a:rPr>
                        <a:t> </a:t>
                      </a:r>
                      <a:r>
                        <a:rPr lang="de-DE" sz="1100" dirty="0" err="1">
                          <a:solidFill>
                            <a:schemeClr val="bg1"/>
                          </a:solidFill>
                          <a:latin typeface="+mj-lt"/>
                        </a:rPr>
                        <a:t>ipsum</a:t>
                      </a:r>
                      <a:r>
                        <a:rPr lang="de-DE" sz="1100" dirty="0">
                          <a:solidFill>
                            <a:schemeClr val="bg1"/>
                          </a:solidFill>
                          <a:latin typeface="+mj-lt"/>
                        </a:rPr>
                        <a:t> einzeilig </a:t>
                      </a:r>
                    </a:p>
                    <a:p>
                      <a:pPr>
                        <a:lnSpc>
                          <a:spcPts val="1200"/>
                        </a:lnSpc>
                      </a:pPr>
                      <a:r>
                        <a:rPr lang="de-DE" sz="1100" dirty="0">
                          <a:solidFill>
                            <a:schemeClr val="bg1"/>
                          </a:solidFill>
                          <a:latin typeface="+mj-lt"/>
                        </a:rPr>
                        <a:t>oder zweizeilig möglich 11/12 </a:t>
                      </a:r>
                      <a:r>
                        <a:rPr lang="de-DE" sz="1100" dirty="0" err="1">
                          <a:solidFill>
                            <a:schemeClr val="bg1"/>
                          </a:solidFill>
                          <a:latin typeface="+mj-lt"/>
                        </a:rPr>
                        <a:t>pt</a:t>
                      </a:r>
                      <a:endParaRPr lang="de-DE" sz="1100" dirty="0">
                        <a:solidFill>
                          <a:schemeClr val="bg1"/>
                        </a:solidFill>
                        <a:latin typeface="+mj-lt"/>
                      </a:endParaRPr>
                    </a:p>
                  </a:txBody>
                  <a:tcPr marL="180000" marR="180000" marT="108000" marB="10800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0">
                <a:tc>
                  <a:txBody>
                    <a:bodyPr/>
                    <a:lstStyle/>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Copytext</a:t>
                      </a:r>
                      <a:r>
                        <a:rPr lang="de-DE" sz="900" dirty="0">
                          <a:latin typeface="+mj-lt"/>
                        </a:rPr>
                        <a:t> Infobox</a:t>
                      </a:r>
                      <a:r>
                        <a:rPr lang="de-DE" sz="900" baseline="0" dirty="0">
                          <a:latin typeface="+mj-lt"/>
                        </a:rPr>
                        <a:t> 9/12 </a:t>
                      </a:r>
                      <a:r>
                        <a:rPr lang="de-DE" sz="900" baseline="0" dirty="0" err="1">
                          <a:latin typeface="+mj-lt"/>
                        </a:rPr>
                        <a:t>pt</a:t>
                      </a:r>
                      <a:r>
                        <a:rPr lang="de-DE" sz="900" baseline="0" dirty="0">
                          <a:latin typeface="+mj-lt"/>
                        </a:rPr>
                        <a:t>; </a:t>
                      </a:r>
                      <a:r>
                        <a:rPr lang="de-DE" sz="900" baseline="0" dirty="0" err="1">
                          <a:latin typeface="+mj-lt"/>
                        </a:rPr>
                        <a:t>text</a:t>
                      </a:r>
                      <a:r>
                        <a:rPr lang="de-DE" sz="900" baseline="0" dirty="0">
                          <a:latin typeface="+mj-lt"/>
                        </a:rPr>
                        <a:t> läuft in eigenständiger Box. </a:t>
                      </a:r>
                      <a:r>
                        <a:rPr lang="de-DE" sz="900" dirty="0" err="1">
                          <a:latin typeface="+mj-lt"/>
                        </a:rPr>
                        <a:t>arcu</a:t>
                      </a:r>
                      <a:r>
                        <a:rPr lang="de-DE" sz="900" dirty="0">
                          <a:latin typeface="+mj-lt"/>
                        </a:rPr>
                        <a:t>. In </a:t>
                      </a:r>
                      <a:r>
                        <a:rPr lang="de-DE" sz="900" dirty="0" err="1">
                          <a:latin typeface="+mj-lt"/>
                        </a:rPr>
                        <a:t>enim</a:t>
                      </a:r>
                      <a:r>
                        <a:rPr lang="de-DE" sz="900" dirty="0">
                          <a:latin typeface="+mj-lt"/>
                        </a:rPr>
                        <a:t> </a:t>
                      </a:r>
                      <a:r>
                        <a:rPr lang="de-DE" sz="900" dirty="0" err="1">
                          <a:latin typeface="+mj-lt"/>
                        </a:rPr>
                        <a:t>justo</a:t>
                      </a:r>
                      <a:r>
                        <a:rPr lang="de-DE" sz="900" dirty="0">
                          <a:latin typeface="+mj-lt"/>
                        </a:rPr>
                        <a:t>, </a:t>
                      </a:r>
                      <a:r>
                        <a:rPr lang="de-DE" sz="900" dirty="0" err="1">
                          <a:latin typeface="+mj-lt"/>
                        </a:rPr>
                        <a:t>rhoncus</a:t>
                      </a:r>
                      <a:r>
                        <a:rPr lang="de-DE" sz="900" dirty="0">
                          <a:latin typeface="+mj-lt"/>
                        </a:rPr>
                        <a:t> </a:t>
                      </a:r>
                      <a:r>
                        <a:rPr lang="de-DE" sz="900" dirty="0" err="1">
                          <a:latin typeface="+mj-lt"/>
                        </a:rPr>
                        <a:t>ut</a:t>
                      </a:r>
                      <a:r>
                        <a:rPr lang="de-DE" sz="900" dirty="0">
                          <a:latin typeface="+mj-lt"/>
                        </a:rPr>
                        <a:t>, </a:t>
                      </a:r>
                      <a:r>
                        <a:rPr lang="de-DE" sz="900" dirty="0" err="1">
                          <a:latin typeface="+mj-lt"/>
                        </a:rPr>
                        <a:t>imperdiet</a:t>
                      </a:r>
                      <a:r>
                        <a:rPr lang="de-DE" sz="900" dirty="0">
                          <a:latin typeface="+mj-lt"/>
                        </a:rPr>
                        <a:t> a, </a:t>
                      </a:r>
                      <a:r>
                        <a:rPr lang="de-DE" sz="900" dirty="0" err="1">
                          <a:latin typeface="+mj-lt"/>
                        </a:rPr>
                        <a:t>venenatis</a:t>
                      </a:r>
                      <a:r>
                        <a:rPr lang="de-DE" sz="900" dirty="0">
                          <a:latin typeface="+mj-lt"/>
                        </a:rPr>
                        <a:t> </a:t>
                      </a:r>
                      <a:r>
                        <a:rPr lang="de-DE" sz="900" dirty="0" err="1">
                          <a:latin typeface="+mj-lt"/>
                        </a:rPr>
                        <a:t>vitae</a:t>
                      </a:r>
                      <a:r>
                        <a:rPr lang="de-DE" sz="900" dirty="0">
                          <a:latin typeface="+mj-lt"/>
                        </a:rPr>
                        <a:t>, </a:t>
                      </a:r>
                      <a:r>
                        <a:rPr lang="de-DE" sz="900" dirty="0" err="1">
                          <a:latin typeface="+mj-lt"/>
                        </a:rPr>
                        <a:t>justo</a:t>
                      </a:r>
                      <a:r>
                        <a:rPr lang="de-DE" sz="900" dirty="0">
                          <a:latin typeface="+mj-lt"/>
                        </a:rPr>
                        <a:t>. </a:t>
                      </a:r>
                      <a:r>
                        <a:rPr lang="de-DE" sz="900" dirty="0" err="1">
                          <a:latin typeface="+mj-lt"/>
                        </a:rPr>
                        <a:t>Nullam</a:t>
                      </a:r>
                      <a:r>
                        <a:rPr lang="de-DE" sz="900" dirty="0">
                          <a:latin typeface="+mj-lt"/>
                        </a:rPr>
                        <a:t> </a:t>
                      </a:r>
                      <a:r>
                        <a:rPr lang="de-DE" sz="900" dirty="0" err="1">
                          <a:latin typeface="+mj-lt"/>
                        </a:rPr>
                        <a:t>dictum</a:t>
                      </a:r>
                      <a:r>
                        <a:rPr lang="de-DE" sz="900" dirty="0">
                          <a:latin typeface="+mj-lt"/>
                        </a:rPr>
                        <a:t> </a:t>
                      </a:r>
                      <a:r>
                        <a:rPr lang="de-DE" sz="900" dirty="0" err="1">
                          <a:latin typeface="+mj-lt"/>
                        </a:rPr>
                        <a:t>felis</a:t>
                      </a:r>
                      <a:r>
                        <a:rPr lang="de-DE" sz="900" dirty="0">
                          <a:latin typeface="+mj-lt"/>
                        </a:rPr>
                        <a:t> </a:t>
                      </a:r>
                      <a:r>
                        <a:rPr lang="de-DE" sz="900" dirty="0" err="1">
                          <a:latin typeface="+mj-lt"/>
                        </a:rPr>
                        <a:t>eu</a:t>
                      </a:r>
                      <a:r>
                        <a:rPr lang="de-DE" sz="900" dirty="0">
                          <a:latin typeface="+mj-lt"/>
                        </a:rPr>
                        <a:t> </a:t>
                      </a:r>
                      <a:r>
                        <a:rPr lang="de-DE" sz="900" dirty="0" err="1">
                          <a:latin typeface="+mj-lt"/>
                        </a:rPr>
                        <a:t>pede</a:t>
                      </a:r>
                      <a:r>
                        <a:rPr lang="de-DE" sz="900" dirty="0">
                          <a:latin typeface="+mj-lt"/>
                        </a:rPr>
                        <a:t> </a:t>
                      </a:r>
                      <a:r>
                        <a:rPr lang="de-DE" sz="900" dirty="0" err="1">
                          <a:latin typeface="+mj-lt"/>
                        </a:rPr>
                        <a:t>mollis</a:t>
                      </a:r>
                      <a:r>
                        <a:rPr lang="de-DE" sz="900" dirty="0">
                          <a:latin typeface="+mj-lt"/>
                        </a:rPr>
                        <a:t> </a:t>
                      </a:r>
                      <a:r>
                        <a:rPr lang="de-DE" sz="900" dirty="0" err="1">
                          <a:latin typeface="+mj-lt"/>
                        </a:rPr>
                        <a:t>pretium</a:t>
                      </a:r>
                      <a:r>
                        <a:rPr lang="de-DE" sz="900" dirty="0">
                          <a:latin typeface="+mj-lt"/>
                        </a:rPr>
                        <a:t>. Integer </a:t>
                      </a:r>
                      <a:r>
                        <a:rPr lang="de-DE" sz="900" dirty="0" err="1">
                          <a:latin typeface="+mj-lt"/>
                        </a:rPr>
                        <a:t>tincidunt</a:t>
                      </a:r>
                      <a:r>
                        <a:rPr lang="de-DE" sz="900" dirty="0">
                          <a:latin typeface="+mj-lt"/>
                        </a:rPr>
                        <a:t>. </a:t>
                      </a:r>
                      <a:r>
                        <a:rPr lang="de-DE" sz="900" dirty="0" err="1">
                          <a:latin typeface="+mj-lt"/>
                        </a:rPr>
                        <a:t>Cras</a:t>
                      </a:r>
                      <a:r>
                        <a:rPr lang="de-DE" sz="900" dirty="0">
                          <a:latin typeface="+mj-lt"/>
                        </a:rPr>
                        <a:t> </a:t>
                      </a:r>
                      <a:r>
                        <a:rPr lang="de-DE" sz="900" dirty="0" err="1">
                          <a:latin typeface="+mj-lt"/>
                        </a:rPr>
                        <a:t>dapibus</a:t>
                      </a:r>
                      <a:r>
                        <a:rPr lang="de-DE" sz="900" dirty="0">
                          <a:latin typeface="+mj-lt"/>
                        </a:rPr>
                        <a:t>. </a:t>
                      </a:r>
                      <a:r>
                        <a:rPr lang="de-DE" sz="900" dirty="0" err="1">
                          <a:latin typeface="+mj-lt"/>
                        </a:rPr>
                        <a:t>Vivamus</a:t>
                      </a:r>
                      <a:r>
                        <a:rPr lang="de-DE" sz="900" dirty="0">
                          <a:latin typeface="+mj-lt"/>
                        </a:rPr>
                        <a:t> </a:t>
                      </a:r>
                      <a:r>
                        <a:rPr lang="de-DE" sz="900" dirty="0" err="1">
                          <a:latin typeface="+mj-lt"/>
                        </a:rPr>
                        <a:t>elementum</a:t>
                      </a:r>
                      <a:r>
                        <a:rPr lang="de-DE" sz="900" dirty="0">
                          <a:latin typeface="+mj-lt"/>
                        </a:rPr>
                        <a:t> </a:t>
                      </a:r>
                      <a:r>
                        <a:rPr lang="de-DE" sz="900" dirty="0" err="1">
                          <a:latin typeface="+mj-lt"/>
                        </a:rPr>
                        <a:t>semper</a:t>
                      </a:r>
                      <a:r>
                        <a:rPr lang="de-DE" sz="900" dirty="0">
                          <a:latin typeface="+mj-lt"/>
                        </a:rPr>
                        <a:t> </a:t>
                      </a:r>
                      <a:r>
                        <a:rPr lang="de-DE" sz="900" dirty="0" err="1">
                          <a:latin typeface="+mj-lt"/>
                        </a:rPr>
                        <a:t>nisi</a:t>
                      </a:r>
                      <a:r>
                        <a:rPr lang="de-DE" sz="900" dirty="0">
                          <a:latin typeface="+mj-lt"/>
                        </a:rPr>
                        <a:t>. </a:t>
                      </a:r>
                      <a:r>
                        <a:rPr lang="de-DE" sz="900" dirty="0" err="1">
                          <a:latin typeface="+mj-lt"/>
                        </a:rPr>
                        <a:t>Aenean</a:t>
                      </a:r>
                      <a:r>
                        <a:rPr lang="de-DE" sz="900" dirty="0">
                          <a:latin typeface="+mj-lt"/>
                        </a:rPr>
                        <a:t> </a:t>
                      </a:r>
                      <a:r>
                        <a:rPr lang="de-DE" sz="900" dirty="0" err="1">
                          <a:latin typeface="+mj-lt"/>
                        </a:rPr>
                        <a:t>vulputate</a:t>
                      </a:r>
                      <a:r>
                        <a:rPr lang="de-DE" sz="900" dirty="0">
                          <a:latin typeface="+mj-lt"/>
                        </a:rPr>
                        <a:t> </a:t>
                      </a:r>
                      <a:r>
                        <a:rPr lang="de-DE" sz="900" dirty="0" err="1">
                          <a:latin typeface="+mj-lt"/>
                        </a:rPr>
                        <a:t>eleifend</a:t>
                      </a:r>
                      <a:r>
                        <a:rPr lang="de-DE" sz="900" dirty="0">
                          <a:latin typeface="+mj-lt"/>
                        </a:rPr>
                        <a:t> </a:t>
                      </a:r>
                      <a:r>
                        <a:rPr lang="de-DE" sz="900" dirty="0" err="1">
                          <a:latin typeface="+mj-lt"/>
                        </a:rPr>
                        <a:t>tellus</a:t>
                      </a:r>
                      <a:r>
                        <a:rPr lang="de-DE" sz="900" dirty="0">
                          <a:latin typeface="+mj-lt"/>
                        </a:rPr>
                        <a:t>. </a:t>
                      </a:r>
                      <a:r>
                        <a:rPr lang="de-DE" sz="900" dirty="0" err="1">
                          <a:latin typeface="+mj-lt"/>
                        </a:rPr>
                        <a:t>Aenean</a:t>
                      </a:r>
                      <a:r>
                        <a:rPr lang="de-DE" sz="900" dirty="0">
                          <a:latin typeface="+mj-lt"/>
                        </a:rPr>
                        <a:t> </a:t>
                      </a:r>
                      <a:r>
                        <a:rPr lang="de-DE" sz="900" dirty="0" err="1">
                          <a:latin typeface="+mj-lt"/>
                        </a:rPr>
                        <a:t>leo</a:t>
                      </a:r>
                      <a:r>
                        <a:rPr lang="de-DE" sz="900" dirty="0">
                          <a:latin typeface="+mj-lt"/>
                        </a:rPr>
                        <a:t> </a:t>
                      </a:r>
                      <a:r>
                        <a:rPr lang="de-DE" sz="900" dirty="0" err="1">
                          <a:latin typeface="+mj-lt"/>
                        </a:rPr>
                        <a:t>ligula</a:t>
                      </a:r>
                      <a:r>
                        <a:rPr lang="de-DE" sz="900" dirty="0">
                          <a:latin typeface="+mj-lt"/>
                        </a:rPr>
                        <a:t>. </a:t>
                      </a:r>
                    </a:p>
                    <a:p>
                      <a:pPr marL="0" marR="0" lvl="0" indent="0" algn="l" defTabSz="1007943" rtl="0" eaLnBrk="1" fontAlgn="auto" latinLnBrk="0" hangingPunct="1">
                        <a:lnSpc>
                          <a:spcPts val="1200"/>
                        </a:lnSpc>
                        <a:spcBef>
                          <a:spcPts val="0"/>
                        </a:spcBef>
                        <a:spcAft>
                          <a:spcPts val="0"/>
                        </a:spcAft>
                        <a:buClrTx/>
                        <a:buSzTx/>
                        <a:buFontTx/>
                        <a:buNone/>
                        <a:tabLst/>
                        <a:defRPr/>
                      </a:pPr>
                      <a:endParaRPr lang="de-DE" sz="900" dirty="0">
                        <a:latin typeface="+mj-lt"/>
                      </a:endParaRPr>
                    </a:p>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Porttitor</a:t>
                      </a:r>
                      <a:r>
                        <a:rPr lang="de-DE" sz="900" dirty="0">
                          <a:latin typeface="+mj-lt"/>
                        </a:rPr>
                        <a:t> </a:t>
                      </a:r>
                      <a:r>
                        <a:rPr lang="de-DE" sz="900" dirty="0" err="1">
                          <a:latin typeface="+mj-lt"/>
                        </a:rPr>
                        <a:t>eu</a:t>
                      </a:r>
                      <a:r>
                        <a:rPr lang="de-DE" sz="900" dirty="0">
                          <a:latin typeface="+mj-lt"/>
                        </a:rPr>
                        <a:t>, </a:t>
                      </a:r>
                      <a:r>
                        <a:rPr lang="de-DE" sz="900" dirty="0" err="1">
                          <a:latin typeface="+mj-lt"/>
                        </a:rPr>
                        <a:t>consequat</a:t>
                      </a:r>
                      <a:r>
                        <a:rPr lang="de-DE" sz="900" dirty="0">
                          <a:latin typeface="+mj-lt"/>
                        </a:rPr>
                        <a:t> </a:t>
                      </a:r>
                      <a:r>
                        <a:rPr lang="de-DE" sz="900" dirty="0" err="1">
                          <a:latin typeface="+mj-lt"/>
                        </a:rPr>
                        <a:t>vitae</a:t>
                      </a:r>
                      <a:r>
                        <a:rPr lang="de-DE" sz="900" dirty="0">
                          <a:latin typeface="+mj-lt"/>
                        </a:rPr>
                        <a:t>, </a:t>
                      </a:r>
                      <a:r>
                        <a:rPr lang="de-DE" sz="900" dirty="0" err="1">
                          <a:latin typeface="+mj-lt"/>
                        </a:rPr>
                        <a:t>eleifend</a:t>
                      </a:r>
                      <a:r>
                        <a:rPr lang="de-DE" sz="900" dirty="0">
                          <a:latin typeface="+mj-lt"/>
                        </a:rPr>
                        <a:t> </a:t>
                      </a:r>
                      <a:r>
                        <a:rPr lang="de-DE" sz="900" dirty="0" err="1">
                          <a:latin typeface="+mj-lt"/>
                        </a:rPr>
                        <a:t>ac</a:t>
                      </a:r>
                      <a:r>
                        <a:rPr lang="de-DE" sz="900" dirty="0">
                          <a:latin typeface="+mj-lt"/>
                        </a:rPr>
                        <a:t>, </a:t>
                      </a:r>
                      <a:r>
                        <a:rPr lang="de-DE" sz="900" dirty="0" err="1">
                          <a:latin typeface="+mj-lt"/>
                        </a:rPr>
                        <a:t>enim</a:t>
                      </a:r>
                      <a:r>
                        <a:rPr lang="de-DE" sz="900" dirty="0">
                          <a:latin typeface="+mj-lt"/>
                        </a:rPr>
                        <a:t>. </a:t>
                      </a:r>
                      <a:r>
                        <a:rPr lang="de-DE" sz="900" dirty="0" err="1">
                          <a:latin typeface="+mj-lt"/>
                        </a:rPr>
                        <a:t>Aliquam</a:t>
                      </a:r>
                      <a:r>
                        <a:rPr lang="de-DE" sz="900" dirty="0">
                          <a:latin typeface="+mj-lt"/>
                        </a:rPr>
                        <a:t> </a:t>
                      </a:r>
                      <a:r>
                        <a:rPr lang="de-DE" sz="900" dirty="0" err="1">
                          <a:latin typeface="+mj-lt"/>
                        </a:rPr>
                        <a:t>lorem</a:t>
                      </a:r>
                      <a:r>
                        <a:rPr lang="de-DE" sz="900" dirty="0">
                          <a:latin typeface="+mj-lt"/>
                        </a:rPr>
                        <a:t> ante, </a:t>
                      </a:r>
                      <a:r>
                        <a:rPr lang="de-DE" sz="900" dirty="0" err="1">
                          <a:latin typeface="+mj-lt"/>
                        </a:rPr>
                        <a:t>dapibus</a:t>
                      </a:r>
                      <a:r>
                        <a:rPr lang="de-DE" sz="900" dirty="0">
                          <a:latin typeface="+mj-lt"/>
                        </a:rPr>
                        <a:t> in, </a:t>
                      </a:r>
                      <a:r>
                        <a:rPr lang="de-DE" sz="900" dirty="0" err="1">
                          <a:latin typeface="+mj-lt"/>
                        </a:rPr>
                        <a:t>viverra</a:t>
                      </a:r>
                      <a:r>
                        <a:rPr lang="de-DE" sz="900" dirty="0">
                          <a:latin typeface="+mj-lt"/>
                        </a:rPr>
                        <a:t> </a:t>
                      </a:r>
                      <a:r>
                        <a:rPr lang="de-DE" sz="900" dirty="0" err="1">
                          <a:latin typeface="+mj-lt"/>
                        </a:rPr>
                        <a:t>quis</a:t>
                      </a:r>
                      <a:r>
                        <a:rPr lang="de-DE" sz="900" dirty="0">
                          <a:latin typeface="+mj-lt"/>
                        </a:rPr>
                        <a:t>, </a:t>
                      </a:r>
                      <a:r>
                        <a:rPr lang="de-DE" sz="900" dirty="0" err="1">
                          <a:latin typeface="+mj-lt"/>
                        </a:rPr>
                        <a:t>feugiat</a:t>
                      </a:r>
                      <a:r>
                        <a:rPr lang="de-DE" sz="900" dirty="0">
                          <a:latin typeface="+mj-lt"/>
                        </a:rPr>
                        <a:t> a, </a:t>
                      </a:r>
                      <a:r>
                        <a:rPr lang="de-DE" sz="900" dirty="0" err="1">
                          <a:latin typeface="+mj-lt"/>
                        </a:rPr>
                        <a:t>tellus</a:t>
                      </a:r>
                      <a:r>
                        <a:rPr lang="de-DE" sz="900" dirty="0">
                          <a:latin typeface="+mj-lt"/>
                        </a:rPr>
                        <a:t>. </a:t>
                      </a:r>
                      <a:r>
                        <a:rPr lang="de-DE" sz="900" dirty="0" err="1">
                          <a:latin typeface="+mj-lt"/>
                        </a:rPr>
                        <a:t>Phasellus</a:t>
                      </a:r>
                      <a:r>
                        <a:rPr lang="de-DE" sz="900" dirty="0">
                          <a:latin typeface="+mj-lt"/>
                        </a:rPr>
                        <a:t> </a:t>
                      </a:r>
                      <a:r>
                        <a:rPr lang="de-DE" sz="900" dirty="0" err="1">
                          <a:latin typeface="+mj-lt"/>
                        </a:rPr>
                        <a:t>viverra</a:t>
                      </a:r>
                      <a:r>
                        <a:rPr lang="de-DE" sz="900" dirty="0">
                          <a:latin typeface="+mj-lt"/>
                        </a:rPr>
                        <a:t> </a:t>
                      </a:r>
                      <a:r>
                        <a:rPr lang="de-DE" sz="900" dirty="0" err="1">
                          <a:latin typeface="+mj-lt"/>
                        </a:rPr>
                        <a:t>nulla</a:t>
                      </a:r>
                      <a:r>
                        <a:rPr lang="de-DE" sz="900" dirty="0">
                          <a:latin typeface="+mj-lt"/>
                        </a:rPr>
                        <a:t> </a:t>
                      </a:r>
                      <a:r>
                        <a:rPr lang="de-DE" sz="900" dirty="0" err="1">
                          <a:latin typeface="+mj-lt"/>
                        </a:rPr>
                        <a:t>ut</a:t>
                      </a:r>
                      <a:r>
                        <a:rPr lang="de-DE" sz="900" dirty="0">
                          <a:latin typeface="+mj-lt"/>
                        </a:rPr>
                        <a:t> </a:t>
                      </a:r>
                      <a:r>
                        <a:rPr lang="de-DE" sz="900" dirty="0" err="1">
                          <a:latin typeface="+mj-lt"/>
                        </a:rPr>
                        <a:t>metus</a:t>
                      </a:r>
                      <a:r>
                        <a:rPr lang="de-DE" sz="900" dirty="0">
                          <a:latin typeface="+mj-lt"/>
                        </a:rPr>
                        <a:t> </a:t>
                      </a:r>
                      <a:r>
                        <a:rPr lang="de-DE" sz="900" dirty="0" err="1">
                          <a:latin typeface="+mj-lt"/>
                        </a:rPr>
                        <a:t>varius</a:t>
                      </a:r>
                      <a:r>
                        <a:rPr lang="de-DE" sz="900" dirty="0">
                          <a:latin typeface="+mj-lt"/>
                        </a:rPr>
                        <a:t> </a:t>
                      </a:r>
                      <a:r>
                        <a:rPr lang="de-DE" sz="900" dirty="0" err="1">
                          <a:latin typeface="+mj-lt"/>
                        </a:rPr>
                        <a:t>laoreet</a:t>
                      </a:r>
                      <a:r>
                        <a:rPr lang="de-DE" sz="900" dirty="0">
                          <a:latin typeface="+mj-lt"/>
                        </a:rPr>
                        <a:t>. </a:t>
                      </a:r>
                      <a:r>
                        <a:rPr lang="de-DE" sz="900" dirty="0" err="1">
                          <a:latin typeface="+mj-lt"/>
                        </a:rPr>
                        <a:t>Quisque</a:t>
                      </a:r>
                      <a:r>
                        <a:rPr lang="de-DE" sz="900" dirty="0">
                          <a:latin typeface="+mj-lt"/>
                        </a:rPr>
                        <a:t> </a:t>
                      </a:r>
                      <a:r>
                        <a:rPr lang="de-DE" sz="900" dirty="0" err="1">
                          <a:latin typeface="+mj-lt"/>
                        </a:rPr>
                        <a:t>rutrum</a:t>
                      </a:r>
                      <a:r>
                        <a:rPr lang="de-DE" sz="900" dirty="0">
                          <a:latin typeface="+mj-lt"/>
                        </a:rPr>
                        <a:t>. </a:t>
                      </a:r>
                      <a:r>
                        <a:rPr lang="de-DE" sz="900" dirty="0" err="1">
                          <a:latin typeface="+mj-lt"/>
                        </a:rPr>
                        <a:t>Aenean</a:t>
                      </a:r>
                      <a:r>
                        <a:rPr lang="de-DE" sz="900" dirty="0">
                          <a:latin typeface="+mj-lt"/>
                        </a:rPr>
                        <a:t> </a:t>
                      </a:r>
                      <a:r>
                        <a:rPr lang="de-DE" sz="900" dirty="0" err="1">
                          <a:latin typeface="+mj-lt"/>
                        </a:rPr>
                        <a:t>imperdiet</a:t>
                      </a:r>
                      <a:r>
                        <a:rPr lang="de-DE" sz="900" dirty="0">
                          <a:latin typeface="+mj-lt"/>
                        </a:rPr>
                        <a:t>. </a:t>
                      </a:r>
                      <a:r>
                        <a:rPr lang="de-DE" sz="900" dirty="0" err="1">
                          <a:latin typeface="+mj-lt"/>
                        </a:rPr>
                        <a:t>Etiam</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 </a:t>
                      </a:r>
                      <a:r>
                        <a:rPr lang="de-DE" sz="900" dirty="0" err="1">
                          <a:latin typeface="+mj-lt"/>
                        </a:rPr>
                        <a:t>vel</a:t>
                      </a:r>
                      <a:r>
                        <a:rPr lang="de-DE" sz="900" dirty="0">
                          <a:latin typeface="+mj-lt"/>
                        </a:rPr>
                        <a:t> </a:t>
                      </a:r>
                      <a:r>
                        <a:rPr lang="de-DE" sz="900" dirty="0" err="1">
                          <a:latin typeface="+mj-lt"/>
                        </a:rPr>
                        <a:t>augue</a:t>
                      </a:r>
                      <a:r>
                        <a:rPr lang="de-DE" sz="900" dirty="0">
                          <a:latin typeface="+mj-lt"/>
                        </a:rPr>
                        <a:t>. </a:t>
                      </a:r>
                      <a:r>
                        <a:rPr lang="de-DE" sz="900" dirty="0" err="1">
                          <a:latin typeface="+mj-lt"/>
                        </a:rPr>
                        <a:t>Curabitur</a:t>
                      </a:r>
                      <a:r>
                        <a:rPr lang="de-DE" sz="900" dirty="0">
                          <a:latin typeface="+mj-lt"/>
                        </a:rPr>
                        <a:t> </a:t>
                      </a:r>
                      <a:r>
                        <a:rPr lang="de-DE" sz="900" dirty="0" err="1">
                          <a:latin typeface="+mj-lt"/>
                        </a:rPr>
                        <a:t>ullamcorper</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a:t>
                      </a:r>
                    </a:p>
                  </a:txBody>
                  <a:tcPr marL="180000" marR="180000" marT="108000" marB="10800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0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5317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2"/>
          </p:nvPr>
        </p:nvSpPr>
        <p:spPr/>
      </p:sp>
      <p:sp>
        <p:nvSpPr>
          <p:cNvPr id="3" name="Textplatzhalter 2"/>
          <p:cNvSpPr>
            <a:spLocks noGrp="1"/>
          </p:cNvSpPr>
          <p:nvPr>
            <p:ph type="body" sz="quarter" idx="10"/>
          </p:nvPr>
        </p:nvSpPr>
        <p:spPr/>
        <p:txBody>
          <a:bodyPr/>
          <a:lstStyle/>
          <a:p>
            <a:endParaRPr lang="de-DE"/>
          </a:p>
        </p:txBody>
      </p:sp>
      <p:sp>
        <p:nvSpPr>
          <p:cNvPr id="4" name="Textplatzhalter 3"/>
          <p:cNvSpPr>
            <a:spLocks noGrp="1"/>
          </p:cNvSpPr>
          <p:nvPr>
            <p:ph type="body" sz="quarter" idx="11"/>
          </p:nvPr>
        </p:nvSpPr>
        <p:spPr/>
        <p:txBody>
          <a:bodyPr/>
          <a:lstStyle/>
          <a:p>
            <a:endParaRPr lang="de-DE"/>
          </a:p>
        </p:txBody>
      </p:sp>
      <p:sp>
        <p:nvSpPr>
          <p:cNvPr id="6" name="Bildplatzhalter 5"/>
          <p:cNvSpPr>
            <a:spLocks noGrp="1"/>
          </p:cNvSpPr>
          <p:nvPr>
            <p:ph type="pic" sz="quarter" idx="14"/>
          </p:nvPr>
        </p:nvSpPr>
        <p:spPr/>
      </p:sp>
      <p:sp>
        <p:nvSpPr>
          <p:cNvPr id="7" name="Textplatzhalter 6"/>
          <p:cNvSpPr>
            <a:spLocks noGrp="1"/>
          </p:cNvSpPr>
          <p:nvPr>
            <p:ph type="body" sz="quarter" idx="15"/>
          </p:nvPr>
        </p:nvSpPr>
        <p:spPr/>
        <p:txBody>
          <a:bodyPr/>
          <a:lstStyle/>
          <a:p>
            <a:endParaRPr lang="de-DE"/>
          </a:p>
        </p:txBody>
      </p:sp>
      <p:sp>
        <p:nvSpPr>
          <p:cNvPr id="8" name="Textplatzhalter 4"/>
          <p:cNvSpPr txBox="1">
            <a:spLocks/>
          </p:cNvSpPr>
          <p:nvPr/>
        </p:nvSpPr>
        <p:spPr>
          <a:xfrm>
            <a:off x="3798000" y="668338"/>
            <a:ext cx="2988000" cy="6480000"/>
          </a:xfrm>
          <a:prstGeom prst="rect">
            <a:avLst/>
          </a:prstGeom>
        </p:spPr>
        <p:txBody>
          <a:bodyPr vert="horz" lIns="0" tIns="0" rIns="0" bIns="0" rtlCol="0">
            <a:noAutofit/>
          </a:bodyPr>
          <a:lstStyle>
            <a:lvl1pPr marL="0" indent="0" algn="l" defTabSz="1007943" rtl="0" eaLnBrk="1" latinLnBrk="0" hangingPunct="1">
              <a:lnSpc>
                <a:spcPts val="2400"/>
              </a:lnSpc>
              <a:spcBef>
                <a:spcPts val="0"/>
              </a:spcBef>
              <a:spcAft>
                <a:spcPts val="900"/>
              </a:spcAft>
              <a:buFontTx/>
              <a:buNone/>
              <a:defRPr sz="1800" b="1" kern="1200">
                <a:solidFill>
                  <a:schemeClr val="accent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144000" indent="-144000" algn="l" defTabSz="1007943" rtl="0" eaLnBrk="1" latinLnBrk="0" hangingPunct="1">
              <a:lnSpc>
                <a:spcPts val="1200"/>
              </a:lnSpc>
              <a:spcBef>
                <a:spcPts val="0"/>
              </a:spcBef>
              <a:buClr>
                <a:schemeClr val="accent1"/>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Clr>
                <a:srgbClr val="4B4B4D"/>
              </a:buClr>
              <a:buSzPct val="110000"/>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dirty="0">
                <a:solidFill>
                  <a:srgbClr val="CE1F5E"/>
                </a:solidFill>
              </a:rPr>
              <a:t>Impressum</a:t>
            </a:r>
          </a:p>
          <a:p>
            <a:pPr lvl="4"/>
            <a:r>
              <a:rPr lang="de-DE" b="1" dirty="0"/>
              <a:t>Herausgeber</a:t>
            </a:r>
            <a:r>
              <a:rPr lang="de-DE" dirty="0"/>
              <a:t>:</a:t>
            </a:r>
          </a:p>
          <a:p>
            <a:pPr lvl="4"/>
            <a:r>
              <a:rPr lang="de-DE" dirty="0"/>
              <a:t>Umweltbundesamt</a:t>
            </a:r>
          </a:p>
          <a:p>
            <a:pPr lvl="4"/>
            <a:r>
              <a:rPr lang="de-DE" dirty="0"/>
              <a:t>Fachgebiet [Fachgebiet]</a:t>
            </a:r>
          </a:p>
          <a:p>
            <a:pPr lvl="4"/>
            <a:r>
              <a:rPr lang="de-DE" dirty="0"/>
              <a:t>Postfach 14 06</a:t>
            </a:r>
          </a:p>
          <a:p>
            <a:pPr lvl="4"/>
            <a:r>
              <a:rPr lang="de-DE" dirty="0"/>
              <a:t>06813 Dessau-Roßlau</a:t>
            </a:r>
          </a:p>
          <a:p>
            <a:pPr lvl="4"/>
            <a:r>
              <a:rPr lang="de-DE" dirty="0"/>
              <a:t>Tel: +49 340-2103-0</a:t>
            </a:r>
          </a:p>
          <a:p>
            <a:pPr lvl="4"/>
            <a:r>
              <a:rPr lang="de-DE" dirty="0"/>
              <a:t>buergerservice@umweltbundesamt.de</a:t>
            </a:r>
          </a:p>
          <a:p>
            <a:pPr lvl="4"/>
            <a:r>
              <a:rPr lang="de-DE" dirty="0"/>
              <a:t>Internet: www.umweltbundesamt.de</a:t>
            </a:r>
          </a:p>
          <a:p>
            <a:pPr lvl="4"/>
            <a:endParaRPr lang="de-DE" dirty="0"/>
          </a:p>
          <a:p>
            <a:pPr lvl="4"/>
            <a:r>
              <a:rPr lang="de-DE" dirty="0"/>
              <a:t>        /umweltbundesamt.de</a:t>
            </a:r>
          </a:p>
          <a:p>
            <a:pPr lvl="4"/>
            <a:r>
              <a:rPr lang="de-DE" dirty="0"/>
              <a:t>        /</a:t>
            </a:r>
            <a:r>
              <a:rPr lang="de-DE" dirty="0" err="1"/>
              <a:t>umweltbundesamt</a:t>
            </a:r>
            <a:endParaRPr lang="de-DE" dirty="0"/>
          </a:p>
          <a:p>
            <a:pPr lvl="4"/>
            <a:r>
              <a:rPr lang="de-DE" dirty="0"/>
              <a:t>        /</a:t>
            </a:r>
            <a:r>
              <a:rPr lang="de-DE" dirty="0" err="1"/>
              <a:t>umweltbundesamt</a:t>
            </a:r>
            <a:endParaRPr lang="de-DE" dirty="0"/>
          </a:p>
          <a:p>
            <a:pPr lvl="4"/>
            <a:r>
              <a:rPr lang="de-DE" dirty="0"/>
              <a:t>        /</a:t>
            </a:r>
            <a:r>
              <a:rPr lang="de-DE" dirty="0" err="1"/>
              <a:t>umweltbundesamt</a:t>
            </a:r>
            <a:endParaRPr lang="de-DE" dirty="0"/>
          </a:p>
          <a:p>
            <a:pPr lvl="4"/>
            <a:endParaRPr lang="de-DE" dirty="0"/>
          </a:p>
          <a:p>
            <a:pPr lvl="4"/>
            <a:r>
              <a:rPr lang="de-DE" b="1" dirty="0"/>
              <a:t>Autoren:</a:t>
            </a:r>
          </a:p>
          <a:p>
            <a:pPr lvl="4"/>
            <a:r>
              <a:rPr lang="de-DE" dirty="0"/>
              <a:t>[Autoren]</a:t>
            </a:r>
          </a:p>
          <a:p>
            <a:pPr lvl="4"/>
            <a:endParaRPr lang="de-DE" dirty="0"/>
          </a:p>
          <a:p>
            <a:pPr lvl="4"/>
            <a:r>
              <a:rPr lang="de-DE" b="1" dirty="0"/>
              <a:t>Redaktion:</a:t>
            </a:r>
          </a:p>
          <a:p>
            <a:pPr lvl="4"/>
            <a:r>
              <a:rPr lang="de-DE" dirty="0"/>
              <a:t>[Redaktion]</a:t>
            </a:r>
          </a:p>
          <a:p>
            <a:pPr lvl="4"/>
            <a:endParaRPr lang="de-DE" dirty="0"/>
          </a:p>
          <a:p>
            <a:pPr lvl="4"/>
            <a:r>
              <a:rPr lang="de-DE" b="1" dirty="0"/>
              <a:t>Publikationen als </a:t>
            </a:r>
            <a:r>
              <a:rPr lang="de-DE" b="1" dirty="0" err="1"/>
              <a:t>pdf</a:t>
            </a:r>
            <a:r>
              <a:rPr lang="de-DE" b="1" dirty="0"/>
              <a:t>:</a:t>
            </a:r>
          </a:p>
          <a:p>
            <a:pPr lvl="4"/>
            <a:r>
              <a:rPr lang="de-DE" dirty="0"/>
              <a:t>www.umweltbundesamt.de/publikationen</a:t>
            </a:r>
          </a:p>
          <a:p>
            <a:pPr lvl="4"/>
            <a:endParaRPr lang="de-DE" dirty="0"/>
          </a:p>
          <a:p>
            <a:pPr lvl="4"/>
            <a:r>
              <a:rPr lang="de-DE" b="1" dirty="0"/>
              <a:t>Bildquellen:</a:t>
            </a:r>
          </a:p>
          <a:p>
            <a:pPr lvl="4"/>
            <a:r>
              <a:rPr lang="de-DE" dirty="0"/>
              <a:t>[Bildquellen]</a:t>
            </a:r>
          </a:p>
          <a:p>
            <a:pPr lvl="4"/>
            <a:endParaRPr lang="de-DE" dirty="0"/>
          </a:p>
          <a:p>
            <a:pPr lvl="4"/>
            <a:r>
              <a:rPr lang="de-DE" dirty="0"/>
              <a:t>Stand: [Monat und Jahr, an dem der Flyer erscheint]</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000" y="2970000"/>
            <a:ext cx="3456439" cy="152400"/>
          </a:xfrm>
          <a:prstGeom prst="rect">
            <a:avLst/>
          </a:prstGeom>
        </p:spPr>
      </p:pic>
      <p:sp>
        <p:nvSpPr>
          <p:cNvPr id="10" name="Textplatzhalter 22"/>
          <p:cNvSpPr txBox="1">
            <a:spLocks/>
          </p:cNvSpPr>
          <p:nvPr/>
        </p:nvSpPr>
        <p:spPr>
          <a:xfrm>
            <a:off x="7092000" y="3121200"/>
            <a:ext cx="3455988" cy="1746000"/>
          </a:xfrm>
          <a:prstGeom prst="rect">
            <a:avLst/>
          </a:prstGeom>
          <a:solidFill>
            <a:srgbClr val="CE1F5E"/>
          </a:solidFill>
        </p:spPr>
        <p:txBody>
          <a:bodyPr vert="horz" lIns="252000" tIns="252000" rIns="252000" bIns="252000" rtlCol="0">
            <a:noAutofit/>
          </a:bodyPr>
          <a:lstStyle>
            <a:lvl1pPr marL="0" indent="0" algn="l" defTabSz="1007943" rtl="0" eaLnBrk="1" latinLnBrk="0" hangingPunct="1">
              <a:lnSpc>
                <a:spcPts val="2400"/>
              </a:lnSpc>
              <a:spcBef>
                <a:spcPts val="0"/>
              </a:spcBef>
              <a:spcAft>
                <a:spcPts val="900"/>
              </a:spcAft>
              <a:buFontTx/>
              <a:buNone/>
              <a:defRPr sz="1800" b="1" kern="1200" baseline="0">
                <a:solidFill>
                  <a:schemeClr val="bg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0" indent="-144000" algn="l" defTabSz="1007943" rtl="0" eaLnBrk="1" latinLnBrk="0" hangingPunct="1">
              <a:lnSpc>
                <a:spcPts val="1200"/>
              </a:lnSpc>
              <a:spcBef>
                <a:spcPts val="0"/>
              </a:spcBef>
              <a:buClr>
                <a:schemeClr val="bg2"/>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120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ts val="2000"/>
              </a:lnSpc>
              <a:spcAft>
                <a:spcPts val="0"/>
              </a:spcAft>
            </a:pPr>
            <a:r>
              <a:rPr lang="de-DE" dirty="0"/>
              <a:t>Flyer Titel Headline 18/20 </a:t>
            </a:r>
            <a:r>
              <a:rPr lang="de-DE" dirty="0" err="1"/>
              <a:t>pt</a:t>
            </a:r>
            <a:endParaRPr lang="de-DE" dirty="0"/>
          </a:p>
          <a:p>
            <a:pPr>
              <a:lnSpc>
                <a:spcPts val="2000"/>
              </a:lnSpc>
              <a:spcAft>
                <a:spcPts val="0"/>
              </a:spcAft>
            </a:pPr>
            <a:r>
              <a:rPr lang="de-DE" b="0" dirty="0"/>
              <a:t>Flyer </a:t>
            </a:r>
            <a:r>
              <a:rPr lang="de-DE" b="0" dirty="0" err="1"/>
              <a:t>Subline</a:t>
            </a:r>
            <a:r>
              <a:rPr lang="de-DE" b="0" dirty="0"/>
              <a:t> </a:t>
            </a:r>
            <a:r>
              <a:rPr lang="de-DE" b="0" dirty="0" err="1"/>
              <a:t>regular</a:t>
            </a:r>
            <a:endParaRPr lang="de-DE" b="0" dirty="0"/>
          </a:p>
          <a:p>
            <a:pPr>
              <a:lnSpc>
                <a:spcPts val="2000"/>
              </a:lnSpc>
              <a:spcAft>
                <a:spcPts val="0"/>
              </a:spcAft>
            </a:pPr>
            <a:r>
              <a:rPr lang="de-DE" b="0" dirty="0"/>
              <a:t>18/20 </a:t>
            </a:r>
            <a:r>
              <a:rPr lang="de-DE" b="0" dirty="0" err="1"/>
              <a:t>pt</a:t>
            </a:r>
            <a:r>
              <a:rPr lang="de-DE" b="0" dirty="0"/>
              <a:t>; Schriftgröße nach Textmenge anpassen</a:t>
            </a:r>
          </a:p>
        </p:txBody>
      </p:sp>
      <p:grpSp>
        <p:nvGrpSpPr>
          <p:cNvPr id="11" name="Gruppieren 10"/>
          <p:cNvGrpSpPr/>
          <p:nvPr/>
        </p:nvGrpSpPr>
        <p:grpSpPr>
          <a:xfrm>
            <a:off x="3797549" y="2479647"/>
            <a:ext cx="143826" cy="566734"/>
            <a:chOff x="785726" y="2479647"/>
            <a:chExt cx="143826" cy="566734"/>
          </a:xfrm>
        </p:grpSpPr>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6" y="2479647"/>
              <a:ext cx="115824" cy="112776"/>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96" y="2652664"/>
              <a:ext cx="143256" cy="97536"/>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97" y="2789563"/>
              <a:ext cx="134112" cy="94488"/>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26" y="2930557"/>
              <a:ext cx="115824" cy="115824"/>
            </a:xfrm>
            <a:prstGeom prst="rect">
              <a:avLst/>
            </a:prstGeom>
          </p:spPr>
        </p:pic>
      </p:grpSp>
    </p:spTree>
    <p:extLst>
      <p:ext uri="{BB962C8B-B14F-4D97-AF65-F5344CB8AC3E}">
        <p14:creationId xmlns:p14="http://schemas.microsoft.com/office/powerpoint/2010/main" val="212815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DE"/>
          </a:p>
        </p:txBody>
      </p:sp>
      <p:sp>
        <p:nvSpPr>
          <p:cNvPr id="3" name="Textplatzhalter 2"/>
          <p:cNvSpPr>
            <a:spLocks noGrp="1"/>
          </p:cNvSpPr>
          <p:nvPr>
            <p:ph type="body" sz="quarter" idx="11"/>
          </p:nvPr>
        </p:nvSpPr>
        <p:spPr/>
        <p:txBody>
          <a:bodyPr/>
          <a:lstStyle/>
          <a:p>
            <a:endParaRPr lang="de-DE"/>
          </a:p>
        </p:txBody>
      </p:sp>
      <p:sp>
        <p:nvSpPr>
          <p:cNvPr id="4" name="Textplatzhalter 3"/>
          <p:cNvSpPr>
            <a:spLocks noGrp="1"/>
          </p:cNvSpPr>
          <p:nvPr>
            <p:ph type="body" sz="quarter" idx="12"/>
          </p:nvPr>
        </p:nvSpPr>
        <p:spPr/>
        <p:txBody>
          <a:bodyPr/>
          <a:lstStyle/>
          <a:p>
            <a:endParaRPr lang="de-DE"/>
          </a:p>
        </p:txBody>
      </p:sp>
      <p:sp>
        <p:nvSpPr>
          <p:cNvPr id="5" name="Textplatzhalter 4"/>
          <p:cNvSpPr>
            <a:spLocks noGrp="1"/>
          </p:cNvSpPr>
          <p:nvPr>
            <p:ph type="body" sz="quarter" idx="15"/>
          </p:nvPr>
        </p:nvSpPr>
        <p:spPr/>
        <p:txBody>
          <a:bodyPr/>
          <a:lstStyle/>
          <a:p>
            <a:endParaRPr lang="de-DE"/>
          </a:p>
        </p:txBody>
      </p:sp>
      <p:sp>
        <p:nvSpPr>
          <p:cNvPr id="6" name="Bildplatzhalter 5"/>
          <p:cNvSpPr>
            <a:spLocks noGrp="1"/>
          </p:cNvSpPr>
          <p:nvPr>
            <p:ph type="pic" sz="quarter" idx="16"/>
          </p:nvPr>
        </p:nvSpPr>
        <p:spPr/>
      </p:sp>
      <p:graphicFrame>
        <p:nvGraphicFramePr>
          <p:cNvPr id="7" name="Tabelle 6"/>
          <p:cNvGraphicFramePr>
            <a:graphicFrameLocks noGrp="1"/>
          </p:cNvGraphicFramePr>
          <p:nvPr>
            <p:extLst>
              <p:ext uri="{D42A27DB-BD31-4B8C-83A1-F6EECF244321}">
                <p14:modId xmlns:p14="http://schemas.microsoft.com/office/powerpoint/2010/main" val="795598643"/>
              </p:ext>
            </p:extLst>
          </p:nvPr>
        </p:nvGraphicFramePr>
        <p:xfrm>
          <a:off x="3906000" y="4416707"/>
          <a:ext cx="2988388" cy="2738567"/>
        </p:xfrm>
        <a:graphic>
          <a:graphicData uri="http://schemas.openxmlformats.org/drawingml/2006/table">
            <a:tbl>
              <a:tblPr firstRow="1" bandRow="1">
                <a:tableStyleId>{5C22544A-7EE6-4342-B048-85BDC9FD1C3A}</a:tableStyleId>
              </a:tblPr>
              <a:tblGrid>
                <a:gridCol w="1494194">
                  <a:extLst>
                    <a:ext uri="{9D8B030D-6E8A-4147-A177-3AD203B41FA5}">
                      <a16:colId xmlns:a16="http://schemas.microsoft.com/office/drawing/2014/main" val="20000"/>
                    </a:ext>
                  </a:extLst>
                </a:gridCol>
                <a:gridCol w="1494194">
                  <a:extLst>
                    <a:ext uri="{9D8B030D-6E8A-4147-A177-3AD203B41FA5}">
                      <a16:colId xmlns:a16="http://schemas.microsoft.com/office/drawing/2014/main" val="20001"/>
                    </a:ext>
                  </a:extLst>
                </a:gridCol>
              </a:tblGrid>
              <a:tr h="216000">
                <a:tc gridSpan="2">
                  <a:txBody>
                    <a:bodyPr/>
                    <a:lstStyle/>
                    <a:p>
                      <a:pPr>
                        <a:lnSpc>
                          <a:spcPts val="1200"/>
                        </a:lnSpc>
                      </a:pPr>
                      <a:r>
                        <a:rPr lang="de-DE" sz="900" b="0" dirty="0">
                          <a:solidFill>
                            <a:schemeClr val="tx1"/>
                          </a:solidFill>
                          <a:latin typeface="+mj-lt"/>
                        </a:rPr>
                        <a:t>Tab. XX</a:t>
                      </a:r>
                    </a:p>
                  </a:txBody>
                  <a:tcPr marL="0" marR="0">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gridSpan="2">
                  <a:txBody>
                    <a:bodyPr/>
                    <a:lstStyle/>
                    <a:p>
                      <a:pPr>
                        <a:lnSpc>
                          <a:spcPts val="1200"/>
                        </a:lnSpc>
                      </a:pPr>
                      <a:r>
                        <a:rPr lang="de-DE" sz="900" b="1" dirty="0">
                          <a:latin typeface="+mj-lt"/>
                        </a:rPr>
                        <a:t>Tabellenheadline Flyer 9/12 </a:t>
                      </a:r>
                      <a:r>
                        <a:rPr lang="de-DE" sz="900" b="1" dirty="0" err="1">
                          <a:latin typeface="+mj-lt"/>
                        </a:rPr>
                        <a:t>pt</a:t>
                      </a:r>
                      <a:r>
                        <a:rPr lang="de-DE" sz="900" b="1" dirty="0">
                          <a:latin typeface="+mj-lt"/>
                        </a:rPr>
                        <a:t> </a:t>
                      </a:r>
                      <a:r>
                        <a:rPr lang="de-DE" sz="900" b="1" dirty="0" err="1">
                          <a:latin typeface="+mj-lt"/>
                        </a:rPr>
                        <a:t>bold</a:t>
                      </a:r>
                      <a:r>
                        <a:rPr lang="de-DE" sz="900" b="1" dirty="0">
                          <a:latin typeface="+mj-lt"/>
                        </a:rPr>
                        <a:t> einzeilige</a:t>
                      </a:r>
                    </a:p>
                    <a:p>
                      <a:pPr>
                        <a:lnSpc>
                          <a:spcPts val="1200"/>
                        </a:lnSpc>
                      </a:pPr>
                      <a:r>
                        <a:rPr lang="de-DE" sz="900" b="1" dirty="0">
                          <a:latin typeface="+mj-lt"/>
                        </a:rPr>
                        <a:t>oder auch zweizeilig</a:t>
                      </a:r>
                    </a:p>
                    <a:p>
                      <a:pPr>
                        <a:lnSpc>
                          <a:spcPts val="1200"/>
                        </a:lnSpc>
                      </a:pPr>
                      <a:r>
                        <a:rPr lang="de-DE" sz="900" b="0" dirty="0" err="1">
                          <a:latin typeface="+mj-lt"/>
                        </a:rPr>
                        <a:t>Tabellensubline</a:t>
                      </a:r>
                      <a:r>
                        <a:rPr lang="de-DE" sz="900" b="0" dirty="0">
                          <a:latin typeface="+mj-lt"/>
                        </a:rPr>
                        <a:t> Flyer 9/12 </a:t>
                      </a:r>
                      <a:r>
                        <a:rPr lang="de-DE" sz="900" b="0" dirty="0" err="1">
                          <a:latin typeface="+mj-lt"/>
                        </a:rPr>
                        <a:t>pt</a:t>
                      </a:r>
                      <a:endParaRPr lang="de-DE" sz="900" b="0" dirty="0">
                        <a:latin typeface="+mj-lt"/>
                      </a:endParaRPr>
                    </a:p>
                  </a:txBody>
                  <a:tcPr marL="0" marR="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r>
                        <a:rPr lang="de-DE" sz="900" b="1" dirty="0">
                          <a:solidFill>
                            <a:schemeClr val="bg1"/>
                          </a:solidFill>
                          <a:latin typeface="+mj-lt"/>
                        </a:rPr>
                        <a:t>Kopfzeile</a:t>
                      </a:r>
                      <a:r>
                        <a:rPr lang="de-DE" sz="900" b="1" baseline="0" dirty="0">
                          <a:solidFill>
                            <a:schemeClr val="bg1"/>
                          </a:solidFill>
                          <a:latin typeface="+mj-lt"/>
                        </a:rPr>
                        <a:t> </a:t>
                      </a:r>
                      <a:r>
                        <a:rPr lang="de-DE" sz="900" b="1" baseline="0">
                          <a:solidFill>
                            <a:schemeClr val="bg1"/>
                          </a:solidFill>
                          <a:latin typeface="+mj-lt"/>
                        </a:rPr>
                        <a:t>9/12 pt </a:t>
                      </a:r>
                      <a:r>
                        <a:rPr lang="de-DE" sz="900" b="1" baseline="0" dirty="0">
                          <a:solidFill>
                            <a:schemeClr val="bg1"/>
                          </a:solidFill>
                          <a:latin typeface="+mj-lt"/>
                        </a:rPr>
                        <a:t>einzeilig</a:t>
                      </a:r>
                    </a:p>
                    <a:p>
                      <a:r>
                        <a:rPr lang="de-DE" sz="900" b="1" baseline="0" dirty="0">
                          <a:solidFill>
                            <a:schemeClr val="bg1"/>
                          </a:solidFill>
                          <a:latin typeface="+mj-lt"/>
                        </a:rPr>
                        <a:t>oder auch mehrzeilig</a:t>
                      </a:r>
                      <a:endParaRPr lang="de-DE" sz="900" b="1" dirty="0">
                        <a:solidFill>
                          <a:schemeClr val="bg1"/>
                        </a:solidFill>
                        <a:latin typeface="+mj-lt"/>
                      </a:endParaRPr>
                    </a:p>
                  </a:txBody>
                  <a:tcPr anchor="ctr">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tc>
                  <a:txBody>
                    <a:bodyPr/>
                    <a:lstStyle/>
                    <a:p>
                      <a:r>
                        <a:rPr lang="de-DE" sz="900" b="1" kern="1200" dirty="0">
                          <a:solidFill>
                            <a:schemeClr val="bg1"/>
                          </a:solidFill>
                          <a:latin typeface="+mj-lt"/>
                          <a:ea typeface="+mn-ea"/>
                          <a:cs typeface="+mn-cs"/>
                        </a:rPr>
                        <a:t>Kopfzeile</a:t>
                      </a:r>
                      <a:endParaRPr lang="de-DE" sz="900" dirty="0">
                        <a:solidFill>
                          <a:srgbClr val="4B4B4D"/>
                        </a:solidFill>
                        <a:latin typeface="+mj-lt"/>
                      </a:endParaRPr>
                    </a:p>
                  </a:txBody>
                  <a:tcPr anchor="ctr">
                    <a:lnL w="9525"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extLst>
                  <a:ext uri="{0D108BD9-81ED-4DB2-BD59-A6C34878D82A}">
                    <a16:rowId xmlns:a16="http://schemas.microsoft.com/office/drawing/2014/main" val="10002"/>
                  </a:ext>
                </a:extLst>
              </a:tr>
              <a:tr h="216000">
                <a:tc>
                  <a:txBody>
                    <a:bodyPr/>
                    <a:lstStyle/>
                    <a:p>
                      <a:pPr>
                        <a:lnSpc>
                          <a:spcPts val="1200"/>
                        </a:lnSpc>
                      </a:pPr>
                      <a:r>
                        <a:rPr lang="de-DE" sz="900" b="0" dirty="0">
                          <a:solidFill>
                            <a:schemeClr val="tx1"/>
                          </a:solidFill>
                          <a:latin typeface="+mj-lt"/>
                        </a:rPr>
                        <a:t>Zelle 9/12 </a:t>
                      </a:r>
                      <a:r>
                        <a:rPr lang="de-DE" sz="900" b="0" dirty="0" err="1">
                          <a:solidFill>
                            <a:schemeClr val="tx1"/>
                          </a:solidFill>
                          <a:latin typeface="+mj-lt"/>
                        </a:rPr>
                        <a:t>pt</a:t>
                      </a:r>
                      <a:r>
                        <a:rPr lang="de-DE" sz="900" b="0" dirty="0">
                          <a:solidFill>
                            <a:schemeClr val="tx1"/>
                          </a:solidFill>
                          <a:latin typeface="+mj-lt"/>
                        </a:rPr>
                        <a:t> </a:t>
                      </a:r>
                      <a:r>
                        <a:rPr lang="de-DE" sz="900" b="0" dirty="0" err="1">
                          <a:solidFill>
                            <a:schemeClr val="tx1"/>
                          </a:solidFill>
                          <a:latin typeface="+mj-lt"/>
                        </a:rPr>
                        <a:t>regular</a:t>
                      </a:r>
                      <a:endParaRPr lang="de-DE" sz="900" b="0" dirty="0">
                        <a:solidFill>
                          <a:schemeClr val="tx1"/>
                        </a:solidFill>
                        <a:latin typeface="+mj-lt"/>
                      </a:endParaRP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tc>
                  <a:txBody>
                    <a:bodyPr/>
                    <a:lstStyle/>
                    <a:p>
                      <a:pPr>
                        <a:lnSpc>
                          <a:spcPts val="1200"/>
                        </a:lnSpc>
                      </a:pPr>
                      <a:r>
                        <a:rPr lang="de-DE" sz="900" b="0" dirty="0">
                          <a:solidFill>
                            <a:schemeClr val="tx1"/>
                          </a:solidFill>
                          <a:latin typeface="+mj-lt"/>
                        </a:rPr>
                        <a:t>Zelle</a:t>
                      </a: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extLst>
                  <a:ext uri="{0D108BD9-81ED-4DB2-BD59-A6C34878D82A}">
                    <a16:rowId xmlns:a16="http://schemas.microsoft.com/office/drawing/2014/main" val="10003"/>
                  </a:ext>
                </a:extLst>
              </a:tr>
              <a:tr h="216000">
                <a:tc>
                  <a:txBody>
                    <a:bodyPr/>
                    <a:lstStyle/>
                    <a:p>
                      <a:pPr>
                        <a:lnSpc>
                          <a:spcPts val="1200"/>
                        </a:lnSpc>
                      </a:pPr>
                      <a:r>
                        <a:rPr lang="de-DE" sz="900" b="0" dirty="0">
                          <a:solidFill>
                            <a:schemeClr val="tx1"/>
                          </a:solidFill>
                          <a:latin typeface="+mj-lt"/>
                        </a:rPr>
                        <a:t>Zelle</a:t>
                      </a: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00">
                <a:tc>
                  <a:txBody>
                    <a:bodyPr/>
                    <a:lstStyle/>
                    <a:p>
                      <a:pPr>
                        <a:lnSpc>
                          <a:spcPts val="1200"/>
                        </a:lnSpc>
                      </a:pPr>
                      <a:r>
                        <a:rPr lang="de-DE" sz="900" b="0" dirty="0">
                          <a:solidFill>
                            <a:schemeClr val="tx1"/>
                          </a:solidFill>
                          <a:latin typeface="+mj-lt"/>
                        </a:rPr>
                        <a:t>Zelle</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extLst>
                  <a:ext uri="{0D108BD9-81ED-4DB2-BD59-A6C34878D82A}">
                    <a16:rowId xmlns:a16="http://schemas.microsoft.com/office/drawing/2014/main" val="10005"/>
                  </a:ext>
                </a:extLst>
              </a:tr>
              <a:tr h="180000">
                <a:tc gridSpan="2">
                  <a:txBody>
                    <a:bodyPr/>
                    <a:lstStyle/>
                    <a:p>
                      <a:pPr marL="64800" indent="-64800">
                        <a:lnSpc>
                          <a:spcPts val="800"/>
                        </a:lnSpc>
                      </a:pPr>
                      <a:r>
                        <a:rPr lang="de-DE" sz="600" dirty="0">
                          <a:solidFill>
                            <a:schemeClr val="tx1"/>
                          </a:solidFill>
                          <a:latin typeface="+mj-lt"/>
                        </a:rPr>
                        <a:t>* Fußnote/Anmerkungstexte/Erklärungen, linksbündig, Textausrichtung</a:t>
                      </a:r>
                      <a:r>
                        <a:rPr lang="de-DE" sz="600" baseline="0" dirty="0">
                          <a:solidFill>
                            <a:schemeClr val="tx1"/>
                          </a:solidFill>
                          <a:latin typeface="+mj-lt"/>
                        </a:rPr>
                        <a:t> oben, Höhe abhängig von der Textlänge</a:t>
                      </a:r>
                      <a:endParaRPr lang="de-DE" sz="600" dirty="0">
                        <a:solidFill>
                          <a:schemeClr val="tx1"/>
                        </a:solidFill>
                        <a:latin typeface="+mj-lt"/>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4000">
                <a:tc gridSpan="2">
                  <a:txBody>
                    <a:bodyPr/>
                    <a:lstStyle/>
                    <a:p>
                      <a:pPr algn="r">
                        <a:lnSpc>
                          <a:spcPts val="800"/>
                        </a:lnSpc>
                      </a:pPr>
                      <a:r>
                        <a:rPr lang="de-DE" sz="600" dirty="0"/>
                        <a:t>Quellenangabe 6/8 </a:t>
                      </a:r>
                      <a:r>
                        <a:rPr lang="de-DE" sz="600" dirty="0" err="1"/>
                        <a:t>pt</a:t>
                      </a:r>
                      <a:r>
                        <a:rPr lang="de-DE" sz="600" dirty="0"/>
                        <a:t> rechtsbündig</a:t>
                      </a:r>
                    </a:p>
                  </a:txBody>
                  <a:tcPr>
                    <a:lnT w="12700" cap="flat" cmpd="sng" algn="ctr">
                      <a:solidFill>
                        <a:schemeClr val="tx1"/>
                      </a:solidFill>
                      <a:prstDash val="solid"/>
                      <a:round/>
                      <a:headEnd type="none" w="med" len="med"/>
                      <a:tailEnd type="none" w="med" len="med"/>
                    </a:lnT>
                    <a:lnB w="12700" cmpd="sng">
                      <a:noFill/>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7"/>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42625959"/>
              </p:ext>
            </p:extLst>
          </p:nvPr>
        </p:nvGraphicFramePr>
        <p:xfrm>
          <a:off x="7451475" y="669599"/>
          <a:ext cx="2989049" cy="2705237"/>
        </p:xfrm>
        <a:graphic>
          <a:graphicData uri="http://schemas.openxmlformats.org/drawingml/2006/table">
            <a:tbl>
              <a:tblPr firstRow="1" bandRow="1">
                <a:tableStyleId>{5C22544A-7EE6-4342-B048-85BDC9FD1C3A}</a:tableStyleId>
              </a:tblPr>
              <a:tblGrid>
                <a:gridCol w="2989049">
                  <a:extLst>
                    <a:ext uri="{9D8B030D-6E8A-4147-A177-3AD203B41FA5}">
                      <a16:colId xmlns:a16="http://schemas.microsoft.com/office/drawing/2014/main" val="20000"/>
                    </a:ext>
                  </a:extLst>
                </a:gridCol>
              </a:tblGrid>
              <a:tr h="0">
                <a:tc>
                  <a:txBody>
                    <a:bodyPr/>
                    <a:lstStyle/>
                    <a:p>
                      <a:pPr>
                        <a:lnSpc>
                          <a:spcPts val="1200"/>
                        </a:lnSpc>
                      </a:pPr>
                      <a:r>
                        <a:rPr lang="de-DE" sz="1100" dirty="0">
                          <a:solidFill>
                            <a:schemeClr val="bg1"/>
                          </a:solidFill>
                          <a:latin typeface="+mj-lt"/>
                        </a:rPr>
                        <a:t>Infobox Headline </a:t>
                      </a:r>
                      <a:r>
                        <a:rPr lang="de-DE" sz="1100" dirty="0" err="1">
                          <a:solidFill>
                            <a:schemeClr val="bg1"/>
                          </a:solidFill>
                          <a:latin typeface="+mj-lt"/>
                        </a:rPr>
                        <a:t>Lorem</a:t>
                      </a:r>
                      <a:r>
                        <a:rPr lang="de-DE" sz="1100" dirty="0">
                          <a:solidFill>
                            <a:schemeClr val="bg1"/>
                          </a:solidFill>
                          <a:latin typeface="+mj-lt"/>
                        </a:rPr>
                        <a:t> </a:t>
                      </a:r>
                      <a:r>
                        <a:rPr lang="de-DE" sz="1100" dirty="0" err="1">
                          <a:solidFill>
                            <a:schemeClr val="bg1"/>
                          </a:solidFill>
                          <a:latin typeface="+mj-lt"/>
                        </a:rPr>
                        <a:t>ipsum</a:t>
                      </a:r>
                      <a:r>
                        <a:rPr lang="de-DE" sz="1100" dirty="0">
                          <a:solidFill>
                            <a:schemeClr val="bg1"/>
                          </a:solidFill>
                          <a:latin typeface="+mj-lt"/>
                        </a:rPr>
                        <a:t> einzeilig </a:t>
                      </a:r>
                    </a:p>
                    <a:p>
                      <a:pPr>
                        <a:lnSpc>
                          <a:spcPts val="1200"/>
                        </a:lnSpc>
                      </a:pPr>
                      <a:r>
                        <a:rPr lang="de-DE" sz="1100" dirty="0">
                          <a:solidFill>
                            <a:schemeClr val="bg1"/>
                          </a:solidFill>
                          <a:latin typeface="+mj-lt"/>
                        </a:rPr>
                        <a:t>oder zweizeilig möglich 11/12 </a:t>
                      </a:r>
                      <a:r>
                        <a:rPr lang="de-DE" sz="1100" dirty="0" err="1">
                          <a:solidFill>
                            <a:schemeClr val="bg1"/>
                          </a:solidFill>
                          <a:latin typeface="+mj-lt"/>
                        </a:rPr>
                        <a:t>pt</a:t>
                      </a:r>
                      <a:endParaRPr lang="de-DE" sz="1100" dirty="0">
                        <a:solidFill>
                          <a:schemeClr val="bg1"/>
                        </a:solidFill>
                        <a:latin typeface="+mj-lt"/>
                      </a:endParaRPr>
                    </a:p>
                  </a:txBody>
                  <a:tcPr marL="180000" marR="180000" marT="108000" marB="10800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1F5E"/>
                    </a:solidFill>
                  </a:tcPr>
                </a:tc>
                <a:extLst>
                  <a:ext uri="{0D108BD9-81ED-4DB2-BD59-A6C34878D82A}">
                    <a16:rowId xmlns:a16="http://schemas.microsoft.com/office/drawing/2014/main" val="10000"/>
                  </a:ext>
                </a:extLst>
              </a:tr>
              <a:tr h="0">
                <a:tc>
                  <a:txBody>
                    <a:bodyPr/>
                    <a:lstStyle/>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Copytext</a:t>
                      </a:r>
                      <a:r>
                        <a:rPr lang="de-DE" sz="900" dirty="0">
                          <a:latin typeface="+mj-lt"/>
                        </a:rPr>
                        <a:t> Infobox</a:t>
                      </a:r>
                      <a:r>
                        <a:rPr lang="de-DE" sz="900" baseline="0" dirty="0">
                          <a:latin typeface="+mj-lt"/>
                        </a:rPr>
                        <a:t> 9/12 </a:t>
                      </a:r>
                      <a:r>
                        <a:rPr lang="de-DE" sz="900" baseline="0" dirty="0" err="1">
                          <a:latin typeface="+mj-lt"/>
                        </a:rPr>
                        <a:t>pt</a:t>
                      </a:r>
                      <a:r>
                        <a:rPr lang="de-DE" sz="900" baseline="0" dirty="0">
                          <a:latin typeface="+mj-lt"/>
                        </a:rPr>
                        <a:t>; </a:t>
                      </a:r>
                      <a:r>
                        <a:rPr lang="de-DE" sz="900" baseline="0" dirty="0" err="1">
                          <a:latin typeface="+mj-lt"/>
                        </a:rPr>
                        <a:t>text</a:t>
                      </a:r>
                      <a:r>
                        <a:rPr lang="de-DE" sz="900" baseline="0" dirty="0">
                          <a:latin typeface="+mj-lt"/>
                        </a:rPr>
                        <a:t> läuft in eigenständiger Box. </a:t>
                      </a:r>
                      <a:r>
                        <a:rPr lang="de-DE" sz="900" dirty="0" err="1">
                          <a:latin typeface="+mj-lt"/>
                        </a:rPr>
                        <a:t>arcu</a:t>
                      </a:r>
                      <a:r>
                        <a:rPr lang="de-DE" sz="900" dirty="0">
                          <a:latin typeface="+mj-lt"/>
                        </a:rPr>
                        <a:t>. In </a:t>
                      </a:r>
                      <a:r>
                        <a:rPr lang="de-DE" sz="900" dirty="0" err="1">
                          <a:latin typeface="+mj-lt"/>
                        </a:rPr>
                        <a:t>enim</a:t>
                      </a:r>
                      <a:r>
                        <a:rPr lang="de-DE" sz="900" dirty="0">
                          <a:latin typeface="+mj-lt"/>
                        </a:rPr>
                        <a:t> </a:t>
                      </a:r>
                      <a:r>
                        <a:rPr lang="de-DE" sz="900" dirty="0" err="1">
                          <a:latin typeface="+mj-lt"/>
                        </a:rPr>
                        <a:t>justo</a:t>
                      </a:r>
                      <a:r>
                        <a:rPr lang="de-DE" sz="900" dirty="0">
                          <a:latin typeface="+mj-lt"/>
                        </a:rPr>
                        <a:t>, </a:t>
                      </a:r>
                      <a:r>
                        <a:rPr lang="de-DE" sz="900" dirty="0" err="1">
                          <a:latin typeface="+mj-lt"/>
                        </a:rPr>
                        <a:t>rhoncus</a:t>
                      </a:r>
                      <a:r>
                        <a:rPr lang="de-DE" sz="900" dirty="0">
                          <a:latin typeface="+mj-lt"/>
                        </a:rPr>
                        <a:t> </a:t>
                      </a:r>
                      <a:r>
                        <a:rPr lang="de-DE" sz="900" dirty="0" err="1">
                          <a:latin typeface="+mj-lt"/>
                        </a:rPr>
                        <a:t>ut</a:t>
                      </a:r>
                      <a:r>
                        <a:rPr lang="de-DE" sz="900" dirty="0">
                          <a:latin typeface="+mj-lt"/>
                        </a:rPr>
                        <a:t>, </a:t>
                      </a:r>
                      <a:r>
                        <a:rPr lang="de-DE" sz="900" dirty="0" err="1">
                          <a:latin typeface="+mj-lt"/>
                        </a:rPr>
                        <a:t>imperdiet</a:t>
                      </a:r>
                      <a:r>
                        <a:rPr lang="de-DE" sz="900" dirty="0">
                          <a:latin typeface="+mj-lt"/>
                        </a:rPr>
                        <a:t> a, </a:t>
                      </a:r>
                      <a:r>
                        <a:rPr lang="de-DE" sz="900" dirty="0" err="1">
                          <a:latin typeface="+mj-lt"/>
                        </a:rPr>
                        <a:t>venenatis</a:t>
                      </a:r>
                      <a:r>
                        <a:rPr lang="de-DE" sz="900" dirty="0">
                          <a:latin typeface="+mj-lt"/>
                        </a:rPr>
                        <a:t> </a:t>
                      </a:r>
                      <a:r>
                        <a:rPr lang="de-DE" sz="900" dirty="0" err="1">
                          <a:latin typeface="+mj-lt"/>
                        </a:rPr>
                        <a:t>vitae</a:t>
                      </a:r>
                      <a:r>
                        <a:rPr lang="de-DE" sz="900" dirty="0">
                          <a:latin typeface="+mj-lt"/>
                        </a:rPr>
                        <a:t>, </a:t>
                      </a:r>
                      <a:r>
                        <a:rPr lang="de-DE" sz="900" dirty="0" err="1">
                          <a:latin typeface="+mj-lt"/>
                        </a:rPr>
                        <a:t>justo</a:t>
                      </a:r>
                      <a:r>
                        <a:rPr lang="de-DE" sz="900" dirty="0">
                          <a:latin typeface="+mj-lt"/>
                        </a:rPr>
                        <a:t>. </a:t>
                      </a:r>
                      <a:r>
                        <a:rPr lang="de-DE" sz="900" dirty="0" err="1">
                          <a:latin typeface="+mj-lt"/>
                        </a:rPr>
                        <a:t>Nullam</a:t>
                      </a:r>
                      <a:r>
                        <a:rPr lang="de-DE" sz="900" dirty="0">
                          <a:latin typeface="+mj-lt"/>
                        </a:rPr>
                        <a:t> </a:t>
                      </a:r>
                      <a:r>
                        <a:rPr lang="de-DE" sz="900" dirty="0" err="1">
                          <a:latin typeface="+mj-lt"/>
                        </a:rPr>
                        <a:t>dictum</a:t>
                      </a:r>
                      <a:r>
                        <a:rPr lang="de-DE" sz="900" dirty="0">
                          <a:latin typeface="+mj-lt"/>
                        </a:rPr>
                        <a:t> </a:t>
                      </a:r>
                      <a:r>
                        <a:rPr lang="de-DE" sz="900" dirty="0" err="1">
                          <a:latin typeface="+mj-lt"/>
                        </a:rPr>
                        <a:t>felis</a:t>
                      </a:r>
                      <a:r>
                        <a:rPr lang="de-DE" sz="900" dirty="0">
                          <a:latin typeface="+mj-lt"/>
                        </a:rPr>
                        <a:t> </a:t>
                      </a:r>
                      <a:r>
                        <a:rPr lang="de-DE" sz="900" dirty="0" err="1">
                          <a:latin typeface="+mj-lt"/>
                        </a:rPr>
                        <a:t>eu</a:t>
                      </a:r>
                      <a:r>
                        <a:rPr lang="de-DE" sz="900" dirty="0">
                          <a:latin typeface="+mj-lt"/>
                        </a:rPr>
                        <a:t> </a:t>
                      </a:r>
                      <a:r>
                        <a:rPr lang="de-DE" sz="900" dirty="0" err="1">
                          <a:latin typeface="+mj-lt"/>
                        </a:rPr>
                        <a:t>pede</a:t>
                      </a:r>
                      <a:r>
                        <a:rPr lang="de-DE" sz="900" dirty="0">
                          <a:latin typeface="+mj-lt"/>
                        </a:rPr>
                        <a:t> </a:t>
                      </a:r>
                      <a:r>
                        <a:rPr lang="de-DE" sz="900" dirty="0" err="1">
                          <a:latin typeface="+mj-lt"/>
                        </a:rPr>
                        <a:t>mollis</a:t>
                      </a:r>
                      <a:r>
                        <a:rPr lang="de-DE" sz="900" dirty="0">
                          <a:latin typeface="+mj-lt"/>
                        </a:rPr>
                        <a:t> </a:t>
                      </a:r>
                      <a:r>
                        <a:rPr lang="de-DE" sz="900" dirty="0" err="1">
                          <a:latin typeface="+mj-lt"/>
                        </a:rPr>
                        <a:t>pretium</a:t>
                      </a:r>
                      <a:r>
                        <a:rPr lang="de-DE" sz="900" dirty="0">
                          <a:latin typeface="+mj-lt"/>
                        </a:rPr>
                        <a:t>. Integer </a:t>
                      </a:r>
                      <a:r>
                        <a:rPr lang="de-DE" sz="900" dirty="0" err="1">
                          <a:latin typeface="+mj-lt"/>
                        </a:rPr>
                        <a:t>tincidunt</a:t>
                      </a:r>
                      <a:r>
                        <a:rPr lang="de-DE" sz="900" dirty="0">
                          <a:latin typeface="+mj-lt"/>
                        </a:rPr>
                        <a:t>. </a:t>
                      </a:r>
                      <a:r>
                        <a:rPr lang="de-DE" sz="900" dirty="0" err="1">
                          <a:latin typeface="+mj-lt"/>
                        </a:rPr>
                        <a:t>Cras</a:t>
                      </a:r>
                      <a:r>
                        <a:rPr lang="de-DE" sz="900" dirty="0">
                          <a:latin typeface="+mj-lt"/>
                        </a:rPr>
                        <a:t> </a:t>
                      </a:r>
                      <a:r>
                        <a:rPr lang="de-DE" sz="900" dirty="0" err="1">
                          <a:latin typeface="+mj-lt"/>
                        </a:rPr>
                        <a:t>dapibus</a:t>
                      </a:r>
                      <a:r>
                        <a:rPr lang="de-DE" sz="900" dirty="0">
                          <a:latin typeface="+mj-lt"/>
                        </a:rPr>
                        <a:t>. </a:t>
                      </a:r>
                      <a:r>
                        <a:rPr lang="de-DE" sz="900" dirty="0" err="1">
                          <a:latin typeface="+mj-lt"/>
                        </a:rPr>
                        <a:t>Vivamus</a:t>
                      </a:r>
                      <a:r>
                        <a:rPr lang="de-DE" sz="900" dirty="0">
                          <a:latin typeface="+mj-lt"/>
                        </a:rPr>
                        <a:t> </a:t>
                      </a:r>
                      <a:r>
                        <a:rPr lang="de-DE" sz="900" dirty="0" err="1">
                          <a:latin typeface="+mj-lt"/>
                        </a:rPr>
                        <a:t>elementum</a:t>
                      </a:r>
                      <a:r>
                        <a:rPr lang="de-DE" sz="900" dirty="0">
                          <a:latin typeface="+mj-lt"/>
                        </a:rPr>
                        <a:t> </a:t>
                      </a:r>
                      <a:r>
                        <a:rPr lang="de-DE" sz="900" dirty="0" err="1">
                          <a:latin typeface="+mj-lt"/>
                        </a:rPr>
                        <a:t>semper</a:t>
                      </a:r>
                      <a:r>
                        <a:rPr lang="de-DE" sz="900" dirty="0">
                          <a:latin typeface="+mj-lt"/>
                        </a:rPr>
                        <a:t> </a:t>
                      </a:r>
                      <a:r>
                        <a:rPr lang="de-DE" sz="900" dirty="0" err="1">
                          <a:latin typeface="+mj-lt"/>
                        </a:rPr>
                        <a:t>nisi</a:t>
                      </a:r>
                      <a:r>
                        <a:rPr lang="de-DE" sz="900" dirty="0">
                          <a:latin typeface="+mj-lt"/>
                        </a:rPr>
                        <a:t>. </a:t>
                      </a:r>
                      <a:r>
                        <a:rPr lang="de-DE" sz="900" dirty="0" err="1">
                          <a:latin typeface="+mj-lt"/>
                        </a:rPr>
                        <a:t>Aenean</a:t>
                      </a:r>
                      <a:r>
                        <a:rPr lang="de-DE" sz="900" dirty="0">
                          <a:latin typeface="+mj-lt"/>
                        </a:rPr>
                        <a:t> </a:t>
                      </a:r>
                      <a:r>
                        <a:rPr lang="de-DE" sz="900" dirty="0" err="1">
                          <a:latin typeface="+mj-lt"/>
                        </a:rPr>
                        <a:t>vulputate</a:t>
                      </a:r>
                      <a:r>
                        <a:rPr lang="de-DE" sz="900" dirty="0">
                          <a:latin typeface="+mj-lt"/>
                        </a:rPr>
                        <a:t> </a:t>
                      </a:r>
                      <a:r>
                        <a:rPr lang="de-DE" sz="900" dirty="0" err="1">
                          <a:latin typeface="+mj-lt"/>
                        </a:rPr>
                        <a:t>eleifend</a:t>
                      </a:r>
                      <a:r>
                        <a:rPr lang="de-DE" sz="900" dirty="0">
                          <a:latin typeface="+mj-lt"/>
                        </a:rPr>
                        <a:t> </a:t>
                      </a:r>
                      <a:r>
                        <a:rPr lang="de-DE" sz="900" dirty="0" err="1">
                          <a:latin typeface="+mj-lt"/>
                        </a:rPr>
                        <a:t>tellus</a:t>
                      </a:r>
                      <a:r>
                        <a:rPr lang="de-DE" sz="900" dirty="0">
                          <a:latin typeface="+mj-lt"/>
                        </a:rPr>
                        <a:t>. </a:t>
                      </a:r>
                      <a:r>
                        <a:rPr lang="de-DE" sz="900" dirty="0" err="1">
                          <a:latin typeface="+mj-lt"/>
                        </a:rPr>
                        <a:t>Aenean</a:t>
                      </a:r>
                      <a:r>
                        <a:rPr lang="de-DE" sz="900" dirty="0">
                          <a:latin typeface="+mj-lt"/>
                        </a:rPr>
                        <a:t> </a:t>
                      </a:r>
                      <a:r>
                        <a:rPr lang="de-DE" sz="900" dirty="0" err="1">
                          <a:latin typeface="+mj-lt"/>
                        </a:rPr>
                        <a:t>leo</a:t>
                      </a:r>
                      <a:r>
                        <a:rPr lang="de-DE" sz="900" dirty="0">
                          <a:latin typeface="+mj-lt"/>
                        </a:rPr>
                        <a:t> </a:t>
                      </a:r>
                      <a:r>
                        <a:rPr lang="de-DE" sz="900" dirty="0" err="1">
                          <a:latin typeface="+mj-lt"/>
                        </a:rPr>
                        <a:t>ligula</a:t>
                      </a:r>
                      <a:r>
                        <a:rPr lang="de-DE" sz="900" dirty="0">
                          <a:latin typeface="+mj-lt"/>
                        </a:rPr>
                        <a:t>. </a:t>
                      </a:r>
                    </a:p>
                    <a:p>
                      <a:pPr marL="0" marR="0" lvl="0" indent="0" algn="l" defTabSz="1007943" rtl="0" eaLnBrk="1" fontAlgn="auto" latinLnBrk="0" hangingPunct="1">
                        <a:lnSpc>
                          <a:spcPts val="1200"/>
                        </a:lnSpc>
                        <a:spcBef>
                          <a:spcPts val="0"/>
                        </a:spcBef>
                        <a:spcAft>
                          <a:spcPts val="0"/>
                        </a:spcAft>
                        <a:buClrTx/>
                        <a:buSzTx/>
                        <a:buFontTx/>
                        <a:buNone/>
                        <a:tabLst/>
                        <a:defRPr/>
                      </a:pPr>
                      <a:endParaRPr lang="de-DE" sz="900" dirty="0">
                        <a:latin typeface="+mj-lt"/>
                      </a:endParaRPr>
                    </a:p>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Porttitor</a:t>
                      </a:r>
                      <a:r>
                        <a:rPr lang="de-DE" sz="900" dirty="0">
                          <a:latin typeface="+mj-lt"/>
                        </a:rPr>
                        <a:t> </a:t>
                      </a:r>
                      <a:r>
                        <a:rPr lang="de-DE" sz="900" dirty="0" err="1">
                          <a:latin typeface="+mj-lt"/>
                        </a:rPr>
                        <a:t>eu</a:t>
                      </a:r>
                      <a:r>
                        <a:rPr lang="de-DE" sz="900" dirty="0">
                          <a:latin typeface="+mj-lt"/>
                        </a:rPr>
                        <a:t>, </a:t>
                      </a:r>
                      <a:r>
                        <a:rPr lang="de-DE" sz="900" dirty="0" err="1">
                          <a:latin typeface="+mj-lt"/>
                        </a:rPr>
                        <a:t>consequat</a:t>
                      </a:r>
                      <a:r>
                        <a:rPr lang="de-DE" sz="900" dirty="0">
                          <a:latin typeface="+mj-lt"/>
                        </a:rPr>
                        <a:t> </a:t>
                      </a:r>
                      <a:r>
                        <a:rPr lang="de-DE" sz="900" dirty="0" err="1">
                          <a:latin typeface="+mj-lt"/>
                        </a:rPr>
                        <a:t>vitae</a:t>
                      </a:r>
                      <a:r>
                        <a:rPr lang="de-DE" sz="900" dirty="0">
                          <a:latin typeface="+mj-lt"/>
                        </a:rPr>
                        <a:t>, </a:t>
                      </a:r>
                      <a:r>
                        <a:rPr lang="de-DE" sz="900" dirty="0" err="1">
                          <a:latin typeface="+mj-lt"/>
                        </a:rPr>
                        <a:t>eleifend</a:t>
                      </a:r>
                      <a:r>
                        <a:rPr lang="de-DE" sz="900" dirty="0">
                          <a:latin typeface="+mj-lt"/>
                        </a:rPr>
                        <a:t> </a:t>
                      </a:r>
                      <a:r>
                        <a:rPr lang="de-DE" sz="900" dirty="0" err="1">
                          <a:latin typeface="+mj-lt"/>
                        </a:rPr>
                        <a:t>ac</a:t>
                      </a:r>
                      <a:r>
                        <a:rPr lang="de-DE" sz="900" dirty="0">
                          <a:latin typeface="+mj-lt"/>
                        </a:rPr>
                        <a:t>, </a:t>
                      </a:r>
                      <a:r>
                        <a:rPr lang="de-DE" sz="900" dirty="0" err="1">
                          <a:latin typeface="+mj-lt"/>
                        </a:rPr>
                        <a:t>enim</a:t>
                      </a:r>
                      <a:r>
                        <a:rPr lang="de-DE" sz="900" dirty="0">
                          <a:latin typeface="+mj-lt"/>
                        </a:rPr>
                        <a:t>. </a:t>
                      </a:r>
                      <a:r>
                        <a:rPr lang="de-DE" sz="900" dirty="0" err="1">
                          <a:latin typeface="+mj-lt"/>
                        </a:rPr>
                        <a:t>Aliquam</a:t>
                      </a:r>
                      <a:r>
                        <a:rPr lang="de-DE" sz="900" dirty="0">
                          <a:latin typeface="+mj-lt"/>
                        </a:rPr>
                        <a:t> </a:t>
                      </a:r>
                      <a:r>
                        <a:rPr lang="de-DE" sz="900" dirty="0" err="1">
                          <a:latin typeface="+mj-lt"/>
                        </a:rPr>
                        <a:t>lorem</a:t>
                      </a:r>
                      <a:r>
                        <a:rPr lang="de-DE" sz="900" dirty="0">
                          <a:latin typeface="+mj-lt"/>
                        </a:rPr>
                        <a:t> ante, </a:t>
                      </a:r>
                      <a:r>
                        <a:rPr lang="de-DE" sz="900" dirty="0" err="1">
                          <a:latin typeface="+mj-lt"/>
                        </a:rPr>
                        <a:t>dapibus</a:t>
                      </a:r>
                      <a:r>
                        <a:rPr lang="de-DE" sz="900" dirty="0">
                          <a:latin typeface="+mj-lt"/>
                        </a:rPr>
                        <a:t> in, </a:t>
                      </a:r>
                      <a:r>
                        <a:rPr lang="de-DE" sz="900" dirty="0" err="1">
                          <a:latin typeface="+mj-lt"/>
                        </a:rPr>
                        <a:t>viverra</a:t>
                      </a:r>
                      <a:r>
                        <a:rPr lang="de-DE" sz="900" dirty="0">
                          <a:latin typeface="+mj-lt"/>
                        </a:rPr>
                        <a:t> </a:t>
                      </a:r>
                      <a:r>
                        <a:rPr lang="de-DE" sz="900" dirty="0" err="1">
                          <a:latin typeface="+mj-lt"/>
                        </a:rPr>
                        <a:t>quis</a:t>
                      </a:r>
                      <a:r>
                        <a:rPr lang="de-DE" sz="900" dirty="0">
                          <a:latin typeface="+mj-lt"/>
                        </a:rPr>
                        <a:t>, </a:t>
                      </a:r>
                      <a:r>
                        <a:rPr lang="de-DE" sz="900" dirty="0" err="1">
                          <a:latin typeface="+mj-lt"/>
                        </a:rPr>
                        <a:t>feugiat</a:t>
                      </a:r>
                      <a:r>
                        <a:rPr lang="de-DE" sz="900" dirty="0">
                          <a:latin typeface="+mj-lt"/>
                        </a:rPr>
                        <a:t> a, </a:t>
                      </a:r>
                      <a:r>
                        <a:rPr lang="de-DE" sz="900" dirty="0" err="1">
                          <a:latin typeface="+mj-lt"/>
                        </a:rPr>
                        <a:t>tellus</a:t>
                      </a:r>
                      <a:r>
                        <a:rPr lang="de-DE" sz="900" dirty="0">
                          <a:latin typeface="+mj-lt"/>
                        </a:rPr>
                        <a:t>. </a:t>
                      </a:r>
                      <a:r>
                        <a:rPr lang="de-DE" sz="900" dirty="0" err="1">
                          <a:latin typeface="+mj-lt"/>
                        </a:rPr>
                        <a:t>Phasellus</a:t>
                      </a:r>
                      <a:r>
                        <a:rPr lang="de-DE" sz="900" dirty="0">
                          <a:latin typeface="+mj-lt"/>
                        </a:rPr>
                        <a:t> </a:t>
                      </a:r>
                      <a:r>
                        <a:rPr lang="de-DE" sz="900" dirty="0" err="1">
                          <a:latin typeface="+mj-lt"/>
                        </a:rPr>
                        <a:t>viverra</a:t>
                      </a:r>
                      <a:r>
                        <a:rPr lang="de-DE" sz="900" dirty="0">
                          <a:latin typeface="+mj-lt"/>
                        </a:rPr>
                        <a:t> </a:t>
                      </a:r>
                      <a:r>
                        <a:rPr lang="de-DE" sz="900" dirty="0" err="1">
                          <a:latin typeface="+mj-lt"/>
                        </a:rPr>
                        <a:t>nulla</a:t>
                      </a:r>
                      <a:r>
                        <a:rPr lang="de-DE" sz="900" dirty="0">
                          <a:latin typeface="+mj-lt"/>
                        </a:rPr>
                        <a:t> </a:t>
                      </a:r>
                      <a:r>
                        <a:rPr lang="de-DE" sz="900" dirty="0" err="1">
                          <a:latin typeface="+mj-lt"/>
                        </a:rPr>
                        <a:t>ut</a:t>
                      </a:r>
                      <a:r>
                        <a:rPr lang="de-DE" sz="900" dirty="0">
                          <a:latin typeface="+mj-lt"/>
                        </a:rPr>
                        <a:t> </a:t>
                      </a:r>
                      <a:r>
                        <a:rPr lang="de-DE" sz="900" dirty="0" err="1">
                          <a:latin typeface="+mj-lt"/>
                        </a:rPr>
                        <a:t>metus</a:t>
                      </a:r>
                      <a:r>
                        <a:rPr lang="de-DE" sz="900" dirty="0">
                          <a:latin typeface="+mj-lt"/>
                        </a:rPr>
                        <a:t> </a:t>
                      </a:r>
                      <a:r>
                        <a:rPr lang="de-DE" sz="900" dirty="0" err="1">
                          <a:latin typeface="+mj-lt"/>
                        </a:rPr>
                        <a:t>varius</a:t>
                      </a:r>
                      <a:r>
                        <a:rPr lang="de-DE" sz="900" dirty="0">
                          <a:latin typeface="+mj-lt"/>
                        </a:rPr>
                        <a:t> </a:t>
                      </a:r>
                      <a:r>
                        <a:rPr lang="de-DE" sz="900" dirty="0" err="1">
                          <a:latin typeface="+mj-lt"/>
                        </a:rPr>
                        <a:t>laoreet</a:t>
                      </a:r>
                      <a:r>
                        <a:rPr lang="de-DE" sz="900" dirty="0">
                          <a:latin typeface="+mj-lt"/>
                        </a:rPr>
                        <a:t>. </a:t>
                      </a:r>
                      <a:r>
                        <a:rPr lang="de-DE" sz="900" dirty="0" err="1">
                          <a:latin typeface="+mj-lt"/>
                        </a:rPr>
                        <a:t>Quisque</a:t>
                      </a:r>
                      <a:r>
                        <a:rPr lang="de-DE" sz="900" dirty="0">
                          <a:latin typeface="+mj-lt"/>
                        </a:rPr>
                        <a:t> </a:t>
                      </a:r>
                      <a:r>
                        <a:rPr lang="de-DE" sz="900" dirty="0" err="1">
                          <a:latin typeface="+mj-lt"/>
                        </a:rPr>
                        <a:t>rutrum</a:t>
                      </a:r>
                      <a:r>
                        <a:rPr lang="de-DE" sz="900" dirty="0">
                          <a:latin typeface="+mj-lt"/>
                        </a:rPr>
                        <a:t>. </a:t>
                      </a:r>
                      <a:r>
                        <a:rPr lang="de-DE" sz="900" dirty="0" err="1">
                          <a:latin typeface="+mj-lt"/>
                        </a:rPr>
                        <a:t>Aenean</a:t>
                      </a:r>
                      <a:r>
                        <a:rPr lang="de-DE" sz="900" dirty="0">
                          <a:latin typeface="+mj-lt"/>
                        </a:rPr>
                        <a:t> </a:t>
                      </a:r>
                      <a:r>
                        <a:rPr lang="de-DE" sz="900" dirty="0" err="1">
                          <a:latin typeface="+mj-lt"/>
                        </a:rPr>
                        <a:t>imperdiet</a:t>
                      </a:r>
                      <a:r>
                        <a:rPr lang="de-DE" sz="900" dirty="0">
                          <a:latin typeface="+mj-lt"/>
                        </a:rPr>
                        <a:t>. </a:t>
                      </a:r>
                      <a:r>
                        <a:rPr lang="de-DE" sz="900" dirty="0" err="1">
                          <a:latin typeface="+mj-lt"/>
                        </a:rPr>
                        <a:t>Etiam</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 </a:t>
                      </a:r>
                      <a:r>
                        <a:rPr lang="de-DE" sz="900" dirty="0" err="1">
                          <a:latin typeface="+mj-lt"/>
                        </a:rPr>
                        <a:t>vel</a:t>
                      </a:r>
                      <a:r>
                        <a:rPr lang="de-DE" sz="900" dirty="0">
                          <a:latin typeface="+mj-lt"/>
                        </a:rPr>
                        <a:t> </a:t>
                      </a:r>
                      <a:r>
                        <a:rPr lang="de-DE" sz="900" dirty="0" err="1">
                          <a:latin typeface="+mj-lt"/>
                        </a:rPr>
                        <a:t>augue</a:t>
                      </a:r>
                      <a:r>
                        <a:rPr lang="de-DE" sz="900" dirty="0">
                          <a:latin typeface="+mj-lt"/>
                        </a:rPr>
                        <a:t>. </a:t>
                      </a:r>
                      <a:r>
                        <a:rPr lang="de-DE" sz="900" dirty="0" err="1">
                          <a:latin typeface="+mj-lt"/>
                        </a:rPr>
                        <a:t>Curabitur</a:t>
                      </a:r>
                      <a:r>
                        <a:rPr lang="de-DE" sz="900" dirty="0">
                          <a:latin typeface="+mj-lt"/>
                        </a:rPr>
                        <a:t> </a:t>
                      </a:r>
                      <a:r>
                        <a:rPr lang="de-DE" sz="900" dirty="0" err="1">
                          <a:latin typeface="+mj-lt"/>
                        </a:rPr>
                        <a:t>ullamcorper</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a:t>
                      </a:r>
                    </a:p>
                  </a:txBody>
                  <a:tcPr marL="180000" marR="180000" marT="108000" marB="10800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6E6E9"/>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832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Relevanz des Vorhabens</a:t>
            </a:r>
          </a:p>
          <a:p>
            <a:pPr lvl="1"/>
            <a:r>
              <a:rPr lang="de-DE" dirty="0"/>
              <a:t>Die Digitalisierung und die damit </a:t>
            </a:r>
            <a:r>
              <a:rPr lang="de-DE" dirty="0" err="1"/>
              <a:t>verbundende</a:t>
            </a:r>
            <a:r>
              <a:rPr lang="de-DE" dirty="0"/>
              <a:t> digitale Transformation von Industrie, Regierung und Gesellschaft befindet sich im vollen Gange. Wie der Berühmte Erfinder, Software Entwickler und Investor Marc </a:t>
            </a:r>
            <a:r>
              <a:rPr lang="de-DE" dirty="0" err="1"/>
              <a:t>Andreessen</a:t>
            </a:r>
            <a:r>
              <a:rPr lang="de-DE" dirty="0"/>
              <a:t> bereits 2011 bemerkte:  "Software frisst die Welt auf." [Software </a:t>
            </a:r>
            <a:r>
              <a:rPr lang="de-DE" dirty="0" err="1"/>
              <a:t>is</a:t>
            </a:r>
            <a:r>
              <a:rPr lang="de-DE" dirty="0"/>
              <a:t> </a:t>
            </a:r>
            <a:r>
              <a:rPr lang="de-DE" dirty="0" err="1"/>
              <a:t>Eating</a:t>
            </a:r>
            <a:r>
              <a:rPr lang="de-DE" dirty="0"/>
              <a:t> </a:t>
            </a:r>
            <a:r>
              <a:rPr lang="de-DE" dirty="0" err="1"/>
              <a:t>the</a:t>
            </a:r>
            <a:r>
              <a:rPr lang="de-DE" dirty="0"/>
              <a:t> World]. Dabei war die Effizienz der Software selbst lange Zeit kein Thema, es war wichtiger, schneller, mehr und größere Software Anwendungen zu bauen. Mehr Hardware war für viele Unternehmen ökonomischer als mehr Zeit in die Entwicklung und die Optimierung der Software zu investieren. </a:t>
            </a:r>
          </a:p>
          <a:p>
            <a:pPr lvl="1"/>
            <a:r>
              <a:rPr lang="de-DE" dirty="0"/>
              <a:t>Sowohl technisch als auch gesellschaftlich hat dieser Vorgehen jetzt seine Grenze erreicht. Die Aufmerksamkeit der Gesellschaft und Politik beschäftigt sich zunehmend mit den Umweltauswirkungen und dem Ressourcenverbrauch der Digitalwirtschaft. Und Hardware, insbesondere Prozessor-Chips und Speicher haben mit dem Ende von Moore's Law keine Möglichkeit weiter verkleinert und beschleunigt werden, stattdessen wird die Infrastruktur - Rechenzentren und Anzahl der Server - zunehmend vergrößert. </a:t>
            </a:r>
          </a:p>
          <a:p>
            <a:pPr lvl="1"/>
            <a:r>
              <a:rPr lang="de-DE" dirty="0"/>
              <a:t>Um diese Entwicklung zu stoppen und ein Bewusstsein für den Energie- und Ressourcenverbrauch von Software zu schaffen, wurde das Forschungsvorhaben </a:t>
            </a:r>
            <a:r>
              <a:rPr lang="de-DE" dirty="0" err="1"/>
              <a:t>SoftAWERE</a:t>
            </a:r>
            <a:r>
              <a:rPr lang="de-DE" dirty="0"/>
              <a:t> ins Leben gerufen.</a:t>
            </a:r>
          </a:p>
        </p:txBody>
      </p:sp>
      <p:sp>
        <p:nvSpPr>
          <p:cNvPr id="3" name="Textplatzhalter 2"/>
          <p:cNvSpPr>
            <a:spLocks noGrp="1"/>
          </p:cNvSpPr>
          <p:nvPr>
            <p:ph type="body" sz="quarter" idx="11"/>
          </p:nvPr>
        </p:nvSpPr>
        <p:spPr/>
        <p:txBody>
          <a:bodyPr/>
          <a:lstStyle/>
          <a:p>
            <a:r>
              <a:rPr lang="de-DE" dirty="0"/>
              <a:t>Unser Ansatz</a:t>
            </a:r>
          </a:p>
          <a:p>
            <a:pPr lvl="1"/>
            <a:r>
              <a:rPr lang="de-DE" dirty="0"/>
              <a:t>Um für Transparenz in der Software-Entwicklungsgemeinschaft zu sorgen und Entwickler/innen Werkzeuge an die Hand zu geben, um im ersten Schritt den Energieverbrauch zu senken, hat das Umweltbundesamt finanziert vom Bundesministerium für Wirtschaft und Klimaschutz (BMWK) ein Forschungsprojekt ins Leben gerufen. Im Rahmen des Projekts wird der Energieverbrauch von Software-Komponenten und Entwicklungswerkzeugen ermittelt und eine Kennzeichnung für Software-Komponenten erarbeitet. Insbesondere die Kennzeichnung von Software-Komponenten gibt Entwickler/innen die Möglichkeit bei der Auswahl der Bausteine auch den Energie- und Ressourcenverbrauch zu betrachten, um nachhaltige Entscheidungen abseits des ökonomischen Betrachtungspunktes zu treffen.</a:t>
            </a:r>
          </a:p>
          <a:p>
            <a:pPr lvl="1"/>
            <a:endParaRPr lang="de-DE" dirty="0"/>
          </a:p>
        </p:txBody>
      </p:sp>
      <p:sp>
        <p:nvSpPr>
          <p:cNvPr id="4" name="Textplatzhalter 3"/>
          <p:cNvSpPr>
            <a:spLocks noGrp="1"/>
          </p:cNvSpPr>
          <p:nvPr>
            <p:ph type="body" sz="quarter" idx="12"/>
          </p:nvPr>
        </p:nvSpPr>
        <p:spPr/>
        <p:txBody>
          <a:bodyPr/>
          <a:lstStyle/>
          <a:p>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r>
              <a:rPr lang="de-DE" dirty="0" err="1"/>
              <a:t>Copytext</a:t>
            </a:r>
            <a:r>
              <a:rPr lang="de-DE" dirty="0"/>
              <a:t> 9/12 </a:t>
            </a:r>
            <a:r>
              <a:rPr lang="de-DE" dirty="0" err="1"/>
              <a:t>pt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2"/>
            <a:r>
              <a:rPr lang="de-DE" dirty="0"/>
              <a:t>Liste 9/12 </a:t>
            </a:r>
            <a:r>
              <a:rPr lang="de-DE" dirty="0" err="1"/>
              <a:t>pt</a:t>
            </a:r>
            <a:r>
              <a:rPr lang="de-DE" dirty="0"/>
              <a:t> </a:t>
            </a:r>
            <a:r>
              <a:rPr lang="de-DE" dirty="0" err="1"/>
              <a:t>Donec</a:t>
            </a:r>
            <a:r>
              <a:rPr lang="de-DE" dirty="0"/>
              <a:t> </a:t>
            </a:r>
            <a:r>
              <a:rPr lang="de-DE" dirty="0" err="1"/>
              <a:t>pede</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p>
          <a:p>
            <a:pPr lvl="2"/>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p>
          <a:p>
            <a:pPr lvl="2"/>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a:t>
            </a:r>
          </a:p>
          <a:p>
            <a:pPr lvl="2"/>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endParaRPr lang="de-DE" dirty="0"/>
          </a:p>
          <a:p>
            <a:pPr lvl="2"/>
            <a:endParaRPr lang="de-DE" dirty="0"/>
          </a:p>
          <a:p>
            <a:pPr lvl="1"/>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Nam </a:t>
            </a:r>
            <a:r>
              <a:rPr lang="de-DE" dirty="0" err="1"/>
              <a:t>eget</a:t>
            </a:r>
            <a:r>
              <a:rPr lang="de-DE" dirty="0"/>
              <a:t> </a:t>
            </a:r>
            <a:r>
              <a:rPr lang="de-DE" dirty="0" err="1"/>
              <a:t>dui</a:t>
            </a:r>
            <a:r>
              <a:rPr lang="de-DE" dirty="0"/>
              <a:t>. </a:t>
            </a:r>
            <a:r>
              <a:rPr lang="de-DE" dirty="0" err="1"/>
              <a:t>Etiam</a:t>
            </a:r>
            <a:r>
              <a:rPr lang="de-DE" dirty="0"/>
              <a:t> </a:t>
            </a:r>
            <a:r>
              <a:rPr lang="de-DE" dirty="0" err="1"/>
              <a:t>rhoncus</a:t>
            </a:r>
            <a:r>
              <a:rPr lang="de-DE" dirty="0"/>
              <a:t>. Maecenas </a:t>
            </a:r>
            <a:r>
              <a:rPr lang="de-DE" dirty="0" err="1"/>
              <a:t>tempus</a:t>
            </a:r>
            <a:r>
              <a:rPr lang="de-DE" dirty="0"/>
              <a:t>, </a:t>
            </a:r>
            <a:r>
              <a:rPr lang="de-DE" dirty="0" err="1"/>
              <a:t>tellus</a:t>
            </a:r>
            <a:r>
              <a:rPr lang="de-DE" dirty="0"/>
              <a:t> </a:t>
            </a:r>
            <a:r>
              <a:rPr lang="de-DE" dirty="0" err="1"/>
              <a:t>eget</a:t>
            </a:r>
            <a:r>
              <a:rPr lang="de-DE" dirty="0"/>
              <a:t> </a:t>
            </a:r>
            <a:r>
              <a:rPr lang="de-DE" dirty="0" err="1"/>
              <a:t>adipiscing</a:t>
            </a:r>
            <a:r>
              <a:rPr lang="de-DE" dirty="0"/>
              <a:t> </a:t>
            </a:r>
            <a:r>
              <a:rPr lang="de-DE" dirty="0" err="1"/>
              <a:t>pulvinar</a:t>
            </a:r>
            <a:r>
              <a:rPr lang="de-DE" dirty="0"/>
              <a:t>, </a:t>
            </a:r>
            <a:r>
              <a:rPr lang="de-DE" dirty="0" err="1"/>
              <a:t>hendrerit</a:t>
            </a:r>
            <a:r>
              <a:rPr lang="de-DE" dirty="0"/>
              <a:t> </a:t>
            </a:r>
            <a:r>
              <a:rPr lang="de-DE" dirty="0" err="1"/>
              <a:t>id</a:t>
            </a:r>
            <a:r>
              <a:rPr lang="de-DE" dirty="0"/>
              <a:t>, </a:t>
            </a:r>
            <a:r>
              <a:rPr lang="de-DE" dirty="0" err="1"/>
              <a:t>lorem</a:t>
            </a:r>
            <a:r>
              <a:rPr lang="de-DE" dirty="0"/>
              <a:t>. Maecenas </a:t>
            </a:r>
            <a:r>
              <a:rPr lang="de-DE" dirty="0" err="1"/>
              <a:t>nec</a:t>
            </a:r>
            <a:r>
              <a:rPr lang="de-DE" dirty="0"/>
              <a:t> </a:t>
            </a:r>
            <a:r>
              <a:rPr lang="de-DE" dirty="0" err="1"/>
              <a:t>odio</a:t>
            </a:r>
            <a:r>
              <a:rPr lang="de-DE" dirty="0"/>
              <a:t> et ante </a:t>
            </a:r>
            <a:r>
              <a:rPr lang="de-DE" dirty="0" err="1"/>
              <a:t>tincidunt</a:t>
            </a:r>
            <a:r>
              <a:rPr lang="de-DE" dirty="0"/>
              <a:t> </a:t>
            </a:r>
            <a:r>
              <a:rPr lang="de-DE" dirty="0" err="1"/>
              <a:t>tempus</a:t>
            </a:r>
            <a:r>
              <a:rPr lang="de-DE" dirty="0"/>
              <a:t>. </a:t>
            </a:r>
            <a:r>
              <a:rPr lang="de-DE" dirty="0" err="1"/>
              <a:t>Donec</a:t>
            </a:r>
            <a:r>
              <a:rPr lang="de-DE" dirty="0"/>
              <a:t> </a:t>
            </a:r>
            <a:r>
              <a:rPr lang="de-DE" dirty="0" err="1"/>
              <a:t>vitae</a:t>
            </a:r>
            <a:r>
              <a:rPr lang="de-DE" dirty="0"/>
              <a:t> </a:t>
            </a:r>
            <a:r>
              <a:rPr lang="de-DE" dirty="0" err="1"/>
              <a:t>sapien</a:t>
            </a:r>
            <a:r>
              <a:rPr lang="de-DE" dirty="0"/>
              <a:t> </a:t>
            </a:r>
            <a:r>
              <a:rPr lang="de-DE" dirty="0" err="1"/>
              <a:t>ut</a:t>
            </a:r>
            <a:r>
              <a:rPr lang="de-DE" dirty="0"/>
              <a:t> </a:t>
            </a:r>
            <a:r>
              <a:rPr lang="de-DE" dirty="0" err="1"/>
              <a:t>libero</a:t>
            </a:r>
            <a:r>
              <a:rPr lang="de-DE" dirty="0"/>
              <a:t> </a:t>
            </a:r>
            <a:r>
              <a:rPr lang="de-DE" dirty="0" err="1"/>
              <a:t>venenatis</a:t>
            </a:r>
            <a:r>
              <a:rPr lang="de-DE" dirty="0"/>
              <a:t>  </a:t>
            </a:r>
            <a:r>
              <a:rPr lang="de-DE" dirty="0" err="1"/>
              <a:t>Etiam</a:t>
            </a:r>
            <a:r>
              <a:rPr lang="de-DE" dirty="0"/>
              <a:t> </a:t>
            </a:r>
            <a:r>
              <a:rPr lang="de-DE" dirty="0" err="1"/>
              <a:t>rhoncus</a:t>
            </a:r>
            <a:r>
              <a:rPr lang="de-DE" dirty="0"/>
              <a:t>. Maecenas </a:t>
            </a:r>
            <a:r>
              <a:rPr lang="de-DE" dirty="0" err="1"/>
              <a:t>tempus</a:t>
            </a:r>
            <a:r>
              <a:rPr lang="de-DE" dirty="0"/>
              <a:t>, </a:t>
            </a:r>
            <a:r>
              <a:rPr lang="de-DE" dirty="0" err="1"/>
              <a:t>tellus</a:t>
            </a:r>
            <a:r>
              <a:rPr lang="de-DE" dirty="0"/>
              <a:t> </a:t>
            </a:r>
            <a:r>
              <a:rPr lang="de-DE" dirty="0" err="1"/>
              <a:t>eget</a:t>
            </a:r>
            <a:r>
              <a:rPr lang="de-DE" dirty="0"/>
              <a:t> </a:t>
            </a:r>
            <a:r>
              <a:rPr lang="de-DE" dirty="0" err="1"/>
              <a:t>adipiscing</a:t>
            </a:r>
            <a:r>
              <a:rPr lang="de-DE" dirty="0"/>
              <a:t> </a:t>
            </a:r>
            <a:r>
              <a:rPr lang="de-DE" dirty="0" err="1"/>
              <a:t>pulvinar</a:t>
            </a:r>
            <a:r>
              <a:rPr lang="de-DE" dirty="0"/>
              <a:t>, </a:t>
            </a:r>
            <a:r>
              <a:rPr lang="de-DE" dirty="0" err="1"/>
              <a:t>hendrerit</a:t>
            </a:r>
            <a:r>
              <a:rPr lang="de-DE" dirty="0"/>
              <a:t> </a:t>
            </a:r>
            <a:r>
              <a:rPr lang="de-DE" dirty="0" err="1"/>
              <a:t>id</a:t>
            </a:r>
            <a:r>
              <a:rPr lang="de-DE" dirty="0"/>
              <a:t>, </a:t>
            </a:r>
            <a:r>
              <a:rPr lang="de-DE" dirty="0" err="1"/>
              <a:t>lorem</a:t>
            </a:r>
            <a:r>
              <a:rPr lang="de-DE" dirty="0"/>
              <a:t>. Maecenas </a:t>
            </a:r>
            <a:r>
              <a:rPr lang="de-DE" dirty="0" err="1"/>
              <a:t>nec</a:t>
            </a:r>
            <a:r>
              <a:rPr lang="de-DE" dirty="0"/>
              <a:t> </a:t>
            </a:r>
            <a:r>
              <a:rPr lang="de-DE" dirty="0" err="1"/>
              <a:t>odio</a:t>
            </a:r>
            <a:r>
              <a:rPr lang="de-DE" dirty="0"/>
              <a:t> et ante</a:t>
            </a:r>
          </a:p>
        </p:txBody>
      </p:sp>
      <p:sp>
        <p:nvSpPr>
          <p:cNvPr id="5" name="Textplatzhalter 4"/>
          <p:cNvSpPr>
            <a:spLocks noGrp="1"/>
          </p:cNvSpPr>
          <p:nvPr>
            <p:ph type="body" sz="quarter" idx="15"/>
          </p:nvPr>
        </p:nvSpPr>
        <p:spPr/>
        <p:txBody>
          <a:bodyPr/>
          <a:lstStyle/>
          <a:p>
            <a:endParaRPr lang="de-DE"/>
          </a:p>
        </p:txBody>
      </p:sp>
      <p:pic>
        <p:nvPicPr>
          <p:cNvPr id="10" name="Bildplatzhalter 9">
            <a:extLst>
              <a:ext uri="{FF2B5EF4-FFF2-40B4-BE49-F238E27FC236}">
                <a16:creationId xmlns:a16="http://schemas.microsoft.com/office/drawing/2014/main" id="{D43A1658-2621-5A41-BD7A-387ACCA05E4D}"/>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5086" b="15086"/>
          <a:stretch>
            <a:fillRect/>
          </a:stretch>
        </p:blipFill>
        <p:spPr>
          <a:xfrm>
            <a:off x="305287" y="4785818"/>
            <a:ext cx="2987675" cy="1893791"/>
          </a:xfrm>
        </p:spPr>
      </p:pic>
      <p:graphicFrame>
        <p:nvGraphicFramePr>
          <p:cNvPr id="7" name="Tabelle 6"/>
          <p:cNvGraphicFramePr>
            <a:graphicFrameLocks noGrp="1"/>
          </p:cNvGraphicFramePr>
          <p:nvPr>
            <p:extLst>
              <p:ext uri="{D42A27DB-BD31-4B8C-83A1-F6EECF244321}">
                <p14:modId xmlns:p14="http://schemas.microsoft.com/office/powerpoint/2010/main" val="3643908502"/>
              </p:ext>
            </p:extLst>
          </p:nvPr>
        </p:nvGraphicFramePr>
        <p:xfrm>
          <a:off x="3906000" y="4416707"/>
          <a:ext cx="2988388" cy="2632015"/>
        </p:xfrm>
        <a:graphic>
          <a:graphicData uri="http://schemas.openxmlformats.org/drawingml/2006/table">
            <a:tbl>
              <a:tblPr firstRow="1" bandRow="1">
                <a:tableStyleId>{5C22544A-7EE6-4342-B048-85BDC9FD1C3A}</a:tableStyleId>
              </a:tblPr>
              <a:tblGrid>
                <a:gridCol w="1494194">
                  <a:extLst>
                    <a:ext uri="{9D8B030D-6E8A-4147-A177-3AD203B41FA5}">
                      <a16:colId xmlns:a16="http://schemas.microsoft.com/office/drawing/2014/main" val="20000"/>
                    </a:ext>
                  </a:extLst>
                </a:gridCol>
                <a:gridCol w="1494194">
                  <a:extLst>
                    <a:ext uri="{9D8B030D-6E8A-4147-A177-3AD203B41FA5}">
                      <a16:colId xmlns:a16="http://schemas.microsoft.com/office/drawing/2014/main" val="20001"/>
                    </a:ext>
                  </a:extLst>
                </a:gridCol>
              </a:tblGrid>
              <a:tr h="216000">
                <a:tc gridSpan="2">
                  <a:txBody>
                    <a:bodyPr/>
                    <a:lstStyle/>
                    <a:p>
                      <a:pPr>
                        <a:lnSpc>
                          <a:spcPts val="1200"/>
                        </a:lnSpc>
                      </a:pPr>
                      <a:r>
                        <a:rPr lang="de-DE" sz="900" b="0" dirty="0">
                          <a:solidFill>
                            <a:schemeClr val="tx1"/>
                          </a:solidFill>
                          <a:latin typeface="+mj-lt"/>
                        </a:rPr>
                        <a:t>Tab. XX</a:t>
                      </a:r>
                    </a:p>
                  </a:txBody>
                  <a:tcPr marL="0" marR="0">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gridSpan="2">
                  <a:txBody>
                    <a:bodyPr/>
                    <a:lstStyle/>
                    <a:p>
                      <a:pPr>
                        <a:lnSpc>
                          <a:spcPts val="1200"/>
                        </a:lnSpc>
                      </a:pPr>
                      <a:r>
                        <a:rPr lang="de-DE" sz="900" b="1" dirty="0">
                          <a:latin typeface="+mj-lt"/>
                        </a:rPr>
                        <a:t>Tabellenheadline Flyer 9/12 </a:t>
                      </a:r>
                      <a:r>
                        <a:rPr lang="de-DE" sz="900" b="1" dirty="0" err="1">
                          <a:latin typeface="+mj-lt"/>
                        </a:rPr>
                        <a:t>pt</a:t>
                      </a:r>
                      <a:r>
                        <a:rPr lang="de-DE" sz="900" b="1" dirty="0">
                          <a:latin typeface="+mj-lt"/>
                        </a:rPr>
                        <a:t> </a:t>
                      </a:r>
                      <a:r>
                        <a:rPr lang="de-DE" sz="900" b="1" dirty="0" err="1">
                          <a:latin typeface="+mj-lt"/>
                        </a:rPr>
                        <a:t>bold</a:t>
                      </a:r>
                      <a:r>
                        <a:rPr lang="de-DE" sz="900" b="1" dirty="0">
                          <a:latin typeface="+mj-lt"/>
                        </a:rPr>
                        <a:t> einzeilige</a:t>
                      </a:r>
                    </a:p>
                    <a:p>
                      <a:pPr>
                        <a:lnSpc>
                          <a:spcPts val="1200"/>
                        </a:lnSpc>
                      </a:pPr>
                      <a:r>
                        <a:rPr lang="de-DE" sz="900" b="1" dirty="0">
                          <a:latin typeface="+mj-lt"/>
                        </a:rPr>
                        <a:t>oder auch zweizeilig</a:t>
                      </a:r>
                    </a:p>
                    <a:p>
                      <a:pPr>
                        <a:lnSpc>
                          <a:spcPts val="1200"/>
                        </a:lnSpc>
                      </a:pPr>
                      <a:r>
                        <a:rPr lang="de-DE" sz="900" b="0" dirty="0" err="1">
                          <a:latin typeface="+mj-lt"/>
                        </a:rPr>
                        <a:t>Tabellensubline</a:t>
                      </a:r>
                      <a:r>
                        <a:rPr lang="de-DE" sz="900" b="0" dirty="0">
                          <a:latin typeface="+mj-lt"/>
                        </a:rPr>
                        <a:t> Flyer 9/12 </a:t>
                      </a:r>
                      <a:r>
                        <a:rPr lang="de-DE" sz="900" b="0" dirty="0" err="1">
                          <a:latin typeface="+mj-lt"/>
                        </a:rPr>
                        <a:t>pt</a:t>
                      </a:r>
                      <a:endParaRPr lang="de-DE" sz="900" b="0" dirty="0">
                        <a:latin typeface="+mj-lt"/>
                      </a:endParaRPr>
                    </a:p>
                  </a:txBody>
                  <a:tcPr marL="0" marR="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r>
                        <a:rPr lang="de-DE" sz="900" b="1" dirty="0">
                          <a:solidFill>
                            <a:schemeClr val="bg1"/>
                          </a:solidFill>
                          <a:latin typeface="+mj-lt"/>
                        </a:rPr>
                        <a:t>Kopfzeile</a:t>
                      </a:r>
                      <a:r>
                        <a:rPr lang="de-DE" sz="900" b="1" baseline="0" dirty="0">
                          <a:solidFill>
                            <a:schemeClr val="bg1"/>
                          </a:solidFill>
                          <a:latin typeface="+mj-lt"/>
                        </a:rPr>
                        <a:t> </a:t>
                      </a:r>
                      <a:r>
                        <a:rPr lang="de-DE" sz="900" b="1" baseline="0">
                          <a:solidFill>
                            <a:schemeClr val="bg1"/>
                          </a:solidFill>
                          <a:latin typeface="+mj-lt"/>
                        </a:rPr>
                        <a:t>9/12 pt </a:t>
                      </a:r>
                      <a:r>
                        <a:rPr lang="de-DE" sz="900" b="1" baseline="0" dirty="0">
                          <a:solidFill>
                            <a:schemeClr val="bg1"/>
                          </a:solidFill>
                          <a:latin typeface="+mj-lt"/>
                        </a:rPr>
                        <a:t>einzeilig</a:t>
                      </a:r>
                    </a:p>
                    <a:p>
                      <a:r>
                        <a:rPr lang="de-DE" sz="900" b="1" baseline="0" dirty="0">
                          <a:solidFill>
                            <a:schemeClr val="bg1"/>
                          </a:solidFill>
                          <a:latin typeface="+mj-lt"/>
                        </a:rPr>
                        <a:t>oder auch mehrzeilig</a:t>
                      </a:r>
                      <a:endParaRPr lang="de-DE" sz="900" b="1" dirty="0">
                        <a:solidFill>
                          <a:schemeClr val="bg1"/>
                        </a:solidFill>
                        <a:latin typeface="+mj-lt"/>
                      </a:endParaRPr>
                    </a:p>
                  </a:txBody>
                  <a:tcPr anchor="ctr">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tc>
                  <a:txBody>
                    <a:bodyPr/>
                    <a:lstStyle/>
                    <a:p>
                      <a:r>
                        <a:rPr lang="de-DE" sz="900" b="1" kern="1200" dirty="0">
                          <a:solidFill>
                            <a:schemeClr val="bg1"/>
                          </a:solidFill>
                          <a:latin typeface="+mj-lt"/>
                          <a:ea typeface="+mn-ea"/>
                          <a:cs typeface="+mn-cs"/>
                        </a:rPr>
                        <a:t>Kopfzeile</a:t>
                      </a:r>
                      <a:endParaRPr lang="de-DE" sz="900" dirty="0">
                        <a:solidFill>
                          <a:srgbClr val="4B4B4D"/>
                        </a:solidFill>
                        <a:latin typeface="+mj-lt"/>
                      </a:endParaRPr>
                    </a:p>
                  </a:txBody>
                  <a:tcPr anchor="ctr">
                    <a:lnL w="9525"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extLst>
                  <a:ext uri="{0D108BD9-81ED-4DB2-BD59-A6C34878D82A}">
                    <a16:rowId xmlns:a16="http://schemas.microsoft.com/office/drawing/2014/main" val="10002"/>
                  </a:ext>
                </a:extLst>
              </a:tr>
              <a:tr h="216000">
                <a:tc>
                  <a:txBody>
                    <a:bodyPr/>
                    <a:lstStyle/>
                    <a:p>
                      <a:pPr>
                        <a:lnSpc>
                          <a:spcPts val="1200"/>
                        </a:lnSpc>
                      </a:pPr>
                      <a:r>
                        <a:rPr lang="de-DE" sz="900" b="0" dirty="0">
                          <a:solidFill>
                            <a:schemeClr val="tx1"/>
                          </a:solidFill>
                          <a:latin typeface="+mj-lt"/>
                        </a:rPr>
                        <a:t>Zelle 9/12 </a:t>
                      </a:r>
                      <a:r>
                        <a:rPr lang="de-DE" sz="900" b="0" dirty="0" err="1">
                          <a:solidFill>
                            <a:schemeClr val="tx1"/>
                          </a:solidFill>
                          <a:latin typeface="+mj-lt"/>
                        </a:rPr>
                        <a:t>pt</a:t>
                      </a:r>
                      <a:r>
                        <a:rPr lang="de-DE" sz="900" b="0" dirty="0">
                          <a:solidFill>
                            <a:schemeClr val="tx1"/>
                          </a:solidFill>
                          <a:latin typeface="+mj-lt"/>
                        </a:rPr>
                        <a:t> </a:t>
                      </a:r>
                      <a:r>
                        <a:rPr lang="de-DE" sz="900" b="0" dirty="0" err="1">
                          <a:solidFill>
                            <a:schemeClr val="tx1"/>
                          </a:solidFill>
                          <a:latin typeface="+mj-lt"/>
                        </a:rPr>
                        <a:t>regular</a:t>
                      </a:r>
                      <a:endParaRPr lang="de-DE" sz="900" b="0" dirty="0">
                        <a:solidFill>
                          <a:schemeClr val="tx1"/>
                        </a:solidFill>
                        <a:latin typeface="+mj-lt"/>
                      </a:endParaRP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tc>
                  <a:txBody>
                    <a:bodyPr/>
                    <a:lstStyle/>
                    <a:p>
                      <a:pPr>
                        <a:lnSpc>
                          <a:spcPts val="1200"/>
                        </a:lnSpc>
                      </a:pPr>
                      <a:r>
                        <a:rPr lang="de-DE" sz="900" b="0" dirty="0">
                          <a:solidFill>
                            <a:schemeClr val="tx1"/>
                          </a:solidFill>
                          <a:latin typeface="+mj-lt"/>
                        </a:rPr>
                        <a:t>Zelle</a:t>
                      </a: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extLst>
                  <a:ext uri="{0D108BD9-81ED-4DB2-BD59-A6C34878D82A}">
                    <a16:rowId xmlns:a16="http://schemas.microsoft.com/office/drawing/2014/main" val="10003"/>
                  </a:ext>
                </a:extLst>
              </a:tr>
              <a:tr h="216000">
                <a:tc>
                  <a:txBody>
                    <a:bodyPr/>
                    <a:lstStyle/>
                    <a:p>
                      <a:pPr>
                        <a:lnSpc>
                          <a:spcPts val="1200"/>
                        </a:lnSpc>
                      </a:pPr>
                      <a:r>
                        <a:rPr lang="de-DE" sz="900" b="0" dirty="0">
                          <a:solidFill>
                            <a:schemeClr val="tx1"/>
                          </a:solidFill>
                          <a:latin typeface="+mj-lt"/>
                        </a:rPr>
                        <a:t>Zelle</a:t>
                      </a: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00">
                <a:tc>
                  <a:txBody>
                    <a:bodyPr/>
                    <a:lstStyle/>
                    <a:p>
                      <a:pPr>
                        <a:lnSpc>
                          <a:spcPts val="1200"/>
                        </a:lnSpc>
                      </a:pPr>
                      <a:r>
                        <a:rPr lang="de-DE" sz="900" b="0" dirty="0">
                          <a:solidFill>
                            <a:schemeClr val="tx1"/>
                          </a:solidFill>
                          <a:latin typeface="+mj-lt"/>
                        </a:rPr>
                        <a:t>Zelle</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extLst>
                  <a:ext uri="{0D108BD9-81ED-4DB2-BD59-A6C34878D82A}">
                    <a16:rowId xmlns:a16="http://schemas.microsoft.com/office/drawing/2014/main" val="10005"/>
                  </a:ext>
                </a:extLst>
              </a:tr>
              <a:tr h="180000">
                <a:tc gridSpan="2">
                  <a:txBody>
                    <a:bodyPr/>
                    <a:lstStyle/>
                    <a:p>
                      <a:pPr marL="64800" indent="-64800">
                        <a:lnSpc>
                          <a:spcPts val="800"/>
                        </a:lnSpc>
                      </a:pPr>
                      <a:r>
                        <a:rPr lang="de-DE" sz="600" dirty="0">
                          <a:solidFill>
                            <a:schemeClr val="tx1"/>
                          </a:solidFill>
                          <a:latin typeface="+mj-lt"/>
                        </a:rPr>
                        <a:t>* Fußnote/Anmerkungstexte/Erklärungen, linksbündig, Textausrichtung</a:t>
                      </a:r>
                      <a:r>
                        <a:rPr lang="de-DE" sz="600" baseline="0" dirty="0">
                          <a:solidFill>
                            <a:schemeClr val="tx1"/>
                          </a:solidFill>
                          <a:latin typeface="+mj-lt"/>
                        </a:rPr>
                        <a:t> oben, Höhe abhängig von der Textlänge</a:t>
                      </a:r>
                      <a:endParaRPr lang="de-DE" sz="600" dirty="0">
                        <a:solidFill>
                          <a:schemeClr val="tx1"/>
                        </a:solidFill>
                        <a:latin typeface="+mj-lt"/>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4000">
                <a:tc gridSpan="2">
                  <a:txBody>
                    <a:bodyPr/>
                    <a:lstStyle/>
                    <a:p>
                      <a:pPr algn="r">
                        <a:lnSpc>
                          <a:spcPts val="800"/>
                        </a:lnSpc>
                      </a:pPr>
                      <a:r>
                        <a:rPr lang="de-DE" sz="600" dirty="0"/>
                        <a:t>Quellenangabe 6/8 </a:t>
                      </a:r>
                      <a:r>
                        <a:rPr lang="de-DE" sz="600" dirty="0" err="1"/>
                        <a:t>pt</a:t>
                      </a:r>
                      <a:r>
                        <a:rPr lang="de-DE" sz="600" dirty="0"/>
                        <a:t> rechtsbündig</a:t>
                      </a:r>
                    </a:p>
                  </a:txBody>
                  <a:tcPr>
                    <a:lnT w="12700" cap="flat" cmpd="sng" algn="ctr">
                      <a:solidFill>
                        <a:schemeClr val="tx1"/>
                      </a:solidFill>
                      <a:prstDash val="solid"/>
                      <a:round/>
                      <a:headEnd type="none" w="med" len="med"/>
                      <a:tailEnd type="none" w="med" len="med"/>
                    </a:lnT>
                    <a:lnB w="12700" cmpd="sng">
                      <a:noFill/>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7"/>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516633501"/>
              </p:ext>
            </p:extLst>
          </p:nvPr>
        </p:nvGraphicFramePr>
        <p:xfrm>
          <a:off x="7451475" y="669599"/>
          <a:ext cx="2989049" cy="2557663"/>
        </p:xfrm>
        <a:graphic>
          <a:graphicData uri="http://schemas.openxmlformats.org/drawingml/2006/table">
            <a:tbl>
              <a:tblPr firstRow="1" bandRow="1">
                <a:tableStyleId>{5C22544A-7EE6-4342-B048-85BDC9FD1C3A}</a:tableStyleId>
              </a:tblPr>
              <a:tblGrid>
                <a:gridCol w="2989049">
                  <a:extLst>
                    <a:ext uri="{9D8B030D-6E8A-4147-A177-3AD203B41FA5}">
                      <a16:colId xmlns:a16="http://schemas.microsoft.com/office/drawing/2014/main" val="20000"/>
                    </a:ext>
                  </a:extLst>
                </a:gridCol>
              </a:tblGrid>
              <a:tr h="0">
                <a:tc>
                  <a:txBody>
                    <a:bodyPr/>
                    <a:lstStyle/>
                    <a:p>
                      <a:pPr>
                        <a:lnSpc>
                          <a:spcPts val="1200"/>
                        </a:lnSpc>
                      </a:pPr>
                      <a:r>
                        <a:rPr lang="de-DE" sz="1100" dirty="0">
                          <a:solidFill>
                            <a:schemeClr val="bg1"/>
                          </a:solidFill>
                          <a:latin typeface="+mj-lt"/>
                        </a:rPr>
                        <a:t>Infobox Headline </a:t>
                      </a:r>
                      <a:r>
                        <a:rPr lang="de-DE" sz="1100" dirty="0" err="1">
                          <a:solidFill>
                            <a:schemeClr val="bg1"/>
                          </a:solidFill>
                          <a:latin typeface="+mj-lt"/>
                        </a:rPr>
                        <a:t>Lorem</a:t>
                      </a:r>
                      <a:r>
                        <a:rPr lang="de-DE" sz="1100" dirty="0">
                          <a:solidFill>
                            <a:schemeClr val="bg1"/>
                          </a:solidFill>
                          <a:latin typeface="+mj-lt"/>
                        </a:rPr>
                        <a:t> </a:t>
                      </a:r>
                      <a:r>
                        <a:rPr lang="de-DE" sz="1100" dirty="0" err="1">
                          <a:solidFill>
                            <a:schemeClr val="bg1"/>
                          </a:solidFill>
                          <a:latin typeface="+mj-lt"/>
                        </a:rPr>
                        <a:t>ipsum</a:t>
                      </a:r>
                      <a:r>
                        <a:rPr lang="de-DE" sz="1100" dirty="0">
                          <a:solidFill>
                            <a:schemeClr val="bg1"/>
                          </a:solidFill>
                          <a:latin typeface="+mj-lt"/>
                        </a:rPr>
                        <a:t> einzeilig </a:t>
                      </a:r>
                    </a:p>
                    <a:p>
                      <a:pPr>
                        <a:lnSpc>
                          <a:spcPts val="1200"/>
                        </a:lnSpc>
                      </a:pPr>
                      <a:r>
                        <a:rPr lang="de-DE" sz="1100" dirty="0">
                          <a:solidFill>
                            <a:schemeClr val="bg1"/>
                          </a:solidFill>
                          <a:latin typeface="+mj-lt"/>
                        </a:rPr>
                        <a:t>oder zweizeilig möglich 11/12 </a:t>
                      </a:r>
                      <a:r>
                        <a:rPr lang="de-DE" sz="1100" dirty="0" err="1">
                          <a:solidFill>
                            <a:schemeClr val="bg1"/>
                          </a:solidFill>
                          <a:latin typeface="+mj-lt"/>
                        </a:rPr>
                        <a:t>pt</a:t>
                      </a:r>
                      <a:endParaRPr lang="de-DE" sz="1100" dirty="0">
                        <a:solidFill>
                          <a:schemeClr val="bg1"/>
                        </a:solidFill>
                        <a:latin typeface="+mj-lt"/>
                      </a:endParaRPr>
                    </a:p>
                  </a:txBody>
                  <a:tcPr marL="180000" marR="180000" marT="108000" marB="10800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Copytext</a:t>
                      </a:r>
                      <a:r>
                        <a:rPr lang="de-DE" sz="900" dirty="0">
                          <a:latin typeface="+mj-lt"/>
                        </a:rPr>
                        <a:t> Infobox</a:t>
                      </a:r>
                      <a:r>
                        <a:rPr lang="de-DE" sz="900" baseline="0" dirty="0">
                          <a:latin typeface="+mj-lt"/>
                        </a:rPr>
                        <a:t> 9/12 </a:t>
                      </a:r>
                      <a:r>
                        <a:rPr lang="de-DE" sz="900" baseline="0" dirty="0" err="1">
                          <a:latin typeface="+mj-lt"/>
                        </a:rPr>
                        <a:t>pt</a:t>
                      </a:r>
                      <a:r>
                        <a:rPr lang="de-DE" sz="900" baseline="0" dirty="0">
                          <a:latin typeface="+mj-lt"/>
                        </a:rPr>
                        <a:t>; </a:t>
                      </a:r>
                      <a:r>
                        <a:rPr lang="de-DE" sz="900" baseline="0" dirty="0" err="1">
                          <a:latin typeface="+mj-lt"/>
                        </a:rPr>
                        <a:t>text</a:t>
                      </a:r>
                      <a:r>
                        <a:rPr lang="de-DE" sz="900" baseline="0" dirty="0">
                          <a:latin typeface="+mj-lt"/>
                        </a:rPr>
                        <a:t> läuft in eigenständiger Box. </a:t>
                      </a:r>
                      <a:r>
                        <a:rPr lang="de-DE" sz="900" dirty="0" err="1">
                          <a:latin typeface="+mj-lt"/>
                        </a:rPr>
                        <a:t>arcu</a:t>
                      </a:r>
                      <a:r>
                        <a:rPr lang="de-DE" sz="900" dirty="0">
                          <a:latin typeface="+mj-lt"/>
                        </a:rPr>
                        <a:t>. In </a:t>
                      </a:r>
                      <a:r>
                        <a:rPr lang="de-DE" sz="900" dirty="0" err="1">
                          <a:latin typeface="+mj-lt"/>
                        </a:rPr>
                        <a:t>enim</a:t>
                      </a:r>
                      <a:r>
                        <a:rPr lang="de-DE" sz="900" dirty="0">
                          <a:latin typeface="+mj-lt"/>
                        </a:rPr>
                        <a:t> </a:t>
                      </a:r>
                      <a:r>
                        <a:rPr lang="de-DE" sz="900" dirty="0" err="1">
                          <a:latin typeface="+mj-lt"/>
                        </a:rPr>
                        <a:t>justo</a:t>
                      </a:r>
                      <a:r>
                        <a:rPr lang="de-DE" sz="900" dirty="0">
                          <a:latin typeface="+mj-lt"/>
                        </a:rPr>
                        <a:t>, </a:t>
                      </a:r>
                      <a:r>
                        <a:rPr lang="de-DE" sz="900" dirty="0" err="1">
                          <a:latin typeface="+mj-lt"/>
                        </a:rPr>
                        <a:t>rhoncus</a:t>
                      </a:r>
                      <a:r>
                        <a:rPr lang="de-DE" sz="900" dirty="0">
                          <a:latin typeface="+mj-lt"/>
                        </a:rPr>
                        <a:t> </a:t>
                      </a:r>
                      <a:r>
                        <a:rPr lang="de-DE" sz="900" dirty="0" err="1">
                          <a:latin typeface="+mj-lt"/>
                        </a:rPr>
                        <a:t>ut</a:t>
                      </a:r>
                      <a:r>
                        <a:rPr lang="de-DE" sz="900" dirty="0">
                          <a:latin typeface="+mj-lt"/>
                        </a:rPr>
                        <a:t>, </a:t>
                      </a:r>
                      <a:r>
                        <a:rPr lang="de-DE" sz="900" dirty="0" err="1">
                          <a:latin typeface="+mj-lt"/>
                        </a:rPr>
                        <a:t>imperdiet</a:t>
                      </a:r>
                      <a:r>
                        <a:rPr lang="de-DE" sz="900" dirty="0">
                          <a:latin typeface="+mj-lt"/>
                        </a:rPr>
                        <a:t> a, </a:t>
                      </a:r>
                      <a:r>
                        <a:rPr lang="de-DE" sz="900" dirty="0" err="1">
                          <a:latin typeface="+mj-lt"/>
                        </a:rPr>
                        <a:t>venenatis</a:t>
                      </a:r>
                      <a:r>
                        <a:rPr lang="de-DE" sz="900" dirty="0">
                          <a:latin typeface="+mj-lt"/>
                        </a:rPr>
                        <a:t> </a:t>
                      </a:r>
                      <a:r>
                        <a:rPr lang="de-DE" sz="900" dirty="0" err="1">
                          <a:latin typeface="+mj-lt"/>
                        </a:rPr>
                        <a:t>vitae</a:t>
                      </a:r>
                      <a:r>
                        <a:rPr lang="de-DE" sz="900" dirty="0">
                          <a:latin typeface="+mj-lt"/>
                        </a:rPr>
                        <a:t>, </a:t>
                      </a:r>
                      <a:r>
                        <a:rPr lang="de-DE" sz="900" dirty="0" err="1">
                          <a:latin typeface="+mj-lt"/>
                        </a:rPr>
                        <a:t>justo</a:t>
                      </a:r>
                      <a:r>
                        <a:rPr lang="de-DE" sz="900" dirty="0">
                          <a:latin typeface="+mj-lt"/>
                        </a:rPr>
                        <a:t>. </a:t>
                      </a:r>
                      <a:r>
                        <a:rPr lang="de-DE" sz="900" dirty="0" err="1">
                          <a:latin typeface="+mj-lt"/>
                        </a:rPr>
                        <a:t>Nullam</a:t>
                      </a:r>
                      <a:r>
                        <a:rPr lang="de-DE" sz="900" dirty="0">
                          <a:latin typeface="+mj-lt"/>
                        </a:rPr>
                        <a:t> </a:t>
                      </a:r>
                      <a:r>
                        <a:rPr lang="de-DE" sz="900" dirty="0" err="1">
                          <a:latin typeface="+mj-lt"/>
                        </a:rPr>
                        <a:t>dictum</a:t>
                      </a:r>
                      <a:r>
                        <a:rPr lang="de-DE" sz="900" dirty="0">
                          <a:latin typeface="+mj-lt"/>
                        </a:rPr>
                        <a:t> </a:t>
                      </a:r>
                      <a:r>
                        <a:rPr lang="de-DE" sz="900" dirty="0" err="1">
                          <a:latin typeface="+mj-lt"/>
                        </a:rPr>
                        <a:t>felis</a:t>
                      </a:r>
                      <a:r>
                        <a:rPr lang="de-DE" sz="900" dirty="0">
                          <a:latin typeface="+mj-lt"/>
                        </a:rPr>
                        <a:t> </a:t>
                      </a:r>
                      <a:r>
                        <a:rPr lang="de-DE" sz="900" dirty="0" err="1">
                          <a:latin typeface="+mj-lt"/>
                        </a:rPr>
                        <a:t>eu</a:t>
                      </a:r>
                      <a:r>
                        <a:rPr lang="de-DE" sz="900" dirty="0">
                          <a:latin typeface="+mj-lt"/>
                        </a:rPr>
                        <a:t> </a:t>
                      </a:r>
                      <a:r>
                        <a:rPr lang="de-DE" sz="900" dirty="0" err="1">
                          <a:latin typeface="+mj-lt"/>
                        </a:rPr>
                        <a:t>pede</a:t>
                      </a:r>
                      <a:r>
                        <a:rPr lang="de-DE" sz="900" dirty="0">
                          <a:latin typeface="+mj-lt"/>
                        </a:rPr>
                        <a:t> </a:t>
                      </a:r>
                      <a:r>
                        <a:rPr lang="de-DE" sz="900" dirty="0" err="1">
                          <a:latin typeface="+mj-lt"/>
                        </a:rPr>
                        <a:t>mollis</a:t>
                      </a:r>
                      <a:r>
                        <a:rPr lang="de-DE" sz="900" dirty="0">
                          <a:latin typeface="+mj-lt"/>
                        </a:rPr>
                        <a:t> </a:t>
                      </a:r>
                      <a:r>
                        <a:rPr lang="de-DE" sz="900" dirty="0" err="1">
                          <a:latin typeface="+mj-lt"/>
                        </a:rPr>
                        <a:t>pretium</a:t>
                      </a:r>
                      <a:r>
                        <a:rPr lang="de-DE" sz="900" dirty="0">
                          <a:latin typeface="+mj-lt"/>
                        </a:rPr>
                        <a:t>. Integer </a:t>
                      </a:r>
                      <a:r>
                        <a:rPr lang="de-DE" sz="900" dirty="0" err="1">
                          <a:latin typeface="+mj-lt"/>
                        </a:rPr>
                        <a:t>tincidunt</a:t>
                      </a:r>
                      <a:r>
                        <a:rPr lang="de-DE" sz="900" dirty="0">
                          <a:latin typeface="+mj-lt"/>
                        </a:rPr>
                        <a:t>. </a:t>
                      </a:r>
                      <a:r>
                        <a:rPr lang="de-DE" sz="900" dirty="0" err="1">
                          <a:latin typeface="+mj-lt"/>
                        </a:rPr>
                        <a:t>Cras</a:t>
                      </a:r>
                      <a:r>
                        <a:rPr lang="de-DE" sz="900" dirty="0">
                          <a:latin typeface="+mj-lt"/>
                        </a:rPr>
                        <a:t> </a:t>
                      </a:r>
                      <a:r>
                        <a:rPr lang="de-DE" sz="900" dirty="0" err="1">
                          <a:latin typeface="+mj-lt"/>
                        </a:rPr>
                        <a:t>dapibus</a:t>
                      </a:r>
                      <a:r>
                        <a:rPr lang="de-DE" sz="900" dirty="0">
                          <a:latin typeface="+mj-lt"/>
                        </a:rPr>
                        <a:t>. </a:t>
                      </a:r>
                      <a:r>
                        <a:rPr lang="de-DE" sz="900" dirty="0" err="1">
                          <a:latin typeface="+mj-lt"/>
                        </a:rPr>
                        <a:t>Vivamus</a:t>
                      </a:r>
                      <a:r>
                        <a:rPr lang="de-DE" sz="900" dirty="0">
                          <a:latin typeface="+mj-lt"/>
                        </a:rPr>
                        <a:t> </a:t>
                      </a:r>
                      <a:r>
                        <a:rPr lang="de-DE" sz="900" dirty="0" err="1">
                          <a:latin typeface="+mj-lt"/>
                        </a:rPr>
                        <a:t>elementum</a:t>
                      </a:r>
                      <a:r>
                        <a:rPr lang="de-DE" sz="900" dirty="0">
                          <a:latin typeface="+mj-lt"/>
                        </a:rPr>
                        <a:t> </a:t>
                      </a:r>
                      <a:r>
                        <a:rPr lang="de-DE" sz="900" dirty="0" err="1">
                          <a:latin typeface="+mj-lt"/>
                        </a:rPr>
                        <a:t>semper</a:t>
                      </a:r>
                      <a:r>
                        <a:rPr lang="de-DE" sz="900" dirty="0">
                          <a:latin typeface="+mj-lt"/>
                        </a:rPr>
                        <a:t> </a:t>
                      </a:r>
                      <a:r>
                        <a:rPr lang="de-DE" sz="900" dirty="0" err="1">
                          <a:latin typeface="+mj-lt"/>
                        </a:rPr>
                        <a:t>nisi</a:t>
                      </a:r>
                      <a:r>
                        <a:rPr lang="de-DE" sz="900" dirty="0">
                          <a:latin typeface="+mj-lt"/>
                        </a:rPr>
                        <a:t>. </a:t>
                      </a:r>
                      <a:r>
                        <a:rPr lang="de-DE" sz="900" dirty="0" err="1">
                          <a:latin typeface="+mj-lt"/>
                        </a:rPr>
                        <a:t>Aenean</a:t>
                      </a:r>
                      <a:r>
                        <a:rPr lang="de-DE" sz="900" dirty="0">
                          <a:latin typeface="+mj-lt"/>
                        </a:rPr>
                        <a:t> </a:t>
                      </a:r>
                      <a:r>
                        <a:rPr lang="de-DE" sz="900" dirty="0" err="1">
                          <a:latin typeface="+mj-lt"/>
                        </a:rPr>
                        <a:t>vulputate</a:t>
                      </a:r>
                      <a:r>
                        <a:rPr lang="de-DE" sz="900" dirty="0">
                          <a:latin typeface="+mj-lt"/>
                        </a:rPr>
                        <a:t> </a:t>
                      </a:r>
                      <a:r>
                        <a:rPr lang="de-DE" sz="900" dirty="0" err="1">
                          <a:latin typeface="+mj-lt"/>
                        </a:rPr>
                        <a:t>eleifend</a:t>
                      </a:r>
                      <a:r>
                        <a:rPr lang="de-DE" sz="900" dirty="0">
                          <a:latin typeface="+mj-lt"/>
                        </a:rPr>
                        <a:t> </a:t>
                      </a:r>
                      <a:r>
                        <a:rPr lang="de-DE" sz="900" dirty="0" err="1">
                          <a:latin typeface="+mj-lt"/>
                        </a:rPr>
                        <a:t>tellus</a:t>
                      </a:r>
                      <a:r>
                        <a:rPr lang="de-DE" sz="900" dirty="0">
                          <a:latin typeface="+mj-lt"/>
                        </a:rPr>
                        <a:t>. </a:t>
                      </a:r>
                      <a:r>
                        <a:rPr lang="de-DE" sz="900" dirty="0" err="1">
                          <a:latin typeface="+mj-lt"/>
                        </a:rPr>
                        <a:t>Aenean</a:t>
                      </a:r>
                      <a:r>
                        <a:rPr lang="de-DE" sz="900" dirty="0">
                          <a:latin typeface="+mj-lt"/>
                        </a:rPr>
                        <a:t> </a:t>
                      </a:r>
                      <a:r>
                        <a:rPr lang="de-DE" sz="900" dirty="0" err="1">
                          <a:latin typeface="+mj-lt"/>
                        </a:rPr>
                        <a:t>leo</a:t>
                      </a:r>
                      <a:r>
                        <a:rPr lang="de-DE" sz="900" dirty="0">
                          <a:latin typeface="+mj-lt"/>
                        </a:rPr>
                        <a:t> </a:t>
                      </a:r>
                      <a:r>
                        <a:rPr lang="de-DE" sz="900" dirty="0" err="1">
                          <a:latin typeface="+mj-lt"/>
                        </a:rPr>
                        <a:t>ligula</a:t>
                      </a:r>
                      <a:r>
                        <a:rPr lang="de-DE" sz="900" dirty="0">
                          <a:latin typeface="+mj-lt"/>
                        </a:rPr>
                        <a:t>. </a:t>
                      </a:r>
                    </a:p>
                    <a:p>
                      <a:pPr marL="0" marR="0" lvl="0" indent="0" algn="l" defTabSz="1007943" rtl="0" eaLnBrk="1" fontAlgn="auto" latinLnBrk="0" hangingPunct="1">
                        <a:lnSpc>
                          <a:spcPts val="1200"/>
                        </a:lnSpc>
                        <a:spcBef>
                          <a:spcPts val="0"/>
                        </a:spcBef>
                        <a:spcAft>
                          <a:spcPts val="0"/>
                        </a:spcAft>
                        <a:buClrTx/>
                        <a:buSzTx/>
                        <a:buFontTx/>
                        <a:buNone/>
                        <a:tabLst/>
                        <a:defRPr/>
                      </a:pPr>
                      <a:endParaRPr lang="de-DE" sz="900" dirty="0">
                        <a:latin typeface="+mj-lt"/>
                      </a:endParaRPr>
                    </a:p>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Porttitor</a:t>
                      </a:r>
                      <a:r>
                        <a:rPr lang="de-DE" sz="900" dirty="0">
                          <a:latin typeface="+mj-lt"/>
                        </a:rPr>
                        <a:t> </a:t>
                      </a:r>
                      <a:r>
                        <a:rPr lang="de-DE" sz="900" dirty="0" err="1">
                          <a:latin typeface="+mj-lt"/>
                        </a:rPr>
                        <a:t>eu</a:t>
                      </a:r>
                      <a:r>
                        <a:rPr lang="de-DE" sz="900" dirty="0">
                          <a:latin typeface="+mj-lt"/>
                        </a:rPr>
                        <a:t>, </a:t>
                      </a:r>
                      <a:r>
                        <a:rPr lang="de-DE" sz="900" dirty="0" err="1">
                          <a:latin typeface="+mj-lt"/>
                        </a:rPr>
                        <a:t>consequat</a:t>
                      </a:r>
                      <a:r>
                        <a:rPr lang="de-DE" sz="900" dirty="0">
                          <a:latin typeface="+mj-lt"/>
                        </a:rPr>
                        <a:t> </a:t>
                      </a:r>
                      <a:r>
                        <a:rPr lang="de-DE" sz="900" dirty="0" err="1">
                          <a:latin typeface="+mj-lt"/>
                        </a:rPr>
                        <a:t>vitae</a:t>
                      </a:r>
                      <a:r>
                        <a:rPr lang="de-DE" sz="900" dirty="0">
                          <a:latin typeface="+mj-lt"/>
                        </a:rPr>
                        <a:t>, </a:t>
                      </a:r>
                      <a:r>
                        <a:rPr lang="de-DE" sz="900" dirty="0" err="1">
                          <a:latin typeface="+mj-lt"/>
                        </a:rPr>
                        <a:t>eleifend</a:t>
                      </a:r>
                      <a:r>
                        <a:rPr lang="de-DE" sz="900" dirty="0">
                          <a:latin typeface="+mj-lt"/>
                        </a:rPr>
                        <a:t> </a:t>
                      </a:r>
                      <a:r>
                        <a:rPr lang="de-DE" sz="900" dirty="0" err="1">
                          <a:latin typeface="+mj-lt"/>
                        </a:rPr>
                        <a:t>ac</a:t>
                      </a:r>
                      <a:r>
                        <a:rPr lang="de-DE" sz="900" dirty="0">
                          <a:latin typeface="+mj-lt"/>
                        </a:rPr>
                        <a:t>, </a:t>
                      </a:r>
                      <a:r>
                        <a:rPr lang="de-DE" sz="900" dirty="0" err="1">
                          <a:latin typeface="+mj-lt"/>
                        </a:rPr>
                        <a:t>enim</a:t>
                      </a:r>
                      <a:r>
                        <a:rPr lang="de-DE" sz="900" dirty="0">
                          <a:latin typeface="+mj-lt"/>
                        </a:rPr>
                        <a:t>. </a:t>
                      </a:r>
                      <a:r>
                        <a:rPr lang="de-DE" sz="900" dirty="0" err="1">
                          <a:latin typeface="+mj-lt"/>
                        </a:rPr>
                        <a:t>Aliquam</a:t>
                      </a:r>
                      <a:r>
                        <a:rPr lang="de-DE" sz="900" dirty="0">
                          <a:latin typeface="+mj-lt"/>
                        </a:rPr>
                        <a:t> </a:t>
                      </a:r>
                      <a:r>
                        <a:rPr lang="de-DE" sz="900" dirty="0" err="1">
                          <a:latin typeface="+mj-lt"/>
                        </a:rPr>
                        <a:t>lorem</a:t>
                      </a:r>
                      <a:r>
                        <a:rPr lang="de-DE" sz="900" dirty="0">
                          <a:latin typeface="+mj-lt"/>
                        </a:rPr>
                        <a:t> ante, </a:t>
                      </a:r>
                      <a:r>
                        <a:rPr lang="de-DE" sz="900" dirty="0" err="1">
                          <a:latin typeface="+mj-lt"/>
                        </a:rPr>
                        <a:t>dapibus</a:t>
                      </a:r>
                      <a:r>
                        <a:rPr lang="de-DE" sz="900" dirty="0">
                          <a:latin typeface="+mj-lt"/>
                        </a:rPr>
                        <a:t> in, </a:t>
                      </a:r>
                      <a:r>
                        <a:rPr lang="de-DE" sz="900" dirty="0" err="1">
                          <a:latin typeface="+mj-lt"/>
                        </a:rPr>
                        <a:t>viverra</a:t>
                      </a:r>
                      <a:r>
                        <a:rPr lang="de-DE" sz="900" dirty="0">
                          <a:latin typeface="+mj-lt"/>
                        </a:rPr>
                        <a:t> </a:t>
                      </a:r>
                      <a:r>
                        <a:rPr lang="de-DE" sz="900" dirty="0" err="1">
                          <a:latin typeface="+mj-lt"/>
                        </a:rPr>
                        <a:t>quis</a:t>
                      </a:r>
                      <a:r>
                        <a:rPr lang="de-DE" sz="900" dirty="0">
                          <a:latin typeface="+mj-lt"/>
                        </a:rPr>
                        <a:t>, </a:t>
                      </a:r>
                      <a:r>
                        <a:rPr lang="de-DE" sz="900" dirty="0" err="1">
                          <a:latin typeface="+mj-lt"/>
                        </a:rPr>
                        <a:t>feugiat</a:t>
                      </a:r>
                      <a:r>
                        <a:rPr lang="de-DE" sz="900" dirty="0">
                          <a:latin typeface="+mj-lt"/>
                        </a:rPr>
                        <a:t> a, </a:t>
                      </a:r>
                      <a:r>
                        <a:rPr lang="de-DE" sz="900" dirty="0" err="1">
                          <a:latin typeface="+mj-lt"/>
                        </a:rPr>
                        <a:t>tellus</a:t>
                      </a:r>
                      <a:r>
                        <a:rPr lang="de-DE" sz="900" dirty="0">
                          <a:latin typeface="+mj-lt"/>
                        </a:rPr>
                        <a:t>. </a:t>
                      </a:r>
                      <a:r>
                        <a:rPr lang="de-DE" sz="900" dirty="0" err="1">
                          <a:latin typeface="+mj-lt"/>
                        </a:rPr>
                        <a:t>Phasellus</a:t>
                      </a:r>
                      <a:r>
                        <a:rPr lang="de-DE" sz="900" dirty="0">
                          <a:latin typeface="+mj-lt"/>
                        </a:rPr>
                        <a:t> </a:t>
                      </a:r>
                      <a:r>
                        <a:rPr lang="de-DE" sz="900" dirty="0" err="1">
                          <a:latin typeface="+mj-lt"/>
                        </a:rPr>
                        <a:t>viverra</a:t>
                      </a:r>
                      <a:r>
                        <a:rPr lang="de-DE" sz="900" dirty="0">
                          <a:latin typeface="+mj-lt"/>
                        </a:rPr>
                        <a:t> </a:t>
                      </a:r>
                      <a:r>
                        <a:rPr lang="de-DE" sz="900" dirty="0" err="1">
                          <a:latin typeface="+mj-lt"/>
                        </a:rPr>
                        <a:t>nulla</a:t>
                      </a:r>
                      <a:r>
                        <a:rPr lang="de-DE" sz="900" dirty="0">
                          <a:latin typeface="+mj-lt"/>
                        </a:rPr>
                        <a:t> </a:t>
                      </a:r>
                      <a:r>
                        <a:rPr lang="de-DE" sz="900" dirty="0" err="1">
                          <a:latin typeface="+mj-lt"/>
                        </a:rPr>
                        <a:t>ut</a:t>
                      </a:r>
                      <a:r>
                        <a:rPr lang="de-DE" sz="900" dirty="0">
                          <a:latin typeface="+mj-lt"/>
                        </a:rPr>
                        <a:t> </a:t>
                      </a:r>
                      <a:r>
                        <a:rPr lang="de-DE" sz="900" dirty="0" err="1">
                          <a:latin typeface="+mj-lt"/>
                        </a:rPr>
                        <a:t>metus</a:t>
                      </a:r>
                      <a:r>
                        <a:rPr lang="de-DE" sz="900" dirty="0">
                          <a:latin typeface="+mj-lt"/>
                        </a:rPr>
                        <a:t> </a:t>
                      </a:r>
                      <a:r>
                        <a:rPr lang="de-DE" sz="900" dirty="0" err="1">
                          <a:latin typeface="+mj-lt"/>
                        </a:rPr>
                        <a:t>varius</a:t>
                      </a:r>
                      <a:r>
                        <a:rPr lang="de-DE" sz="900" dirty="0">
                          <a:latin typeface="+mj-lt"/>
                        </a:rPr>
                        <a:t> </a:t>
                      </a:r>
                      <a:r>
                        <a:rPr lang="de-DE" sz="900" dirty="0" err="1">
                          <a:latin typeface="+mj-lt"/>
                        </a:rPr>
                        <a:t>laoreet</a:t>
                      </a:r>
                      <a:r>
                        <a:rPr lang="de-DE" sz="900" dirty="0">
                          <a:latin typeface="+mj-lt"/>
                        </a:rPr>
                        <a:t>. </a:t>
                      </a:r>
                      <a:r>
                        <a:rPr lang="de-DE" sz="900" dirty="0" err="1">
                          <a:latin typeface="+mj-lt"/>
                        </a:rPr>
                        <a:t>Quisque</a:t>
                      </a:r>
                      <a:r>
                        <a:rPr lang="de-DE" sz="900" dirty="0">
                          <a:latin typeface="+mj-lt"/>
                        </a:rPr>
                        <a:t> </a:t>
                      </a:r>
                      <a:r>
                        <a:rPr lang="de-DE" sz="900" dirty="0" err="1">
                          <a:latin typeface="+mj-lt"/>
                        </a:rPr>
                        <a:t>rutrum</a:t>
                      </a:r>
                      <a:r>
                        <a:rPr lang="de-DE" sz="900" dirty="0">
                          <a:latin typeface="+mj-lt"/>
                        </a:rPr>
                        <a:t>. </a:t>
                      </a:r>
                      <a:r>
                        <a:rPr lang="de-DE" sz="900" dirty="0" err="1">
                          <a:latin typeface="+mj-lt"/>
                        </a:rPr>
                        <a:t>Aenean</a:t>
                      </a:r>
                      <a:r>
                        <a:rPr lang="de-DE" sz="900" dirty="0">
                          <a:latin typeface="+mj-lt"/>
                        </a:rPr>
                        <a:t> </a:t>
                      </a:r>
                      <a:r>
                        <a:rPr lang="de-DE" sz="900" dirty="0" err="1">
                          <a:latin typeface="+mj-lt"/>
                        </a:rPr>
                        <a:t>imperdiet</a:t>
                      </a:r>
                      <a:r>
                        <a:rPr lang="de-DE" sz="900" dirty="0">
                          <a:latin typeface="+mj-lt"/>
                        </a:rPr>
                        <a:t>. </a:t>
                      </a:r>
                      <a:r>
                        <a:rPr lang="de-DE" sz="900" dirty="0" err="1">
                          <a:latin typeface="+mj-lt"/>
                        </a:rPr>
                        <a:t>Etiam</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 </a:t>
                      </a:r>
                      <a:r>
                        <a:rPr lang="de-DE" sz="900" dirty="0" err="1">
                          <a:latin typeface="+mj-lt"/>
                        </a:rPr>
                        <a:t>vel</a:t>
                      </a:r>
                      <a:r>
                        <a:rPr lang="de-DE" sz="900" dirty="0">
                          <a:latin typeface="+mj-lt"/>
                        </a:rPr>
                        <a:t> </a:t>
                      </a:r>
                      <a:r>
                        <a:rPr lang="de-DE" sz="900" dirty="0" err="1">
                          <a:latin typeface="+mj-lt"/>
                        </a:rPr>
                        <a:t>augue</a:t>
                      </a:r>
                      <a:r>
                        <a:rPr lang="de-DE" sz="900" dirty="0">
                          <a:latin typeface="+mj-lt"/>
                        </a:rPr>
                        <a:t>. </a:t>
                      </a:r>
                      <a:r>
                        <a:rPr lang="de-DE" sz="900" dirty="0" err="1">
                          <a:latin typeface="+mj-lt"/>
                        </a:rPr>
                        <a:t>Curabitur</a:t>
                      </a:r>
                      <a:r>
                        <a:rPr lang="de-DE" sz="900" dirty="0">
                          <a:latin typeface="+mj-lt"/>
                        </a:rPr>
                        <a:t> </a:t>
                      </a:r>
                      <a:r>
                        <a:rPr lang="de-DE" sz="900" dirty="0" err="1">
                          <a:latin typeface="+mj-lt"/>
                        </a:rPr>
                        <a:t>ullamcorper</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a:t>
                      </a:r>
                    </a:p>
                  </a:txBody>
                  <a:tcPr marL="180000" marR="180000" marT="108000" marB="10800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F6E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158075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2"/>
          </p:nvPr>
        </p:nvSpPr>
        <p:spPr/>
      </p:sp>
      <p:sp>
        <p:nvSpPr>
          <p:cNvPr id="3" name="Textplatzhalter 2"/>
          <p:cNvSpPr>
            <a:spLocks noGrp="1"/>
          </p:cNvSpPr>
          <p:nvPr>
            <p:ph type="body" sz="quarter" idx="10"/>
          </p:nvPr>
        </p:nvSpPr>
        <p:spPr/>
        <p:txBody>
          <a:bodyPr/>
          <a:lstStyle/>
          <a:p>
            <a:endParaRPr lang="de-DE"/>
          </a:p>
        </p:txBody>
      </p:sp>
      <p:sp>
        <p:nvSpPr>
          <p:cNvPr id="4" name="Textplatzhalter 3"/>
          <p:cNvSpPr>
            <a:spLocks noGrp="1"/>
          </p:cNvSpPr>
          <p:nvPr>
            <p:ph type="body" sz="quarter" idx="11"/>
          </p:nvPr>
        </p:nvSpPr>
        <p:spPr/>
        <p:txBody>
          <a:bodyPr/>
          <a:lstStyle/>
          <a:p>
            <a:endParaRPr lang="de-DE"/>
          </a:p>
        </p:txBody>
      </p:sp>
      <p:sp>
        <p:nvSpPr>
          <p:cNvPr id="6" name="Bildplatzhalter 5"/>
          <p:cNvSpPr>
            <a:spLocks noGrp="1"/>
          </p:cNvSpPr>
          <p:nvPr>
            <p:ph type="pic" sz="quarter" idx="14"/>
          </p:nvPr>
        </p:nvSpPr>
        <p:spPr/>
      </p:sp>
      <p:sp>
        <p:nvSpPr>
          <p:cNvPr id="7" name="Textplatzhalter 6"/>
          <p:cNvSpPr>
            <a:spLocks noGrp="1"/>
          </p:cNvSpPr>
          <p:nvPr>
            <p:ph type="body" sz="quarter" idx="15"/>
          </p:nvPr>
        </p:nvSpPr>
        <p:spPr/>
        <p:txBody>
          <a:bodyPr/>
          <a:lstStyle/>
          <a:p>
            <a:endParaRPr lang="de-DE"/>
          </a:p>
        </p:txBody>
      </p:sp>
      <p:sp>
        <p:nvSpPr>
          <p:cNvPr id="8" name="Textplatzhalter 4"/>
          <p:cNvSpPr>
            <a:spLocks noGrp="1"/>
          </p:cNvSpPr>
          <p:nvPr>
            <p:ph type="body" sz="quarter" idx="13"/>
          </p:nvPr>
        </p:nvSpPr>
        <p:spPr>
          <a:xfrm>
            <a:off x="3798000" y="668338"/>
            <a:ext cx="2988000" cy="6480000"/>
          </a:xfrm>
        </p:spPr>
        <p:txBody>
          <a:bodyPr/>
          <a:lstStyle/>
          <a:p>
            <a:r>
              <a:rPr lang="de-DE" dirty="0"/>
              <a:t>Impressum</a:t>
            </a:r>
          </a:p>
          <a:p>
            <a:pPr lvl="4"/>
            <a:r>
              <a:rPr lang="de-DE" b="1" dirty="0"/>
              <a:t>Herausgeber</a:t>
            </a:r>
            <a:r>
              <a:rPr lang="de-DE" dirty="0"/>
              <a:t>:</a:t>
            </a:r>
          </a:p>
          <a:p>
            <a:pPr lvl="4"/>
            <a:r>
              <a:rPr lang="de-DE" dirty="0"/>
              <a:t>Umweltbundesamt</a:t>
            </a:r>
          </a:p>
          <a:p>
            <a:pPr lvl="4"/>
            <a:r>
              <a:rPr lang="de-DE" dirty="0"/>
              <a:t>Fachgebiet [Fachgebiet]</a:t>
            </a:r>
          </a:p>
          <a:p>
            <a:pPr lvl="4"/>
            <a:r>
              <a:rPr lang="de-DE" dirty="0"/>
              <a:t>Postfach 14 06</a:t>
            </a:r>
          </a:p>
          <a:p>
            <a:pPr lvl="4"/>
            <a:r>
              <a:rPr lang="de-DE" dirty="0"/>
              <a:t>06813 Dessau-Roßlau</a:t>
            </a:r>
          </a:p>
          <a:p>
            <a:pPr lvl="4"/>
            <a:r>
              <a:rPr lang="de-DE" dirty="0"/>
              <a:t>Tel: +49 340-2103-0</a:t>
            </a:r>
          </a:p>
          <a:p>
            <a:pPr lvl="4"/>
            <a:r>
              <a:rPr lang="de-DE" dirty="0"/>
              <a:t>buergerservice@umweltbundesamt.de</a:t>
            </a:r>
          </a:p>
          <a:p>
            <a:pPr lvl="4"/>
            <a:r>
              <a:rPr lang="de-DE" dirty="0"/>
              <a:t>Internet: www.umweltbundesamt.de</a:t>
            </a:r>
          </a:p>
          <a:p>
            <a:pPr lvl="4"/>
            <a:endParaRPr lang="de-DE" dirty="0"/>
          </a:p>
          <a:p>
            <a:pPr lvl="4"/>
            <a:r>
              <a:rPr lang="de-DE" dirty="0"/>
              <a:t>        /umweltbundesamt.de</a:t>
            </a:r>
          </a:p>
          <a:p>
            <a:pPr lvl="4"/>
            <a:r>
              <a:rPr lang="de-DE" dirty="0"/>
              <a:t>        /</a:t>
            </a:r>
            <a:r>
              <a:rPr lang="de-DE" dirty="0" err="1"/>
              <a:t>umweltbundesamt</a:t>
            </a:r>
            <a:endParaRPr lang="de-DE" dirty="0"/>
          </a:p>
          <a:p>
            <a:pPr lvl="4"/>
            <a:r>
              <a:rPr lang="de-DE" dirty="0"/>
              <a:t>        /</a:t>
            </a:r>
            <a:r>
              <a:rPr lang="de-DE" dirty="0" err="1"/>
              <a:t>umweltbundesamt</a:t>
            </a:r>
            <a:endParaRPr lang="de-DE" dirty="0"/>
          </a:p>
          <a:p>
            <a:pPr lvl="4"/>
            <a:r>
              <a:rPr lang="de-DE" dirty="0"/>
              <a:t>        /</a:t>
            </a:r>
            <a:r>
              <a:rPr lang="de-DE" dirty="0" err="1"/>
              <a:t>umweltbundesamt</a:t>
            </a:r>
            <a:endParaRPr lang="de-DE" dirty="0"/>
          </a:p>
          <a:p>
            <a:pPr lvl="4"/>
            <a:endParaRPr lang="de-DE" dirty="0"/>
          </a:p>
          <a:p>
            <a:pPr lvl="4"/>
            <a:r>
              <a:rPr lang="de-DE" b="1" dirty="0"/>
              <a:t>Autoren:</a:t>
            </a:r>
          </a:p>
          <a:p>
            <a:pPr lvl="4"/>
            <a:r>
              <a:rPr lang="de-DE" dirty="0"/>
              <a:t>[Autoren]</a:t>
            </a:r>
          </a:p>
          <a:p>
            <a:pPr lvl="4"/>
            <a:endParaRPr lang="de-DE" dirty="0"/>
          </a:p>
          <a:p>
            <a:pPr lvl="4"/>
            <a:r>
              <a:rPr lang="de-DE" b="1" dirty="0"/>
              <a:t>Redaktion:</a:t>
            </a:r>
          </a:p>
          <a:p>
            <a:pPr lvl="4"/>
            <a:r>
              <a:rPr lang="de-DE" dirty="0"/>
              <a:t>[Redaktion]</a:t>
            </a:r>
          </a:p>
          <a:p>
            <a:pPr lvl="4"/>
            <a:endParaRPr lang="de-DE" dirty="0"/>
          </a:p>
          <a:p>
            <a:pPr lvl="4"/>
            <a:r>
              <a:rPr lang="de-DE" b="1" dirty="0"/>
              <a:t>Publikationen als </a:t>
            </a:r>
            <a:r>
              <a:rPr lang="de-DE" b="1" dirty="0" err="1"/>
              <a:t>pdf</a:t>
            </a:r>
            <a:r>
              <a:rPr lang="de-DE" b="1" dirty="0"/>
              <a:t>:</a:t>
            </a:r>
          </a:p>
          <a:p>
            <a:pPr lvl="4"/>
            <a:r>
              <a:rPr lang="de-DE" dirty="0"/>
              <a:t>www.umweltbundesamt.de/publikationen</a:t>
            </a:r>
          </a:p>
          <a:p>
            <a:pPr lvl="4"/>
            <a:endParaRPr lang="de-DE" dirty="0"/>
          </a:p>
          <a:p>
            <a:pPr lvl="4"/>
            <a:r>
              <a:rPr lang="de-DE" b="1" dirty="0"/>
              <a:t>Bildquellen:</a:t>
            </a:r>
          </a:p>
          <a:p>
            <a:pPr lvl="4"/>
            <a:r>
              <a:rPr lang="de-DE" dirty="0"/>
              <a:t>[Bildquellen]</a:t>
            </a:r>
          </a:p>
          <a:p>
            <a:pPr lvl="4"/>
            <a:endParaRPr lang="de-DE" dirty="0"/>
          </a:p>
          <a:p>
            <a:pPr lvl="4"/>
            <a:r>
              <a:rPr lang="de-DE" dirty="0"/>
              <a:t>Stand: [Monat und Jahr, an dem der Flyer erscheint]</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000" y="2970000"/>
            <a:ext cx="3456439" cy="152400"/>
          </a:xfrm>
          <a:prstGeom prst="rect">
            <a:avLst/>
          </a:prstGeom>
        </p:spPr>
      </p:pic>
      <p:sp>
        <p:nvSpPr>
          <p:cNvPr id="10" name="Textplatzhalter 22"/>
          <p:cNvSpPr txBox="1">
            <a:spLocks/>
          </p:cNvSpPr>
          <p:nvPr/>
        </p:nvSpPr>
        <p:spPr>
          <a:xfrm>
            <a:off x="7092000" y="3121200"/>
            <a:ext cx="3455988" cy="1746000"/>
          </a:xfrm>
          <a:prstGeom prst="rect">
            <a:avLst/>
          </a:prstGeom>
          <a:solidFill>
            <a:schemeClr val="bg2"/>
          </a:solidFill>
        </p:spPr>
        <p:txBody>
          <a:bodyPr vert="horz" lIns="252000" tIns="252000" rIns="252000" bIns="252000" rtlCol="0">
            <a:noAutofit/>
          </a:bodyPr>
          <a:lstStyle>
            <a:lvl1pPr marL="0" indent="0" algn="l" defTabSz="1007943" rtl="0" eaLnBrk="1" latinLnBrk="0" hangingPunct="1">
              <a:lnSpc>
                <a:spcPts val="2400"/>
              </a:lnSpc>
              <a:spcBef>
                <a:spcPts val="0"/>
              </a:spcBef>
              <a:spcAft>
                <a:spcPts val="900"/>
              </a:spcAft>
              <a:buFontTx/>
              <a:buNone/>
              <a:defRPr sz="1800" b="1" kern="1200" baseline="0">
                <a:solidFill>
                  <a:schemeClr val="bg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0" indent="-144000" algn="l" defTabSz="1007943" rtl="0" eaLnBrk="1" latinLnBrk="0" hangingPunct="1">
              <a:lnSpc>
                <a:spcPts val="1200"/>
              </a:lnSpc>
              <a:spcBef>
                <a:spcPts val="0"/>
              </a:spcBef>
              <a:buClr>
                <a:schemeClr val="bg2"/>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120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ts val="2000"/>
              </a:lnSpc>
              <a:spcAft>
                <a:spcPts val="0"/>
              </a:spcAft>
            </a:pPr>
            <a:r>
              <a:rPr lang="de-DE" dirty="0"/>
              <a:t>Flyer Titel Headline 18/20 </a:t>
            </a:r>
            <a:r>
              <a:rPr lang="de-DE" dirty="0" err="1"/>
              <a:t>pt</a:t>
            </a:r>
            <a:endParaRPr lang="de-DE" dirty="0"/>
          </a:p>
          <a:p>
            <a:pPr>
              <a:lnSpc>
                <a:spcPts val="2000"/>
              </a:lnSpc>
              <a:spcAft>
                <a:spcPts val="0"/>
              </a:spcAft>
            </a:pPr>
            <a:r>
              <a:rPr lang="de-DE" b="0" dirty="0"/>
              <a:t>Flyer </a:t>
            </a:r>
            <a:r>
              <a:rPr lang="de-DE" b="0" dirty="0" err="1"/>
              <a:t>Subline</a:t>
            </a:r>
            <a:r>
              <a:rPr lang="de-DE" b="0" dirty="0"/>
              <a:t> </a:t>
            </a:r>
            <a:r>
              <a:rPr lang="de-DE" b="0" dirty="0" err="1"/>
              <a:t>regular</a:t>
            </a:r>
            <a:endParaRPr lang="de-DE" b="0" dirty="0"/>
          </a:p>
          <a:p>
            <a:pPr>
              <a:lnSpc>
                <a:spcPts val="2000"/>
              </a:lnSpc>
              <a:spcAft>
                <a:spcPts val="0"/>
              </a:spcAft>
            </a:pPr>
            <a:r>
              <a:rPr lang="de-DE" b="0" dirty="0"/>
              <a:t>18/20 </a:t>
            </a:r>
            <a:r>
              <a:rPr lang="de-DE" b="0" dirty="0" err="1"/>
              <a:t>pt</a:t>
            </a:r>
            <a:r>
              <a:rPr lang="de-DE" b="0" dirty="0"/>
              <a:t>; Schriftgröße nach Textmenge anpassen</a:t>
            </a:r>
          </a:p>
        </p:txBody>
      </p:sp>
      <p:grpSp>
        <p:nvGrpSpPr>
          <p:cNvPr id="11" name="Gruppieren 10"/>
          <p:cNvGrpSpPr/>
          <p:nvPr/>
        </p:nvGrpSpPr>
        <p:grpSpPr>
          <a:xfrm>
            <a:off x="3797549" y="2479647"/>
            <a:ext cx="143826" cy="566734"/>
            <a:chOff x="785726" y="2479647"/>
            <a:chExt cx="143826" cy="566734"/>
          </a:xfrm>
        </p:grpSpPr>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6" y="2479647"/>
              <a:ext cx="115824" cy="112776"/>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96" y="2652664"/>
              <a:ext cx="143256" cy="97536"/>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97" y="2789563"/>
              <a:ext cx="134112" cy="94488"/>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26" y="2930557"/>
              <a:ext cx="115824" cy="115824"/>
            </a:xfrm>
            <a:prstGeom prst="rect">
              <a:avLst/>
            </a:prstGeom>
          </p:spPr>
        </p:pic>
      </p:grpSp>
    </p:spTree>
    <p:extLst>
      <p:ext uri="{BB962C8B-B14F-4D97-AF65-F5344CB8AC3E}">
        <p14:creationId xmlns:p14="http://schemas.microsoft.com/office/powerpoint/2010/main" val="187910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DE"/>
          </a:p>
        </p:txBody>
      </p:sp>
      <p:sp>
        <p:nvSpPr>
          <p:cNvPr id="3" name="Textplatzhalter 2"/>
          <p:cNvSpPr>
            <a:spLocks noGrp="1"/>
          </p:cNvSpPr>
          <p:nvPr>
            <p:ph type="body" sz="quarter" idx="11"/>
          </p:nvPr>
        </p:nvSpPr>
        <p:spPr/>
        <p:txBody>
          <a:bodyPr/>
          <a:lstStyle/>
          <a:p>
            <a:endParaRPr lang="de-DE"/>
          </a:p>
        </p:txBody>
      </p:sp>
      <p:sp>
        <p:nvSpPr>
          <p:cNvPr id="4" name="Textplatzhalter 3"/>
          <p:cNvSpPr>
            <a:spLocks noGrp="1"/>
          </p:cNvSpPr>
          <p:nvPr>
            <p:ph type="body" sz="quarter" idx="12"/>
          </p:nvPr>
        </p:nvSpPr>
        <p:spPr/>
        <p:txBody>
          <a:bodyPr/>
          <a:lstStyle/>
          <a:p>
            <a:endParaRPr lang="de-DE" dirty="0"/>
          </a:p>
        </p:txBody>
      </p:sp>
      <p:sp>
        <p:nvSpPr>
          <p:cNvPr id="5" name="Textplatzhalter 4"/>
          <p:cNvSpPr>
            <a:spLocks noGrp="1"/>
          </p:cNvSpPr>
          <p:nvPr>
            <p:ph type="body" sz="quarter" idx="15"/>
          </p:nvPr>
        </p:nvSpPr>
        <p:spPr/>
        <p:txBody>
          <a:bodyPr/>
          <a:lstStyle/>
          <a:p>
            <a:endParaRPr lang="de-DE"/>
          </a:p>
        </p:txBody>
      </p:sp>
      <p:sp>
        <p:nvSpPr>
          <p:cNvPr id="6" name="Bildplatzhalter 5"/>
          <p:cNvSpPr>
            <a:spLocks noGrp="1"/>
          </p:cNvSpPr>
          <p:nvPr>
            <p:ph type="pic" sz="quarter" idx="16"/>
          </p:nvPr>
        </p:nvSpPr>
        <p:spPr/>
      </p:sp>
      <p:graphicFrame>
        <p:nvGraphicFramePr>
          <p:cNvPr id="7" name="Tabelle 6"/>
          <p:cNvGraphicFramePr>
            <a:graphicFrameLocks noGrp="1"/>
          </p:cNvGraphicFramePr>
          <p:nvPr>
            <p:extLst>
              <p:ext uri="{D42A27DB-BD31-4B8C-83A1-F6EECF244321}">
                <p14:modId xmlns:p14="http://schemas.microsoft.com/office/powerpoint/2010/main" val="879798508"/>
              </p:ext>
            </p:extLst>
          </p:nvPr>
        </p:nvGraphicFramePr>
        <p:xfrm>
          <a:off x="3906000" y="4416707"/>
          <a:ext cx="2988388" cy="2632015"/>
        </p:xfrm>
        <a:graphic>
          <a:graphicData uri="http://schemas.openxmlformats.org/drawingml/2006/table">
            <a:tbl>
              <a:tblPr firstRow="1" bandRow="1">
                <a:tableStyleId>{5C22544A-7EE6-4342-B048-85BDC9FD1C3A}</a:tableStyleId>
              </a:tblPr>
              <a:tblGrid>
                <a:gridCol w="1494194">
                  <a:extLst>
                    <a:ext uri="{9D8B030D-6E8A-4147-A177-3AD203B41FA5}">
                      <a16:colId xmlns:a16="http://schemas.microsoft.com/office/drawing/2014/main" val="20000"/>
                    </a:ext>
                  </a:extLst>
                </a:gridCol>
                <a:gridCol w="1494194">
                  <a:extLst>
                    <a:ext uri="{9D8B030D-6E8A-4147-A177-3AD203B41FA5}">
                      <a16:colId xmlns:a16="http://schemas.microsoft.com/office/drawing/2014/main" val="20001"/>
                    </a:ext>
                  </a:extLst>
                </a:gridCol>
              </a:tblGrid>
              <a:tr h="216000">
                <a:tc gridSpan="2">
                  <a:txBody>
                    <a:bodyPr/>
                    <a:lstStyle/>
                    <a:p>
                      <a:pPr>
                        <a:lnSpc>
                          <a:spcPts val="1200"/>
                        </a:lnSpc>
                      </a:pPr>
                      <a:r>
                        <a:rPr lang="de-DE" sz="900" b="0" dirty="0">
                          <a:solidFill>
                            <a:schemeClr val="tx1"/>
                          </a:solidFill>
                          <a:latin typeface="+mj-lt"/>
                        </a:rPr>
                        <a:t>Tab. XX</a:t>
                      </a:r>
                    </a:p>
                  </a:txBody>
                  <a:tcPr marL="0" marR="0">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gridSpan="2">
                  <a:txBody>
                    <a:bodyPr/>
                    <a:lstStyle/>
                    <a:p>
                      <a:pPr>
                        <a:lnSpc>
                          <a:spcPts val="1200"/>
                        </a:lnSpc>
                      </a:pPr>
                      <a:r>
                        <a:rPr lang="de-DE" sz="900" b="1" dirty="0">
                          <a:latin typeface="+mj-lt"/>
                        </a:rPr>
                        <a:t>Tabellenheadline Flyer 9/12 </a:t>
                      </a:r>
                      <a:r>
                        <a:rPr lang="de-DE" sz="900" b="1" dirty="0" err="1">
                          <a:latin typeface="+mj-lt"/>
                        </a:rPr>
                        <a:t>pt</a:t>
                      </a:r>
                      <a:r>
                        <a:rPr lang="de-DE" sz="900" b="1" dirty="0">
                          <a:latin typeface="+mj-lt"/>
                        </a:rPr>
                        <a:t> </a:t>
                      </a:r>
                      <a:r>
                        <a:rPr lang="de-DE" sz="900" b="1" dirty="0" err="1">
                          <a:latin typeface="+mj-lt"/>
                        </a:rPr>
                        <a:t>bold</a:t>
                      </a:r>
                      <a:r>
                        <a:rPr lang="de-DE" sz="900" b="1" dirty="0">
                          <a:latin typeface="+mj-lt"/>
                        </a:rPr>
                        <a:t> einzeilige</a:t>
                      </a:r>
                    </a:p>
                    <a:p>
                      <a:pPr>
                        <a:lnSpc>
                          <a:spcPts val="1200"/>
                        </a:lnSpc>
                      </a:pPr>
                      <a:r>
                        <a:rPr lang="de-DE" sz="900" b="1" dirty="0">
                          <a:latin typeface="+mj-lt"/>
                        </a:rPr>
                        <a:t>oder auch zweizeilig</a:t>
                      </a:r>
                    </a:p>
                    <a:p>
                      <a:pPr>
                        <a:lnSpc>
                          <a:spcPts val="1200"/>
                        </a:lnSpc>
                      </a:pPr>
                      <a:r>
                        <a:rPr lang="de-DE" sz="900" b="0" dirty="0" err="1">
                          <a:latin typeface="+mj-lt"/>
                        </a:rPr>
                        <a:t>Tabellensubline</a:t>
                      </a:r>
                      <a:r>
                        <a:rPr lang="de-DE" sz="900" b="0" dirty="0">
                          <a:latin typeface="+mj-lt"/>
                        </a:rPr>
                        <a:t> Flyer 9/12 </a:t>
                      </a:r>
                      <a:r>
                        <a:rPr lang="de-DE" sz="900" b="0" dirty="0" err="1">
                          <a:latin typeface="+mj-lt"/>
                        </a:rPr>
                        <a:t>pt</a:t>
                      </a:r>
                      <a:endParaRPr lang="de-DE" sz="900" b="0" dirty="0">
                        <a:latin typeface="+mj-lt"/>
                      </a:endParaRPr>
                    </a:p>
                  </a:txBody>
                  <a:tcPr marL="0" marR="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r>
                        <a:rPr lang="de-DE" sz="900" b="1" dirty="0">
                          <a:solidFill>
                            <a:schemeClr val="bg1"/>
                          </a:solidFill>
                          <a:latin typeface="+mj-lt"/>
                        </a:rPr>
                        <a:t>Kopfzeile</a:t>
                      </a:r>
                      <a:r>
                        <a:rPr lang="de-DE" sz="900" b="1" baseline="0" dirty="0">
                          <a:solidFill>
                            <a:schemeClr val="bg1"/>
                          </a:solidFill>
                          <a:latin typeface="+mj-lt"/>
                        </a:rPr>
                        <a:t> </a:t>
                      </a:r>
                      <a:r>
                        <a:rPr lang="de-DE" sz="900" b="1" baseline="0">
                          <a:solidFill>
                            <a:schemeClr val="bg1"/>
                          </a:solidFill>
                          <a:latin typeface="+mj-lt"/>
                        </a:rPr>
                        <a:t>9/12 pt </a:t>
                      </a:r>
                      <a:r>
                        <a:rPr lang="de-DE" sz="900" b="1" baseline="0" dirty="0">
                          <a:solidFill>
                            <a:schemeClr val="bg1"/>
                          </a:solidFill>
                          <a:latin typeface="+mj-lt"/>
                        </a:rPr>
                        <a:t>einzeilig</a:t>
                      </a:r>
                    </a:p>
                    <a:p>
                      <a:r>
                        <a:rPr lang="de-DE" sz="900" b="1" baseline="0" dirty="0">
                          <a:solidFill>
                            <a:schemeClr val="bg1"/>
                          </a:solidFill>
                          <a:latin typeface="+mj-lt"/>
                        </a:rPr>
                        <a:t>oder auch mehrzeilig</a:t>
                      </a:r>
                      <a:endParaRPr lang="de-DE" sz="900" b="1" dirty="0">
                        <a:solidFill>
                          <a:schemeClr val="bg1"/>
                        </a:solidFill>
                        <a:latin typeface="+mj-lt"/>
                      </a:endParaRPr>
                    </a:p>
                  </a:txBody>
                  <a:tcPr anchor="ctr">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tc>
                  <a:txBody>
                    <a:bodyPr/>
                    <a:lstStyle/>
                    <a:p>
                      <a:r>
                        <a:rPr lang="de-DE" sz="900" b="1" kern="1200" dirty="0">
                          <a:solidFill>
                            <a:schemeClr val="bg1"/>
                          </a:solidFill>
                          <a:latin typeface="+mj-lt"/>
                          <a:ea typeface="+mn-ea"/>
                          <a:cs typeface="+mn-cs"/>
                        </a:rPr>
                        <a:t>Kopfzeile</a:t>
                      </a:r>
                      <a:endParaRPr lang="de-DE" sz="900" dirty="0">
                        <a:solidFill>
                          <a:srgbClr val="4B4B4D"/>
                        </a:solidFill>
                        <a:latin typeface="+mj-lt"/>
                      </a:endParaRPr>
                    </a:p>
                  </a:txBody>
                  <a:tcPr anchor="ctr">
                    <a:lnL w="9525"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extLst>
                  <a:ext uri="{0D108BD9-81ED-4DB2-BD59-A6C34878D82A}">
                    <a16:rowId xmlns:a16="http://schemas.microsoft.com/office/drawing/2014/main" val="10002"/>
                  </a:ext>
                </a:extLst>
              </a:tr>
              <a:tr h="216000">
                <a:tc>
                  <a:txBody>
                    <a:bodyPr/>
                    <a:lstStyle/>
                    <a:p>
                      <a:pPr>
                        <a:lnSpc>
                          <a:spcPts val="1200"/>
                        </a:lnSpc>
                      </a:pPr>
                      <a:r>
                        <a:rPr lang="de-DE" sz="900" b="0" dirty="0">
                          <a:solidFill>
                            <a:schemeClr val="tx1"/>
                          </a:solidFill>
                          <a:latin typeface="+mj-lt"/>
                        </a:rPr>
                        <a:t>Zelle 9/12 </a:t>
                      </a:r>
                      <a:r>
                        <a:rPr lang="de-DE" sz="900" b="0" dirty="0" err="1">
                          <a:solidFill>
                            <a:schemeClr val="tx1"/>
                          </a:solidFill>
                          <a:latin typeface="+mj-lt"/>
                        </a:rPr>
                        <a:t>pt</a:t>
                      </a:r>
                      <a:r>
                        <a:rPr lang="de-DE" sz="900" b="0" dirty="0">
                          <a:solidFill>
                            <a:schemeClr val="tx1"/>
                          </a:solidFill>
                          <a:latin typeface="+mj-lt"/>
                        </a:rPr>
                        <a:t> </a:t>
                      </a:r>
                      <a:r>
                        <a:rPr lang="de-DE" sz="900" b="0" dirty="0" err="1">
                          <a:solidFill>
                            <a:schemeClr val="tx1"/>
                          </a:solidFill>
                          <a:latin typeface="+mj-lt"/>
                        </a:rPr>
                        <a:t>regular</a:t>
                      </a:r>
                      <a:endParaRPr lang="de-DE" sz="900" b="0" dirty="0">
                        <a:solidFill>
                          <a:schemeClr val="tx1"/>
                        </a:solidFill>
                        <a:latin typeface="+mj-lt"/>
                      </a:endParaRP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tc>
                  <a:txBody>
                    <a:bodyPr/>
                    <a:lstStyle/>
                    <a:p>
                      <a:pPr>
                        <a:lnSpc>
                          <a:spcPts val="1200"/>
                        </a:lnSpc>
                      </a:pPr>
                      <a:r>
                        <a:rPr lang="de-DE" sz="900" b="0" dirty="0">
                          <a:solidFill>
                            <a:schemeClr val="tx1"/>
                          </a:solidFill>
                          <a:latin typeface="+mj-lt"/>
                        </a:rPr>
                        <a:t>Zelle</a:t>
                      </a: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extLst>
                  <a:ext uri="{0D108BD9-81ED-4DB2-BD59-A6C34878D82A}">
                    <a16:rowId xmlns:a16="http://schemas.microsoft.com/office/drawing/2014/main" val="10003"/>
                  </a:ext>
                </a:extLst>
              </a:tr>
              <a:tr h="216000">
                <a:tc>
                  <a:txBody>
                    <a:bodyPr/>
                    <a:lstStyle/>
                    <a:p>
                      <a:pPr>
                        <a:lnSpc>
                          <a:spcPts val="1200"/>
                        </a:lnSpc>
                      </a:pPr>
                      <a:r>
                        <a:rPr lang="de-DE" sz="900" b="0" dirty="0">
                          <a:solidFill>
                            <a:schemeClr val="tx1"/>
                          </a:solidFill>
                          <a:latin typeface="+mj-lt"/>
                        </a:rPr>
                        <a:t>Zelle</a:t>
                      </a: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00">
                <a:tc>
                  <a:txBody>
                    <a:bodyPr/>
                    <a:lstStyle/>
                    <a:p>
                      <a:pPr>
                        <a:lnSpc>
                          <a:spcPts val="1200"/>
                        </a:lnSpc>
                      </a:pPr>
                      <a:r>
                        <a:rPr lang="de-DE" sz="900" b="0" dirty="0">
                          <a:solidFill>
                            <a:schemeClr val="tx1"/>
                          </a:solidFill>
                          <a:latin typeface="+mj-lt"/>
                        </a:rPr>
                        <a:t>Zelle</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extLst>
                  <a:ext uri="{0D108BD9-81ED-4DB2-BD59-A6C34878D82A}">
                    <a16:rowId xmlns:a16="http://schemas.microsoft.com/office/drawing/2014/main" val="10005"/>
                  </a:ext>
                </a:extLst>
              </a:tr>
              <a:tr h="180000">
                <a:tc gridSpan="2">
                  <a:txBody>
                    <a:bodyPr/>
                    <a:lstStyle/>
                    <a:p>
                      <a:pPr marL="64800" indent="-64800">
                        <a:lnSpc>
                          <a:spcPts val="800"/>
                        </a:lnSpc>
                      </a:pPr>
                      <a:r>
                        <a:rPr lang="de-DE" sz="600" dirty="0">
                          <a:solidFill>
                            <a:schemeClr val="tx1"/>
                          </a:solidFill>
                          <a:latin typeface="+mj-lt"/>
                        </a:rPr>
                        <a:t>* Fußnote/Anmerkungstexte/Erklärungen, linksbündig, Textausrichtung</a:t>
                      </a:r>
                      <a:r>
                        <a:rPr lang="de-DE" sz="600" baseline="0" dirty="0">
                          <a:solidFill>
                            <a:schemeClr val="tx1"/>
                          </a:solidFill>
                          <a:latin typeface="+mj-lt"/>
                        </a:rPr>
                        <a:t> oben, Höhe abhängig von der Textlänge</a:t>
                      </a:r>
                      <a:endParaRPr lang="de-DE" sz="600" dirty="0">
                        <a:solidFill>
                          <a:schemeClr val="tx1"/>
                        </a:solidFill>
                        <a:latin typeface="+mj-lt"/>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4000">
                <a:tc gridSpan="2">
                  <a:txBody>
                    <a:bodyPr/>
                    <a:lstStyle/>
                    <a:p>
                      <a:pPr algn="r">
                        <a:lnSpc>
                          <a:spcPts val="800"/>
                        </a:lnSpc>
                      </a:pPr>
                      <a:r>
                        <a:rPr lang="de-DE" sz="600" dirty="0"/>
                        <a:t>Quellenangabe 6/8 </a:t>
                      </a:r>
                      <a:r>
                        <a:rPr lang="de-DE" sz="600" dirty="0" err="1"/>
                        <a:t>pt</a:t>
                      </a:r>
                      <a:r>
                        <a:rPr lang="de-DE" sz="600" dirty="0"/>
                        <a:t> rechtsbündig</a:t>
                      </a:r>
                    </a:p>
                  </a:txBody>
                  <a:tcPr>
                    <a:lnT w="12700" cap="flat" cmpd="sng" algn="ctr">
                      <a:solidFill>
                        <a:schemeClr val="tx1"/>
                      </a:solidFill>
                      <a:prstDash val="solid"/>
                      <a:round/>
                      <a:headEnd type="none" w="med" len="med"/>
                      <a:tailEnd type="none" w="med" len="med"/>
                    </a:lnT>
                    <a:lnB w="12700" cmpd="sng">
                      <a:noFill/>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7"/>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858521823"/>
              </p:ext>
            </p:extLst>
          </p:nvPr>
        </p:nvGraphicFramePr>
        <p:xfrm>
          <a:off x="7451475" y="669599"/>
          <a:ext cx="2989049" cy="2557663"/>
        </p:xfrm>
        <a:graphic>
          <a:graphicData uri="http://schemas.openxmlformats.org/drawingml/2006/table">
            <a:tbl>
              <a:tblPr firstRow="1" bandRow="1">
                <a:tableStyleId>{5C22544A-7EE6-4342-B048-85BDC9FD1C3A}</a:tableStyleId>
              </a:tblPr>
              <a:tblGrid>
                <a:gridCol w="2989049">
                  <a:extLst>
                    <a:ext uri="{9D8B030D-6E8A-4147-A177-3AD203B41FA5}">
                      <a16:colId xmlns:a16="http://schemas.microsoft.com/office/drawing/2014/main" val="20000"/>
                    </a:ext>
                  </a:extLst>
                </a:gridCol>
              </a:tblGrid>
              <a:tr h="0">
                <a:tc>
                  <a:txBody>
                    <a:bodyPr/>
                    <a:lstStyle/>
                    <a:p>
                      <a:pPr>
                        <a:lnSpc>
                          <a:spcPts val="1200"/>
                        </a:lnSpc>
                      </a:pPr>
                      <a:r>
                        <a:rPr lang="de-DE" sz="1100" dirty="0">
                          <a:solidFill>
                            <a:schemeClr val="bg1"/>
                          </a:solidFill>
                          <a:latin typeface="+mj-lt"/>
                        </a:rPr>
                        <a:t>Infobox Headline </a:t>
                      </a:r>
                      <a:r>
                        <a:rPr lang="de-DE" sz="1100" dirty="0" err="1">
                          <a:solidFill>
                            <a:schemeClr val="bg1"/>
                          </a:solidFill>
                          <a:latin typeface="+mj-lt"/>
                        </a:rPr>
                        <a:t>Lorem</a:t>
                      </a:r>
                      <a:r>
                        <a:rPr lang="de-DE" sz="1100" dirty="0">
                          <a:solidFill>
                            <a:schemeClr val="bg1"/>
                          </a:solidFill>
                          <a:latin typeface="+mj-lt"/>
                        </a:rPr>
                        <a:t> </a:t>
                      </a:r>
                      <a:r>
                        <a:rPr lang="de-DE" sz="1100" dirty="0" err="1">
                          <a:solidFill>
                            <a:schemeClr val="bg1"/>
                          </a:solidFill>
                          <a:latin typeface="+mj-lt"/>
                        </a:rPr>
                        <a:t>ipsum</a:t>
                      </a:r>
                      <a:r>
                        <a:rPr lang="de-DE" sz="1100" dirty="0">
                          <a:solidFill>
                            <a:schemeClr val="bg1"/>
                          </a:solidFill>
                          <a:latin typeface="+mj-lt"/>
                        </a:rPr>
                        <a:t> einzeilig </a:t>
                      </a:r>
                    </a:p>
                    <a:p>
                      <a:pPr>
                        <a:lnSpc>
                          <a:spcPts val="1200"/>
                        </a:lnSpc>
                      </a:pPr>
                      <a:r>
                        <a:rPr lang="de-DE" sz="1100" dirty="0">
                          <a:solidFill>
                            <a:schemeClr val="bg1"/>
                          </a:solidFill>
                          <a:latin typeface="+mj-lt"/>
                        </a:rPr>
                        <a:t>oder zweizeilig möglich 11/12 </a:t>
                      </a:r>
                      <a:r>
                        <a:rPr lang="de-DE" sz="1100" dirty="0" err="1">
                          <a:solidFill>
                            <a:schemeClr val="bg1"/>
                          </a:solidFill>
                          <a:latin typeface="+mj-lt"/>
                        </a:rPr>
                        <a:t>pt</a:t>
                      </a:r>
                      <a:endParaRPr lang="de-DE" sz="1100" dirty="0">
                        <a:solidFill>
                          <a:schemeClr val="bg1"/>
                        </a:solidFill>
                        <a:latin typeface="+mj-lt"/>
                      </a:endParaRPr>
                    </a:p>
                  </a:txBody>
                  <a:tcPr marL="180000" marR="180000" marT="108000" marB="10800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Copytext</a:t>
                      </a:r>
                      <a:r>
                        <a:rPr lang="de-DE" sz="900" dirty="0">
                          <a:latin typeface="+mj-lt"/>
                        </a:rPr>
                        <a:t> Infobox</a:t>
                      </a:r>
                      <a:r>
                        <a:rPr lang="de-DE" sz="900" baseline="0" dirty="0">
                          <a:latin typeface="+mj-lt"/>
                        </a:rPr>
                        <a:t> 9/12 </a:t>
                      </a:r>
                      <a:r>
                        <a:rPr lang="de-DE" sz="900" baseline="0" dirty="0" err="1">
                          <a:latin typeface="+mj-lt"/>
                        </a:rPr>
                        <a:t>pt</a:t>
                      </a:r>
                      <a:r>
                        <a:rPr lang="de-DE" sz="900" baseline="0" dirty="0">
                          <a:latin typeface="+mj-lt"/>
                        </a:rPr>
                        <a:t>; </a:t>
                      </a:r>
                      <a:r>
                        <a:rPr lang="de-DE" sz="900" baseline="0" dirty="0" err="1">
                          <a:latin typeface="+mj-lt"/>
                        </a:rPr>
                        <a:t>text</a:t>
                      </a:r>
                      <a:r>
                        <a:rPr lang="de-DE" sz="900" baseline="0" dirty="0">
                          <a:latin typeface="+mj-lt"/>
                        </a:rPr>
                        <a:t> läuft in eigenständiger Box. </a:t>
                      </a:r>
                      <a:r>
                        <a:rPr lang="de-DE" sz="900" dirty="0" err="1">
                          <a:latin typeface="+mj-lt"/>
                        </a:rPr>
                        <a:t>arcu</a:t>
                      </a:r>
                      <a:r>
                        <a:rPr lang="de-DE" sz="900" dirty="0">
                          <a:latin typeface="+mj-lt"/>
                        </a:rPr>
                        <a:t>. In </a:t>
                      </a:r>
                      <a:r>
                        <a:rPr lang="de-DE" sz="900" dirty="0" err="1">
                          <a:latin typeface="+mj-lt"/>
                        </a:rPr>
                        <a:t>enim</a:t>
                      </a:r>
                      <a:r>
                        <a:rPr lang="de-DE" sz="900" dirty="0">
                          <a:latin typeface="+mj-lt"/>
                        </a:rPr>
                        <a:t> </a:t>
                      </a:r>
                      <a:r>
                        <a:rPr lang="de-DE" sz="900" dirty="0" err="1">
                          <a:latin typeface="+mj-lt"/>
                        </a:rPr>
                        <a:t>justo</a:t>
                      </a:r>
                      <a:r>
                        <a:rPr lang="de-DE" sz="900" dirty="0">
                          <a:latin typeface="+mj-lt"/>
                        </a:rPr>
                        <a:t>, </a:t>
                      </a:r>
                      <a:r>
                        <a:rPr lang="de-DE" sz="900" dirty="0" err="1">
                          <a:latin typeface="+mj-lt"/>
                        </a:rPr>
                        <a:t>rhoncus</a:t>
                      </a:r>
                      <a:r>
                        <a:rPr lang="de-DE" sz="900" dirty="0">
                          <a:latin typeface="+mj-lt"/>
                        </a:rPr>
                        <a:t> </a:t>
                      </a:r>
                      <a:r>
                        <a:rPr lang="de-DE" sz="900" dirty="0" err="1">
                          <a:latin typeface="+mj-lt"/>
                        </a:rPr>
                        <a:t>ut</a:t>
                      </a:r>
                      <a:r>
                        <a:rPr lang="de-DE" sz="900" dirty="0">
                          <a:latin typeface="+mj-lt"/>
                        </a:rPr>
                        <a:t>, </a:t>
                      </a:r>
                      <a:r>
                        <a:rPr lang="de-DE" sz="900" dirty="0" err="1">
                          <a:latin typeface="+mj-lt"/>
                        </a:rPr>
                        <a:t>imperdiet</a:t>
                      </a:r>
                      <a:r>
                        <a:rPr lang="de-DE" sz="900" dirty="0">
                          <a:latin typeface="+mj-lt"/>
                        </a:rPr>
                        <a:t> a, </a:t>
                      </a:r>
                      <a:r>
                        <a:rPr lang="de-DE" sz="900" dirty="0" err="1">
                          <a:latin typeface="+mj-lt"/>
                        </a:rPr>
                        <a:t>venenatis</a:t>
                      </a:r>
                      <a:r>
                        <a:rPr lang="de-DE" sz="900" dirty="0">
                          <a:latin typeface="+mj-lt"/>
                        </a:rPr>
                        <a:t> </a:t>
                      </a:r>
                      <a:r>
                        <a:rPr lang="de-DE" sz="900" dirty="0" err="1">
                          <a:latin typeface="+mj-lt"/>
                        </a:rPr>
                        <a:t>vitae</a:t>
                      </a:r>
                      <a:r>
                        <a:rPr lang="de-DE" sz="900" dirty="0">
                          <a:latin typeface="+mj-lt"/>
                        </a:rPr>
                        <a:t>, </a:t>
                      </a:r>
                      <a:r>
                        <a:rPr lang="de-DE" sz="900" dirty="0" err="1">
                          <a:latin typeface="+mj-lt"/>
                        </a:rPr>
                        <a:t>justo</a:t>
                      </a:r>
                      <a:r>
                        <a:rPr lang="de-DE" sz="900" dirty="0">
                          <a:latin typeface="+mj-lt"/>
                        </a:rPr>
                        <a:t>. </a:t>
                      </a:r>
                      <a:r>
                        <a:rPr lang="de-DE" sz="900" dirty="0" err="1">
                          <a:latin typeface="+mj-lt"/>
                        </a:rPr>
                        <a:t>Nullam</a:t>
                      </a:r>
                      <a:r>
                        <a:rPr lang="de-DE" sz="900" dirty="0">
                          <a:latin typeface="+mj-lt"/>
                        </a:rPr>
                        <a:t> </a:t>
                      </a:r>
                      <a:r>
                        <a:rPr lang="de-DE" sz="900" dirty="0" err="1">
                          <a:latin typeface="+mj-lt"/>
                        </a:rPr>
                        <a:t>dictum</a:t>
                      </a:r>
                      <a:r>
                        <a:rPr lang="de-DE" sz="900" dirty="0">
                          <a:latin typeface="+mj-lt"/>
                        </a:rPr>
                        <a:t> </a:t>
                      </a:r>
                      <a:r>
                        <a:rPr lang="de-DE" sz="900" dirty="0" err="1">
                          <a:latin typeface="+mj-lt"/>
                        </a:rPr>
                        <a:t>felis</a:t>
                      </a:r>
                      <a:r>
                        <a:rPr lang="de-DE" sz="900" dirty="0">
                          <a:latin typeface="+mj-lt"/>
                        </a:rPr>
                        <a:t> </a:t>
                      </a:r>
                      <a:r>
                        <a:rPr lang="de-DE" sz="900" dirty="0" err="1">
                          <a:latin typeface="+mj-lt"/>
                        </a:rPr>
                        <a:t>eu</a:t>
                      </a:r>
                      <a:r>
                        <a:rPr lang="de-DE" sz="900" dirty="0">
                          <a:latin typeface="+mj-lt"/>
                        </a:rPr>
                        <a:t> </a:t>
                      </a:r>
                      <a:r>
                        <a:rPr lang="de-DE" sz="900" dirty="0" err="1">
                          <a:latin typeface="+mj-lt"/>
                        </a:rPr>
                        <a:t>pede</a:t>
                      </a:r>
                      <a:r>
                        <a:rPr lang="de-DE" sz="900" dirty="0">
                          <a:latin typeface="+mj-lt"/>
                        </a:rPr>
                        <a:t> </a:t>
                      </a:r>
                      <a:r>
                        <a:rPr lang="de-DE" sz="900" dirty="0" err="1">
                          <a:latin typeface="+mj-lt"/>
                        </a:rPr>
                        <a:t>mollis</a:t>
                      </a:r>
                      <a:r>
                        <a:rPr lang="de-DE" sz="900" dirty="0">
                          <a:latin typeface="+mj-lt"/>
                        </a:rPr>
                        <a:t> </a:t>
                      </a:r>
                      <a:r>
                        <a:rPr lang="de-DE" sz="900" dirty="0" err="1">
                          <a:latin typeface="+mj-lt"/>
                        </a:rPr>
                        <a:t>pretium</a:t>
                      </a:r>
                      <a:r>
                        <a:rPr lang="de-DE" sz="900" dirty="0">
                          <a:latin typeface="+mj-lt"/>
                        </a:rPr>
                        <a:t>. Integer </a:t>
                      </a:r>
                      <a:r>
                        <a:rPr lang="de-DE" sz="900" dirty="0" err="1">
                          <a:latin typeface="+mj-lt"/>
                        </a:rPr>
                        <a:t>tincidunt</a:t>
                      </a:r>
                      <a:r>
                        <a:rPr lang="de-DE" sz="900" dirty="0">
                          <a:latin typeface="+mj-lt"/>
                        </a:rPr>
                        <a:t>. </a:t>
                      </a:r>
                      <a:r>
                        <a:rPr lang="de-DE" sz="900" dirty="0" err="1">
                          <a:latin typeface="+mj-lt"/>
                        </a:rPr>
                        <a:t>Cras</a:t>
                      </a:r>
                      <a:r>
                        <a:rPr lang="de-DE" sz="900" dirty="0">
                          <a:latin typeface="+mj-lt"/>
                        </a:rPr>
                        <a:t> </a:t>
                      </a:r>
                      <a:r>
                        <a:rPr lang="de-DE" sz="900" dirty="0" err="1">
                          <a:latin typeface="+mj-lt"/>
                        </a:rPr>
                        <a:t>dapibus</a:t>
                      </a:r>
                      <a:r>
                        <a:rPr lang="de-DE" sz="900" dirty="0">
                          <a:latin typeface="+mj-lt"/>
                        </a:rPr>
                        <a:t>. </a:t>
                      </a:r>
                      <a:r>
                        <a:rPr lang="de-DE" sz="900" dirty="0" err="1">
                          <a:latin typeface="+mj-lt"/>
                        </a:rPr>
                        <a:t>Vivamus</a:t>
                      </a:r>
                      <a:r>
                        <a:rPr lang="de-DE" sz="900" dirty="0">
                          <a:latin typeface="+mj-lt"/>
                        </a:rPr>
                        <a:t> </a:t>
                      </a:r>
                      <a:r>
                        <a:rPr lang="de-DE" sz="900" dirty="0" err="1">
                          <a:latin typeface="+mj-lt"/>
                        </a:rPr>
                        <a:t>elementum</a:t>
                      </a:r>
                      <a:r>
                        <a:rPr lang="de-DE" sz="900" dirty="0">
                          <a:latin typeface="+mj-lt"/>
                        </a:rPr>
                        <a:t> </a:t>
                      </a:r>
                      <a:r>
                        <a:rPr lang="de-DE" sz="900" dirty="0" err="1">
                          <a:latin typeface="+mj-lt"/>
                        </a:rPr>
                        <a:t>semper</a:t>
                      </a:r>
                      <a:r>
                        <a:rPr lang="de-DE" sz="900" dirty="0">
                          <a:latin typeface="+mj-lt"/>
                        </a:rPr>
                        <a:t> </a:t>
                      </a:r>
                      <a:r>
                        <a:rPr lang="de-DE" sz="900" dirty="0" err="1">
                          <a:latin typeface="+mj-lt"/>
                        </a:rPr>
                        <a:t>nisi</a:t>
                      </a:r>
                      <a:r>
                        <a:rPr lang="de-DE" sz="900" dirty="0">
                          <a:latin typeface="+mj-lt"/>
                        </a:rPr>
                        <a:t>. </a:t>
                      </a:r>
                      <a:r>
                        <a:rPr lang="de-DE" sz="900" dirty="0" err="1">
                          <a:latin typeface="+mj-lt"/>
                        </a:rPr>
                        <a:t>Aenean</a:t>
                      </a:r>
                      <a:r>
                        <a:rPr lang="de-DE" sz="900" dirty="0">
                          <a:latin typeface="+mj-lt"/>
                        </a:rPr>
                        <a:t> </a:t>
                      </a:r>
                      <a:r>
                        <a:rPr lang="de-DE" sz="900" dirty="0" err="1">
                          <a:latin typeface="+mj-lt"/>
                        </a:rPr>
                        <a:t>vulputate</a:t>
                      </a:r>
                      <a:r>
                        <a:rPr lang="de-DE" sz="900" dirty="0">
                          <a:latin typeface="+mj-lt"/>
                        </a:rPr>
                        <a:t> </a:t>
                      </a:r>
                      <a:r>
                        <a:rPr lang="de-DE" sz="900" dirty="0" err="1">
                          <a:latin typeface="+mj-lt"/>
                        </a:rPr>
                        <a:t>eleifend</a:t>
                      </a:r>
                      <a:r>
                        <a:rPr lang="de-DE" sz="900" dirty="0">
                          <a:latin typeface="+mj-lt"/>
                        </a:rPr>
                        <a:t> </a:t>
                      </a:r>
                      <a:r>
                        <a:rPr lang="de-DE" sz="900" dirty="0" err="1">
                          <a:latin typeface="+mj-lt"/>
                        </a:rPr>
                        <a:t>tellus</a:t>
                      </a:r>
                      <a:r>
                        <a:rPr lang="de-DE" sz="900" dirty="0">
                          <a:latin typeface="+mj-lt"/>
                        </a:rPr>
                        <a:t>. </a:t>
                      </a:r>
                      <a:r>
                        <a:rPr lang="de-DE" sz="900" dirty="0" err="1">
                          <a:latin typeface="+mj-lt"/>
                        </a:rPr>
                        <a:t>Aenean</a:t>
                      </a:r>
                      <a:r>
                        <a:rPr lang="de-DE" sz="900" dirty="0">
                          <a:latin typeface="+mj-lt"/>
                        </a:rPr>
                        <a:t> </a:t>
                      </a:r>
                      <a:r>
                        <a:rPr lang="de-DE" sz="900" dirty="0" err="1">
                          <a:latin typeface="+mj-lt"/>
                        </a:rPr>
                        <a:t>leo</a:t>
                      </a:r>
                      <a:r>
                        <a:rPr lang="de-DE" sz="900" dirty="0">
                          <a:latin typeface="+mj-lt"/>
                        </a:rPr>
                        <a:t> </a:t>
                      </a:r>
                      <a:r>
                        <a:rPr lang="de-DE" sz="900" dirty="0" err="1">
                          <a:latin typeface="+mj-lt"/>
                        </a:rPr>
                        <a:t>ligula</a:t>
                      </a:r>
                      <a:r>
                        <a:rPr lang="de-DE" sz="900" dirty="0">
                          <a:latin typeface="+mj-lt"/>
                        </a:rPr>
                        <a:t>. </a:t>
                      </a:r>
                    </a:p>
                    <a:p>
                      <a:pPr marL="0" marR="0" lvl="0" indent="0" algn="l" defTabSz="1007943" rtl="0" eaLnBrk="1" fontAlgn="auto" latinLnBrk="0" hangingPunct="1">
                        <a:lnSpc>
                          <a:spcPts val="1200"/>
                        </a:lnSpc>
                        <a:spcBef>
                          <a:spcPts val="0"/>
                        </a:spcBef>
                        <a:spcAft>
                          <a:spcPts val="0"/>
                        </a:spcAft>
                        <a:buClrTx/>
                        <a:buSzTx/>
                        <a:buFontTx/>
                        <a:buNone/>
                        <a:tabLst/>
                        <a:defRPr/>
                      </a:pPr>
                      <a:endParaRPr lang="de-DE" sz="900" dirty="0">
                        <a:latin typeface="+mj-lt"/>
                      </a:endParaRPr>
                    </a:p>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Porttitor</a:t>
                      </a:r>
                      <a:r>
                        <a:rPr lang="de-DE" sz="900" dirty="0">
                          <a:latin typeface="+mj-lt"/>
                        </a:rPr>
                        <a:t> </a:t>
                      </a:r>
                      <a:r>
                        <a:rPr lang="de-DE" sz="900" dirty="0" err="1">
                          <a:latin typeface="+mj-lt"/>
                        </a:rPr>
                        <a:t>eu</a:t>
                      </a:r>
                      <a:r>
                        <a:rPr lang="de-DE" sz="900" dirty="0">
                          <a:latin typeface="+mj-lt"/>
                        </a:rPr>
                        <a:t>, </a:t>
                      </a:r>
                      <a:r>
                        <a:rPr lang="de-DE" sz="900" dirty="0" err="1">
                          <a:latin typeface="+mj-lt"/>
                        </a:rPr>
                        <a:t>consequat</a:t>
                      </a:r>
                      <a:r>
                        <a:rPr lang="de-DE" sz="900" dirty="0">
                          <a:latin typeface="+mj-lt"/>
                        </a:rPr>
                        <a:t> </a:t>
                      </a:r>
                      <a:r>
                        <a:rPr lang="de-DE" sz="900" dirty="0" err="1">
                          <a:latin typeface="+mj-lt"/>
                        </a:rPr>
                        <a:t>vitae</a:t>
                      </a:r>
                      <a:r>
                        <a:rPr lang="de-DE" sz="900" dirty="0">
                          <a:latin typeface="+mj-lt"/>
                        </a:rPr>
                        <a:t>, </a:t>
                      </a:r>
                      <a:r>
                        <a:rPr lang="de-DE" sz="900" dirty="0" err="1">
                          <a:latin typeface="+mj-lt"/>
                        </a:rPr>
                        <a:t>eleifend</a:t>
                      </a:r>
                      <a:r>
                        <a:rPr lang="de-DE" sz="900" dirty="0">
                          <a:latin typeface="+mj-lt"/>
                        </a:rPr>
                        <a:t> </a:t>
                      </a:r>
                      <a:r>
                        <a:rPr lang="de-DE" sz="900" dirty="0" err="1">
                          <a:latin typeface="+mj-lt"/>
                        </a:rPr>
                        <a:t>ac</a:t>
                      </a:r>
                      <a:r>
                        <a:rPr lang="de-DE" sz="900" dirty="0">
                          <a:latin typeface="+mj-lt"/>
                        </a:rPr>
                        <a:t>, </a:t>
                      </a:r>
                      <a:r>
                        <a:rPr lang="de-DE" sz="900" dirty="0" err="1">
                          <a:latin typeface="+mj-lt"/>
                        </a:rPr>
                        <a:t>enim</a:t>
                      </a:r>
                      <a:r>
                        <a:rPr lang="de-DE" sz="900" dirty="0">
                          <a:latin typeface="+mj-lt"/>
                        </a:rPr>
                        <a:t>. </a:t>
                      </a:r>
                      <a:r>
                        <a:rPr lang="de-DE" sz="900" dirty="0" err="1">
                          <a:latin typeface="+mj-lt"/>
                        </a:rPr>
                        <a:t>Aliquam</a:t>
                      </a:r>
                      <a:r>
                        <a:rPr lang="de-DE" sz="900" dirty="0">
                          <a:latin typeface="+mj-lt"/>
                        </a:rPr>
                        <a:t> </a:t>
                      </a:r>
                      <a:r>
                        <a:rPr lang="de-DE" sz="900" dirty="0" err="1">
                          <a:latin typeface="+mj-lt"/>
                        </a:rPr>
                        <a:t>lorem</a:t>
                      </a:r>
                      <a:r>
                        <a:rPr lang="de-DE" sz="900" dirty="0">
                          <a:latin typeface="+mj-lt"/>
                        </a:rPr>
                        <a:t> ante, </a:t>
                      </a:r>
                      <a:r>
                        <a:rPr lang="de-DE" sz="900" dirty="0" err="1">
                          <a:latin typeface="+mj-lt"/>
                        </a:rPr>
                        <a:t>dapibus</a:t>
                      </a:r>
                      <a:r>
                        <a:rPr lang="de-DE" sz="900" dirty="0">
                          <a:latin typeface="+mj-lt"/>
                        </a:rPr>
                        <a:t> in, </a:t>
                      </a:r>
                      <a:r>
                        <a:rPr lang="de-DE" sz="900" dirty="0" err="1">
                          <a:latin typeface="+mj-lt"/>
                        </a:rPr>
                        <a:t>viverra</a:t>
                      </a:r>
                      <a:r>
                        <a:rPr lang="de-DE" sz="900" dirty="0">
                          <a:latin typeface="+mj-lt"/>
                        </a:rPr>
                        <a:t> </a:t>
                      </a:r>
                      <a:r>
                        <a:rPr lang="de-DE" sz="900" dirty="0" err="1">
                          <a:latin typeface="+mj-lt"/>
                        </a:rPr>
                        <a:t>quis</a:t>
                      </a:r>
                      <a:r>
                        <a:rPr lang="de-DE" sz="900" dirty="0">
                          <a:latin typeface="+mj-lt"/>
                        </a:rPr>
                        <a:t>, </a:t>
                      </a:r>
                      <a:r>
                        <a:rPr lang="de-DE" sz="900" dirty="0" err="1">
                          <a:latin typeface="+mj-lt"/>
                        </a:rPr>
                        <a:t>feugiat</a:t>
                      </a:r>
                      <a:r>
                        <a:rPr lang="de-DE" sz="900" dirty="0">
                          <a:latin typeface="+mj-lt"/>
                        </a:rPr>
                        <a:t> a, </a:t>
                      </a:r>
                      <a:r>
                        <a:rPr lang="de-DE" sz="900" dirty="0" err="1">
                          <a:latin typeface="+mj-lt"/>
                        </a:rPr>
                        <a:t>tellus</a:t>
                      </a:r>
                      <a:r>
                        <a:rPr lang="de-DE" sz="900" dirty="0">
                          <a:latin typeface="+mj-lt"/>
                        </a:rPr>
                        <a:t>. </a:t>
                      </a:r>
                      <a:r>
                        <a:rPr lang="de-DE" sz="900" dirty="0" err="1">
                          <a:latin typeface="+mj-lt"/>
                        </a:rPr>
                        <a:t>Phasellus</a:t>
                      </a:r>
                      <a:r>
                        <a:rPr lang="de-DE" sz="900" dirty="0">
                          <a:latin typeface="+mj-lt"/>
                        </a:rPr>
                        <a:t> </a:t>
                      </a:r>
                      <a:r>
                        <a:rPr lang="de-DE" sz="900" dirty="0" err="1">
                          <a:latin typeface="+mj-lt"/>
                        </a:rPr>
                        <a:t>viverra</a:t>
                      </a:r>
                      <a:r>
                        <a:rPr lang="de-DE" sz="900" dirty="0">
                          <a:latin typeface="+mj-lt"/>
                        </a:rPr>
                        <a:t> </a:t>
                      </a:r>
                      <a:r>
                        <a:rPr lang="de-DE" sz="900" dirty="0" err="1">
                          <a:latin typeface="+mj-lt"/>
                        </a:rPr>
                        <a:t>nulla</a:t>
                      </a:r>
                      <a:r>
                        <a:rPr lang="de-DE" sz="900" dirty="0">
                          <a:latin typeface="+mj-lt"/>
                        </a:rPr>
                        <a:t> </a:t>
                      </a:r>
                      <a:r>
                        <a:rPr lang="de-DE" sz="900" dirty="0" err="1">
                          <a:latin typeface="+mj-lt"/>
                        </a:rPr>
                        <a:t>ut</a:t>
                      </a:r>
                      <a:r>
                        <a:rPr lang="de-DE" sz="900" dirty="0">
                          <a:latin typeface="+mj-lt"/>
                        </a:rPr>
                        <a:t> </a:t>
                      </a:r>
                      <a:r>
                        <a:rPr lang="de-DE" sz="900" dirty="0" err="1">
                          <a:latin typeface="+mj-lt"/>
                        </a:rPr>
                        <a:t>metus</a:t>
                      </a:r>
                      <a:r>
                        <a:rPr lang="de-DE" sz="900" dirty="0">
                          <a:latin typeface="+mj-lt"/>
                        </a:rPr>
                        <a:t> </a:t>
                      </a:r>
                      <a:r>
                        <a:rPr lang="de-DE" sz="900" dirty="0" err="1">
                          <a:latin typeface="+mj-lt"/>
                        </a:rPr>
                        <a:t>varius</a:t>
                      </a:r>
                      <a:r>
                        <a:rPr lang="de-DE" sz="900" dirty="0">
                          <a:latin typeface="+mj-lt"/>
                        </a:rPr>
                        <a:t> </a:t>
                      </a:r>
                      <a:r>
                        <a:rPr lang="de-DE" sz="900" dirty="0" err="1">
                          <a:latin typeface="+mj-lt"/>
                        </a:rPr>
                        <a:t>laoreet</a:t>
                      </a:r>
                      <a:r>
                        <a:rPr lang="de-DE" sz="900" dirty="0">
                          <a:latin typeface="+mj-lt"/>
                        </a:rPr>
                        <a:t>. </a:t>
                      </a:r>
                      <a:r>
                        <a:rPr lang="de-DE" sz="900" dirty="0" err="1">
                          <a:latin typeface="+mj-lt"/>
                        </a:rPr>
                        <a:t>Quisque</a:t>
                      </a:r>
                      <a:r>
                        <a:rPr lang="de-DE" sz="900" dirty="0">
                          <a:latin typeface="+mj-lt"/>
                        </a:rPr>
                        <a:t> </a:t>
                      </a:r>
                      <a:r>
                        <a:rPr lang="de-DE" sz="900" dirty="0" err="1">
                          <a:latin typeface="+mj-lt"/>
                        </a:rPr>
                        <a:t>rutrum</a:t>
                      </a:r>
                      <a:r>
                        <a:rPr lang="de-DE" sz="900" dirty="0">
                          <a:latin typeface="+mj-lt"/>
                        </a:rPr>
                        <a:t>. </a:t>
                      </a:r>
                      <a:r>
                        <a:rPr lang="de-DE" sz="900" dirty="0" err="1">
                          <a:latin typeface="+mj-lt"/>
                        </a:rPr>
                        <a:t>Aenean</a:t>
                      </a:r>
                      <a:r>
                        <a:rPr lang="de-DE" sz="900" dirty="0">
                          <a:latin typeface="+mj-lt"/>
                        </a:rPr>
                        <a:t> </a:t>
                      </a:r>
                      <a:r>
                        <a:rPr lang="de-DE" sz="900" dirty="0" err="1">
                          <a:latin typeface="+mj-lt"/>
                        </a:rPr>
                        <a:t>imperdiet</a:t>
                      </a:r>
                      <a:r>
                        <a:rPr lang="de-DE" sz="900" dirty="0">
                          <a:latin typeface="+mj-lt"/>
                        </a:rPr>
                        <a:t>. </a:t>
                      </a:r>
                      <a:r>
                        <a:rPr lang="de-DE" sz="900" dirty="0" err="1">
                          <a:latin typeface="+mj-lt"/>
                        </a:rPr>
                        <a:t>Etiam</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 </a:t>
                      </a:r>
                      <a:r>
                        <a:rPr lang="de-DE" sz="900" dirty="0" err="1">
                          <a:latin typeface="+mj-lt"/>
                        </a:rPr>
                        <a:t>vel</a:t>
                      </a:r>
                      <a:r>
                        <a:rPr lang="de-DE" sz="900" dirty="0">
                          <a:latin typeface="+mj-lt"/>
                        </a:rPr>
                        <a:t> </a:t>
                      </a:r>
                      <a:r>
                        <a:rPr lang="de-DE" sz="900" dirty="0" err="1">
                          <a:latin typeface="+mj-lt"/>
                        </a:rPr>
                        <a:t>augue</a:t>
                      </a:r>
                      <a:r>
                        <a:rPr lang="de-DE" sz="900" dirty="0">
                          <a:latin typeface="+mj-lt"/>
                        </a:rPr>
                        <a:t>. </a:t>
                      </a:r>
                      <a:r>
                        <a:rPr lang="de-DE" sz="900" dirty="0" err="1">
                          <a:latin typeface="+mj-lt"/>
                        </a:rPr>
                        <a:t>Curabitur</a:t>
                      </a:r>
                      <a:r>
                        <a:rPr lang="de-DE" sz="900" dirty="0">
                          <a:latin typeface="+mj-lt"/>
                        </a:rPr>
                        <a:t> </a:t>
                      </a:r>
                      <a:r>
                        <a:rPr lang="de-DE" sz="900" dirty="0" err="1">
                          <a:latin typeface="+mj-lt"/>
                        </a:rPr>
                        <a:t>ullamcorper</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a:t>
                      </a:r>
                    </a:p>
                  </a:txBody>
                  <a:tcPr marL="180000" marR="180000" marT="108000" marB="10800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8F6E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4161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2"/>
          </p:nvPr>
        </p:nvSpPr>
        <p:spPr/>
      </p:sp>
      <p:sp>
        <p:nvSpPr>
          <p:cNvPr id="3" name="Textplatzhalter 2"/>
          <p:cNvSpPr>
            <a:spLocks noGrp="1"/>
          </p:cNvSpPr>
          <p:nvPr>
            <p:ph type="body" sz="quarter" idx="10"/>
          </p:nvPr>
        </p:nvSpPr>
        <p:spPr/>
        <p:txBody>
          <a:bodyPr/>
          <a:lstStyle/>
          <a:p>
            <a:endParaRPr lang="de-DE"/>
          </a:p>
        </p:txBody>
      </p:sp>
      <p:sp>
        <p:nvSpPr>
          <p:cNvPr id="4" name="Textplatzhalter 3"/>
          <p:cNvSpPr>
            <a:spLocks noGrp="1"/>
          </p:cNvSpPr>
          <p:nvPr>
            <p:ph type="body" sz="quarter" idx="11"/>
          </p:nvPr>
        </p:nvSpPr>
        <p:spPr/>
        <p:txBody>
          <a:bodyPr/>
          <a:lstStyle/>
          <a:p>
            <a:endParaRPr lang="de-DE"/>
          </a:p>
        </p:txBody>
      </p:sp>
      <p:sp>
        <p:nvSpPr>
          <p:cNvPr id="6" name="Bildplatzhalter 5"/>
          <p:cNvSpPr>
            <a:spLocks noGrp="1"/>
          </p:cNvSpPr>
          <p:nvPr>
            <p:ph type="pic" sz="quarter" idx="14"/>
          </p:nvPr>
        </p:nvSpPr>
        <p:spPr/>
      </p:sp>
      <p:sp>
        <p:nvSpPr>
          <p:cNvPr id="7" name="Textplatzhalter 6"/>
          <p:cNvSpPr>
            <a:spLocks noGrp="1"/>
          </p:cNvSpPr>
          <p:nvPr>
            <p:ph type="body" sz="quarter" idx="15"/>
          </p:nvPr>
        </p:nvSpPr>
        <p:spPr/>
        <p:txBody>
          <a:bodyPr/>
          <a:lstStyle/>
          <a:p>
            <a:endParaRPr lang="de-DE"/>
          </a:p>
        </p:txBody>
      </p:sp>
      <p:sp>
        <p:nvSpPr>
          <p:cNvPr id="8" name="Textplatzhalter 4"/>
          <p:cNvSpPr txBox="1">
            <a:spLocks/>
          </p:cNvSpPr>
          <p:nvPr/>
        </p:nvSpPr>
        <p:spPr>
          <a:xfrm>
            <a:off x="3798000" y="668338"/>
            <a:ext cx="2988000" cy="6480000"/>
          </a:xfrm>
          <a:prstGeom prst="rect">
            <a:avLst/>
          </a:prstGeom>
        </p:spPr>
        <p:txBody>
          <a:bodyPr vert="horz" lIns="0" tIns="0" rIns="0" bIns="0" rtlCol="0">
            <a:noAutofit/>
          </a:bodyPr>
          <a:lstStyle>
            <a:lvl1pPr marL="0" indent="0" algn="l" defTabSz="1007943" rtl="0" eaLnBrk="1" latinLnBrk="0" hangingPunct="1">
              <a:lnSpc>
                <a:spcPts val="2400"/>
              </a:lnSpc>
              <a:spcBef>
                <a:spcPts val="0"/>
              </a:spcBef>
              <a:spcAft>
                <a:spcPts val="900"/>
              </a:spcAft>
              <a:buFontTx/>
              <a:buNone/>
              <a:defRPr sz="1800" b="1" kern="1200">
                <a:solidFill>
                  <a:schemeClr val="accent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144000" indent="-144000" algn="l" defTabSz="1007943" rtl="0" eaLnBrk="1" latinLnBrk="0" hangingPunct="1">
              <a:lnSpc>
                <a:spcPts val="1200"/>
              </a:lnSpc>
              <a:spcBef>
                <a:spcPts val="0"/>
              </a:spcBef>
              <a:buClr>
                <a:schemeClr val="accent1"/>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Clr>
                <a:srgbClr val="4B4B4D"/>
              </a:buClr>
              <a:buSzPct val="110000"/>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dirty="0"/>
              <a:t>Impressum</a:t>
            </a:r>
          </a:p>
          <a:p>
            <a:pPr lvl="4"/>
            <a:r>
              <a:rPr lang="de-DE" b="1" dirty="0"/>
              <a:t>Herausgeber</a:t>
            </a:r>
            <a:r>
              <a:rPr lang="de-DE" dirty="0"/>
              <a:t>:</a:t>
            </a:r>
          </a:p>
          <a:p>
            <a:pPr lvl="4"/>
            <a:r>
              <a:rPr lang="de-DE" dirty="0"/>
              <a:t>Umweltbundesamt</a:t>
            </a:r>
          </a:p>
          <a:p>
            <a:pPr lvl="4"/>
            <a:r>
              <a:rPr lang="de-DE" dirty="0"/>
              <a:t>Fachgebiet [Fachgebiet]</a:t>
            </a:r>
          </a:p>
          <a:p>
            <a:pPr lvl="4"/>
            <a:r>
              <a:rPr lang="de-DE" dirty="0"/>
              <a:t>Postfach 14 06</a:t>
            </a:r>
          </a:p>
          <a:p>
            <a:pPr lvl="4"/>
            <a:r>
              <a:rPr lang="de-DE" dirty="0"/>
              <a:t>06813 Dessau-Roßlau</a:t>
            </a:r>
          </a:p>
          <a:p>
            <a:pPr lvl="4"/>
            <a:r>
              <a:rPr lang="de-DE" dirty="0"/>
              <a:t>Tel: +49 340-2103-0</a:t>
            </a:r>
          </a:p>
          <a:p>
            <a:pPr lvl="4"/>
            <a:r>
              <a:rPr lang="de-DE" dirty="0"/>
              <a:t>buergerservice@umweltbundesamt.de</a:t>
            </a:r>
          </a:p>
          <a:p>
            <a:pPr lvl="4"/>
            <a:r>
              <a:rPr lang="de-DE" dirty="0"/>
              <a:t>Internet: www.umweltbundesamt.de</a:t>
            </a:r>
          </a:p>
          <a:p>
            <a:pPr lvl="4"/>
            <a:endParaRPr lang="de-DE" dirty="0"/>
          </a:p>
          <a:p>
            <a:pPr lvl="4"/>
            <a:r>
              <a:rPr lang="de-DE" dirty="0"/>
              <a:t>        /umweltbundesamt.de</a:t>
            </a:r>
          </a:p>
          <a:p>
            <a:pPr lvl="4"/>
            <a:r>
              <a:rPr lang="de-DE" dirty="0"/>
              <a:t>        /</a:t>
            </a:r>
            <a:r>
              <a:rPr lang="de-DE" dirty="0" err="1"/>
              <a:t>umweltbundesamt</a:t>
            </a:r>
            <a:endParaRPr lang="de-DE" dirty="0"/>
          </a:p>
          <a:p>
            <a:pPr lvl="4"/>
            <a:r>
              <a:rPr lang="de-DE" dirty="0"/>
              <a:t>        /</a:t>
            </a:r>
            <a:r>
              <a:rPr lang="de-DE" dirty="0" err="1"/>
              <a:t>umweltbundesamt</a:t>
            </a:r>
            <a:endParaRPr lang="de-DE" dirty="0"/>
          </a:p>
          <a:p>
            <a:pPr lvl="4"/>
            <a:r>
              <a:rPr lang="de-DE" dirty="0"/>
              <a:t>        /</a:t>
            </a:r>
            <a:r>
              <a:rPr lang="de-DE" dirty="0" err="1"/>
              <a:t>umweltbundesamt</a:t>
            </a:r>
            <a:endParaRPr lang="de-DE" dirty="0"/>
          </a:p>
          <a:p>
            <a:pPr lvl="4"/>
            <a:endParaRPr lang="de-DE" dirty="0"/>
          </a:p>
          <a:p>
            <a:pPr lvl="4"/>
            <a:r>
              <a:rPr lang="de-DE" b="1" dirty="0"/>
              <a:t>Autoren:</a:t>
            </a:r>
          </a:p>
          <a:p>
            <a:pPr lvl="4"/>
            <a:r>
              <a:rPr lang="de-DE" dirty="0"/>
              <a:t>[Autoren]</a:t>
            </a:r>
          </a:p>
          <a:p>
            <a:pPr lvl="4"/>
            <a:endParaRPr lang="de-DE" dirty="0"/>
          </a:p>
          <a:p>
            <a:pPr lvl="4"/>
            <a:r>
              <a:rPr lang="de-DE" b="1" dirty="0"/>
              <a:t>Redaktion:</a:t>
            </a:r>
          </a:p>
          <a:p>
            <a:pPr lvl="4"/>
            <a:r>
              <a:rPr lang="de-DE" dirty="0"/>
              <a:t>[Redaktion]</a:t>
            </a:r>
          </a:p>
          <a:p>
            <a:pPr lvl="4"/>
            <a:endParaRPr lang="de-DE" dirty="0"/>
          </a:p>
          <a:p>
            <a:pPr lvl="4"/>
            <a:r>
              <a:rPr lang="de-DE" b="1" dirty="0"/>
              <a:t>Publikationen als </a:t>
            </a:r>
            <a:r>
              <a:rPr lang="de-DE" b="1" dirty="0" err="1"/>
              <a:t>pdf</a:t>
            </a:r>
            <a:r>
              <a:rPr lang="de-DE" b="1" dirty="0"/>
              <a:t>:</a:t>
            </a:r>
          </a:p>
          <a:p>
            <a:pPr lvl="4"/>
            <a:r>
              <a:rPr lang="de-DE" dirty="0"/>
              <a:t>www.umweltbundesamt.de/publikationen</a:t>
            </a:r>
          </a:p>
          <a:p>
            <a:pPr lvl="4"/>
            <a:endParaRPr lang="de-DE" dirty="0"/>
          </a:p>
          <a:p>
            <a:pPr lvl="4"/>
            <a:r>
              <a:rPr lang="de-DE" b="1" dirty="0"/>
              <a:t>Bildquellen:</a:t>
            </a:r>
          </a:p>
          <a:p>
            <a:pPr lvl="4"/>
            <a:r>
              <a:rPr lang="de-DE" dirty="0"/>
              <a:t>[Bildquellen]</a:t>
            </a:r>
          </a:p>
          <a:p>
            <a:pPr lvl="4"/>
            <a:endParaRPr lang="de-DE" dirty="0"/>
          </a:p>
          <a:p>
            <a:pPr lvl="4"/>
            <a:r>
              <a:rPr lang="de-DE" dirty="0"/>
              <a:t>Stand: [Monat und Jahr, an dem der Flyer erscheint]</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000" y="2970000"/>
            <a:ext cx="3456439" cy="152400"/>
          </a:xfrm>
          <a:prstGeom prst="rect">
            <a:avLst/>
          </a:prstGeom>
        </p:spPr>
      </p:pic>
      <p:sp>
        <p:nvSpPr>
          <p:cNvPr id="10" name="Textplatzhalter 22"/>
          <p:cNvSpPr txBox="1">
            <a:spLocks/>
          </p:cNvSpPr>
          <p:nvPr/>
        </p:nvSpPr>
        <p:spPr>
          <a:xfrm>
            <a:off x="7092000" y="3121200"/>
            <a:ext cx="3455988" cy="1746000"/>
          </a:xfrm>
          <a:prstGeom prst="rect">
            <a:avLst/>
          </a:prstGeom>
          <a:solidFill>
            <a:schemeClr val="accent1"/>
          </a:solidFill>
        </p:spPr>
        <p:txBody>
          <a:bodyPr vert="horz" lIns="252000" tIns="252000" rIns="252000" bIns="252000" rtlCol="0">
            <a:noAutofit/>
          </a:bodyPr>
          <a:lstStyle>
            <a:lvl1pPr marL="0" indent="0" algn="l" defTabSz="1007943" rtl="0" eaLnBrk="1" latinLnBrk="0" hangingPunct="1">
              <a:lnSpc>
                <a:spcPts val="2400"/>
              </a:lnSpc>
              <a:spcBef>
                <a:spcPts val="0"/>
              </a:spcBef>
              <a:spcAft>
                <a:spcPts val="900"/>
              </a:spcAft>
              <a:buFontTx/>
              <a:buNone/>
              <a:defRPr sz="1800" b="1" kern="1200" baseline="0">
                <a:solidFill>
                  <a:schemeClr val="bg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0" indent="-144000" algn="l" defTabSz="1007943" rtl="0" eaLnBrk="1" latinLnBrk="0" hangingPunct="1">
              <a:lnSpc>
                <a:spcPts val="1200"/>
              </a:lnSpc>
              <a:spcBef>
                <a:spcPts val="0"/>
              </a:spcBef>
              <a:buClr>
                <a:schemeClr val="bg2"/>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120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ts val="2000"/>
              </a:lnSpc>
              <a:spcAft>
                <a:spcPts val="0"/>
              </a:spcAft>
            </a:pPr>
            <a:r>
              <a:rPr lang="de-DE" dirty="0"/>
              <a:t>Flyer Titel Headline 18/20 </a:t>
            </a:r>
            <a:r>
              <a:rPr lang="de-DE" dirty="0" err="1"/>
              <a:t>pt</a:t>
            </a:r>
            <a:endParaRPr lang="de-DE" dirty="0"/>
          </a:p>
          <a:p>
            <a:pPr>
              <a:lnSpc>
                <a:spcPts val="2000"/>
              </a:lnSpc>
              <a:spcAft>
                <a:spcPts val="0"/>
              </a:spcAft>
            </a:pPr>
            <a:r>
              <a:rPr lang="de-DE" b="0" dirty="0"/>
              <a:t>Flyer </a:t>
            </a:r>
            <a:r>
              <a:rPr lang="de-DE" b="0" dirty="0" err="1"/>
              <a:t>Subline</a:t>
            </a:r>
            <a:r>
              <a:rPr lang="de-DE" b="0" dirty="0"/>
              <a:t> </a:t>
            </a:r>
            <a:r>
              <a:rPr lang="de-DE" b="0" dirty="0" err="1"/>
              <a:t>regular</a:t>
            </a:r>
            <a:endParaRPr lang="de-DE" b="0" dirty="0"/>
          </a:p>
          <a:p>
            <a:pPr>
              <a:lnSpc>
                <a:spcPts val="2000"/>
              </a:lnSpc>
              <a:spcAft>
                <a:spcPts val="0"/>
              </a:spcAft>
            </a:pPr>
            <a:r>
              <a:rPr lang="de-DE" b="0" dirty="0"/>
              <a:t>18/20 </a:t>
            </a:r>
            <a:r>
              <a:rPr lang="de-DE" b="0" dirty="0" err="1"/>
              <a:t>pt</a:t>
            </a:r>
            <a:r>
              <a:rPr lang="de-DE" b="0" dirty="0"/>
              <a:t>; Schriftgröße nach Textmenge anpassen</a:t>
            </a:r>
          </a:p>
        </p:txBody>
      </p:sp>
      <p:grpSp>
        <p:nvGrpSpPr>
          <p:cNvPr id="11" name="Gruppieren 10"/>
          <p:cNvGrpSpPr/>
          <p:nvPr/>
        </p:nvGrpSpPr>
        <p:grpSpPr>
          <a:xfrm>
            <a:off x="3797549" y="2479647"/>
            <a:ext cx="143826" cy="566734"/>
            <a:chOff x="785726" y="2479647"/>
            <a:chExt cx="143826" cy="566734"/>
          </a:xfrm>
        </p:grpSpPr>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6" y="2479647"/>
              <a:ext cx="115824" cy="112776"/>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96" y="2652664"/>
              <a:ext cx="143256" cy="97536"/>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97" y="2789563"/>
              <a:ext cx="134112" cy="94488"/>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26" y="2930557"/>
              <a:ext cx="115824" cy="115824"/>
            </a:xfrm>
            <a:prstGeom prst="rect">
              <a:avLst/>
            </a:prstGeom>
          </p:spPr>
        </p:pic>
      </p:grpSp>
    </p:spTree>
    <p:extLst>
      <p:ext uri="{BB962C8B-B14F-4D97-AF65-F5344CB8AC3E}">
        <p14:creationId xmlns:p14="http://schemas.microsoft.com/office/powerpoint/2010/main" val="316850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0"/>
          </p:nvPr>
        </p:nvSpPr>
        <p:spPr/>
        <p:txBody>
          <a:bodyPr/>
          <a:lstStyle/>
          <a:p>
            <a:endParaRPr lang="de-DE" dirty="0"/>
          </a:p>
        </p:txBody>
      </p:sp>
      <p:sp>
        <p:nvSpPr>
          <p:cNvPr id="10" name="Textplatzhalter 9"/>
          <p:cNvSpPr>
            <a:spLocks noGrp="1"/>
          </p:cNvSpPr>
          <p:nvPr>
            <p:ph type="body" sz="quarter" idx="11"/>
          </p:nvPr>
        </p:nvSpPr>
        <p:spPr/>
        <p:txBody>
          <a:bodyPr/>
          <a:lstStyle/>
          <a:p>
            <a:endParaRPr lang="de-DE"/>
          </a:p>
        </p:txBody>
      </p:sp>
      <p:sp>
        <p:nvSpPr>
          <p:cNvPr id="11" name="Textplatzhalter 10"/>
          <p:cNvSpPr>
            <a:spLocks noGrp="1"/>
          </p:cNvSpPr>
          <p:nvPr>
            <p:ph type="body" sz="quarter" idx="12"/>
          </p:nvPr>
        </p:nvSpPr>
        <p:spPr/>
        <p:txBody>
          <a:bodyPr/>
          <a:lstStyle/>
          <a:p>
            <a:endParaRPr lang="de-DE"/>
          </a:p>
        </p:txBody>
      </p:sp>
      <p:sp>
        <p:nvSpPr>
          <p:cNvPr id="12" name="Textplatzhalter 11"/>
          <p:cNvSpPr>
            <a:spLocks noGrp="1"/>
          </p:cNvSpPr>
          <p:nvPr>
            <p:ph type="body" sz="quarter" idx="15"/>
          </p:nvPr>
        </p:nvSpPr>
        <p:spPr/>
        <p:txBody>
          <a:bodyPr/>
          <a:lstStyle/>
          <a:p>
            <a:endParaRPr lang="de-DE"/>
          </a:p>
        </p:txBody>
      </p:sp>
      <p:sp>
        <p:nvSpPr>
          <p:cNvPr id="13" name="Bildplatzhalter 12"/>
          <p:cNvSpPr>
            <a:spLocks noGrp="1"/>
          </p:cNvSpPr>
          <p:nvPr>
            <p:ph type="pic" sz="quarter" idx="16"/>
          </p:nvPr>
        </p:nvSpPr>
        <p:spPr/>
      </p:sp>
      <p:graphicFrame>
        <p:nvGraphicFramePr>
          <p:cNvPr id="7" name="Tabelle 6"/>
          <p:cNvGraphicFramePr>
            <a:graphicFrameLocks noGrp="1"/>
          </p:cNvGraphicFramePr>
          <p:nvPr>
            <p:extLst>
              <p:ext uri="{D42A27DB-BD31-4B8C-83A1-F6EECF244321}">
                <p14:modId xmlns:p14="http://schemas.microsoft.com/office/powerpoint/2010/main" val="879798508"/>
              </p:ext>
            </p:extLst>
          </p:nvPr>
        </p:nvGraphicFramePr>
        <p:xfrm>
          <a:off x="3906000" y="4416707"/>
          <a:ext cx="2988388" cy="2738567"/>
        </p:xfrm>
        <a:graphic>
          <a:graphicData uri="http://schemas.openxmlformats.org/drawingml/2006/table">
            <a:tbl>
              <a:tblPr firstRow="1" bandRow="1">
                <a:tableStyleId>{5C22544A-7EE6-4342-B048-85BDC9FD1C3A}</a:tableStyleId>
              </a:tblPr>
              <a:tblGrid>
                <a:gridCol w="1494194">
                  <a:extLst>
                    <a:ext uri="{9D8B030D-6E8A-4147-A177-3AD203B41FA5}">
                      <a16:colId xmlns:a16="http://schemas.microsoft.com/office/drawing/2014/main" val="20000"/>
                    </a:ext>
                  </a:extLst>
                </a:gridCol>
                <a:gridCol w="1494194">
                  <a:extLst>
                    <a:ext uri="{9D8B030D-6E8A-4147-A177-3AD203B41FA5}">
                      <a16:colId xmlns:a16="http://schemas.microsoft.com/office/drawing/2014/main" val="20001"/>
                    </a:ext>
                  </a:extLst>
                </a:gridCol>
              </a:tblGrid>
              <a:tr h="216000">
                <a:tc gridSpan="2">
                  <a:txBody>
                    <a:bodyPr/>
                    <a:lstStyle/>
                    <a:p>
                      <a:pPr>
                        <a:lnSpc>
                          <a:spcPts val="1200"/>
                        </a:lnSpc>
                      </a:pPr>
                      <a:r>
                        <a:rPr lang="de-DE" sz="900" b="0" dirty="0">
                          <a:solidFill>
                            <a:schemeClr val="tx1"/>
                          </a:solidFill>
                          <a:latin typeface="+mj-lt"/>
                        </a:rPr>
                        <a:t>Tab. XX</a:t>
                      </a:r>
                    </a:p>
                  </a:txBody>
                  <a:tcPr marL="0" marR="0">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gridSpan="2">
                  <a:txBody>
                    <a:bodyPr/>
                    <a:lstStyle/>
                    <a:p>
                      <a:pPr>
                        <a:lnSpc>
                          <a:spcPts val="1200"/>
                        </a:lnSpc>
                      </a:pPr>
                      <a:r>
                        <a:rPr lang="de-DE" sz="900" b="1" dirty="0">
                          <a:latin typeface="+mj-lt"/>
                        </a:rPr>
                        <a:t>Tabellenheadline Flyer 9/12 </a:t>
                      </a:r>
                      <a:r>
                        <a:rPr lang="de-DE" sz="900" b="1" dirty="0" err="1">
                          <a:latin typeface="+mj-lt"/>
                        </a:rPr>
                        <a:t>pt</a:t>
                      </a:r>
                      <a:r>
                        <a:rPr lang="de-DE" sz="900" b="1" dirty="0">
                          <a:latin typeface="+mj-lt"/>
                        </a:rPr>
                        <a:t> </a:t>
                      </a:r>
                      <a:r>
                        <a:rPr lang="de-DE" sz="900" b="1" dirty="0" err="1">
                          <a:latin typeface="+mj-lt"/>
                        </a:rPr>
                        <a:t>bold</a:t>
                      </a:r>
                      <a:r>
                        <a:rPr lang="de-DE" sz="900" b="1" dirty="0">
                          <a:latin typeface="+mj-lt"/>
                        </a:rPr>
                        <a:t> einzeilige</a:t>
                      </a:r>
                    </a:p>
                    <a:p>
                      <a:pPr>
                        <a:lnSpc>
                          <a:spcPts val="1200"/>
                        </a:lnSpc>
                      </a:pPr>
                      <a:r>
                        <a:rPr lang="de-DE" sz="900" b="1" dirty="0">
                          <a:latin typeface="+mj-lt"/>
                        </a:rPr>
                        <a:t>oder auch zweizeilig</a:t>
                      </a:r>
                    </a:p>
                    <a:p>
                      <a:pPr>
                        <a:lnSpc>
                          <a:spcPts val="1200"/>
                        </a:lnSpc>
                      </a:pPr>
                      <a:r>
                        <a:rPr lang="de-DE" sz="900" b="0" dirty="0" err="1">
                          <a:latin typeface="+mj-lt"/>
                        </a:rPr>
                        <a:t>Tabellensubline</a:t>
                      </a:r>
                      <a:r>
                        <a:rPr lang="de-DE" sz="900" b="0" dirty="0">
                          <a:latin typeface="+mj-lt"/>
                        </a:rPr>
                        <a:t> Flyer 9/12 </a:t>
                      </a:r>
                      <a:r>
                        <a:rPr lang="de-DE" sz="900" b="0" dirty="0" err="1">
                          <a:latin typeface="+mj-lt"/>
                        </a:rPr>
                        <a:t>pt</a:t>
                      </a:r>
                      <a:endParaRPr lang="de-DE" sz="900" b="0" dirty="0">
                        <a:latin typeface="+mj-lt"/>
                      </a:endParaRPr>
                    </a:p>
                  </a:txBody>
                  <a:tcPr marL="0" marR="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r>
                        <a:rPr lang="de-DE" sz="900" b="1" dirty="0">
                          <a:solidFill>
                            <a:schemeClr val="bg1"/>
                          </a:solidFill>
                          <a:latin typeface="+mj-lt"/>
                        </a:rPr>
                        <a:t>Kopfzeile</a:t>
                      </a:r>
                      <a:r>
                        <a:rPr lang="de-DE" sz="900" b="1" baseline="0" dirty="0">
                          <a:solidFill>
                            <a:schemeClr val="bg1"/>
                          </a:solidFill>
                          <a:latin typeface="+mj-lt"/>
                        </a:rPr>
                        <a:t> </a:t>
                      </a:r>
                      <a:r>
                        <a:rPr lang="de-DE" sz="900" b="1" baseline="0">
                          <a:solidFill>
                            <a:schemeClr val="bg1"/>
                          </a:solidFill>
                          <a:latin typeface="+mj-lt"/>
                        </a:rPr>
                        <a:t>9/12 pt </a:t>
                      </a:r>
                      <a:r>
                        <a:rPr lang="de-DE" sz="900" b="1" baseline="0" dirty="0">
                          <a:solidFill>
                            <a:schemeClr val="bg1"/>
                          </a:solidFill>
                          <a:latin typeface="+mj-lt"/>
                        </a:rPr>
                        <a:t>einzeilig</a:t>
                      </a:r>
                    </a:p>
                    <a:p>
                      <a:r>
                        <a:rPr lang="de-DE" sz="900" b="1" baseline="0" dirty="0">
                          <a:solidFill>
                            <a:schemeClr val="bg1"/>
                          </a:solidFill>
                          <a:latin typeface="+mj-lt"/>
                        </a:rPr>
                        <a:t>oder auch mehrzeilig</a:t>
                      </a:r>
                      <a:endParaRPr lang="de-DE" sz="900" b="1" dirty="0">
                        <a:solidFill>
                          <a:schemeClr val="bg1"/>
                        </a:solidFill>
                        <a:latin typeface="+mj-lt"/>
                      </a:endParaRPr>
                    </a:p>
                  </a:txBody>
                  <a:tcPr anchor="ctr">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tc>
                  <a:txBody>
                    <a:bodyPr/>
                    <a:lstStyle/>
                    <a:p>
                      <a:r>
                        <a:rPr lang="de-DE" sz="900" b="1" kern="1200" dirty="0">
                          <a:solidFill>
                            <a:schemeClr val="bg1"/>
                          </a:solidFill>
                          <a:latin typeface="+mj-lt"/>
                          <a:ea typeface="+mn-ea"/>
                          <a:cs typeface="+mn-cs"/>
                        </a:rPr>
                        <a:t>Kopfzeile</a:t>
                      </a:r>
                      <a:endParaRPr lang="de-DE" sz="900" dirty="0">
                        <a:solidFill>
                          <a:srgbClr val="4B4B4D"/>
                        </a:solidFill>
                        <a:latin typeface="+mj-lt"/>
                      </a:endParaRPr>
                    </a:p>
                  </a:txBody>
                  <a:tcPr anchor="ctr">
                    <a:lnL w="9525"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extLst>
                  <a:ext uri="{0D108BD9-81ED-4DB2-BD59-A6C34878D82A}">
                    <a16:rowId xmlns:a16="http://schemas.microsoft.com/office/drawing/2014/main" val="10002"/>
                  </a:ext>
                </a:extLst>
              </a:tr>
              <a:tr h="216000">
                <a:tc>
                  <a:txBody>
                    <a:bodyPr/>
                    <a:lstStyle/>
                    <a:p>
                      <a:pPr>
                        <a:lnSpc>
                          <a:spcPts val="1200"/>
                        </a:lnSpc>
                      </a:pPr>
                      <a:r>
                        <a:rPr lang="de-DE" sz="900" b="0" dirty="0">
                          <a:solidFill>
                            <a:schemeClr val="tx1"/>
                          </a:solidFill>
                          <a:latin typeface="+mj-lt"/>
                        </a:rPr>
                        <a:t>Zelle 9/12 </a:t>
                      </a:r>
                      <a:r>
                        <a:rPr lang="de-DE" sz="900" b="0" dirty="0" err="1">
                          <a:solidFill>
                            <a:schemeClr val="tx1"/>
                          </a:solidFill>
                          <a:latin typeface="+mj-lt"/>
                        </a:rPr>
                        <a:t>pt</a:t>
                      </a:r>
                      <a:r>
                        <a:rPr lang="de-DE" sz="900" b="0" dirty="0">
                          <a:solidFill>
                            <a:schemeClr val="tx1"/>
                          </a:solidFill>
                          <a:latin typeface="+mj-lt"/>
                        </a:rPr>
                        <a:t> </a:t>
                      </a:r>
                      <a:r>
                        <a:rPr lang="de-DE" sz="900" b="0" dirty="0" err="1">
                          <a:solidFill>
                            <a:schemeClr val="tx1"/>
                          </a:solidFill>
                          <a:latin typeface="+mj-lt"/>
                        </a:rPr>
                        <a:t>regular</a:t>
                      </a:r>
                      <a:endParaRPr lang="de-DE" sz="900" b="0" dirty="0">
                        <a:solidFill>
                          <a:schemeClr val="tx1"/>
                        </a:solidFill>
                        <a:latin typeface="+mj-lt"/>
                      </a:endParaRP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tc>
                  <a:txBody>
                    <a:bodyPr/>
                    <a:lstStyle/>
                    <a:p>
                      <a:pPr>
                        <a:lnSpc>
                          <a:spcPts val="1200"/>
                        </a:lnSpc>
                      </a:pPr>
                      <a:r>
                        <a:rPr lang="de-DE" sz="900" b="0" dirty="0">
                          <a:solidFill>
                            <a:schemeClr val="tx1"/>
                          </a:solidFill>
                          <a:latin typeface="+mj-lt"/>
                        </a:rPr>
                        <a:t>Zelle</a:t>
                      </a: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extLst>
                  <a:ext uri="{0D108BD9-81ED-4DB2-BD59-A6C34878D82A}">
                    <a16:rowId xmlns:a16="http://schemas.microsoft.com/office/drawing/2014/main" val="10003"/>
                  </a:ext>
                </a:extLst>
              </a:tr>
              <a:tr h="216000">
                <a:tc>
                  <a:txBody>
                    <a:bodyPr/>
                    <a:lstStyle/>
                    <a:p>
                      <a:pPr>
                        <a:lnSpc>
                          <a:spcPts val="1200"/>
                        </a:lnSpc>
                      </a:pPr>
                      <a:r>
                        <a:rPr lang="de-DE" sz="900" b="0" dirty="0">
                          <a:solidFill>
                            <a:schemeClr val="tx1"/>
                          </a:solidFill>
                          <a:latin typeface="+mj-lt"/>
                        </a:rPr>
                        <a:t>Zelle</a:t>
                      </a: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00">
                <a:tc>
                  <a:txBody>
                    <a:bodyPr/>
                    <a:lstStyle/>
                    <a:p>
                      <a:pPr>
                        <a:lnSpc>
                          <a:spcPts val="1200"/>
                        </a:lnSpc>
                      </a:pPr>
                      <a:r>
                        <a:rPr lang="de-DE" sz="900" b="0" dirty="0">
                          <a:solidFill>
                            <a:schemeClr val="tx1"/>
                          </a:solidFill>
                          <a:latin typeface="+mj-lt"/>
                        </a:rPr>
                        <a:t>Zelle</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extLst>
                  <a:ext uri="{0D108BD9-81ED-4DB2-BD59-A6C34878D82A}">
                    <a16:rowId xmlns:a16="http://schemas.microsoft.com/office/drawing/2014/main" val="10005"/>
                  </a:ext>
                </a:extLst>
              </a:tr>
              <a:tr h="180000">
                <a:tc gridSpan="2">
                  <a:txBody>
                    <a:bodyPr/>
                    <a:lstStyle/>
                    <a:p>
                      <a:pPr marL="64800" indent="-64800">
                        <a:lnSpc>
                          <a:spcPts val="800"/>
                        </a:lnSpc>
                      </a:pPr>
                      <a:r>
                        <a:rPr lang="de-DE" sz="600" dirty="0">
                          <a:solidFill>
                            <a:schemeClr val="tx1"/>
                          </a:solidFill>
                          <a:latin typeface="+mj-lt"/>
                        </a:rPr>
                        <a:t>* Fußnote/Anmerkungstexte/Erklärungen, linksbündig, Textausrichtung</a:t>
                      </a:r>
                      <a:r>
                        <a:rPr lang="de-DE" sz="600" baseline="0" dirty="0">
                          <a:solidFill>
                            <a:schemeClr val="tx1"/>
                          </a:solidFill>
                          <a:latin typeface="+mj-lt"/>
                        </a:rPr>
                        <a:t> oben, Höhe abhängig von der Textlänge</a:t>
                      </a:r>
                      <a:endParaRPr lang="de-DE" sz="600" dirty="0">
                        <a:solidFill>
                          <a:schemeClr val="tx1"/>
                        </a:solidFill>
                        <a:latin typeface="+mj-lt"/>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4000">
                <a:tc gridSpan="2">
                  <a:txBody>
                    <a:bodyPr/>
                    <a:lstStyle/>
                    <a:p>
                      <a:pPr algn="r">
                        <a:lnSpc>
                          <a:spcPts val="800"/>
                        </a:lnSpc>
                      </a:pPr>
                      <a:r>
                        <a:rPr lang="de-DE" sz="600" dirty="0"/>
                        <a:t>Quellenangabe 6/8 </a:t>
                      </a:r>
                      <a:r>
                        <a:rPr lang="de-DE" sz="600" dirty="0" err="1"/>
                        <a:t>pt</a:t>
                      </a:r>
                      <a:r>
                        <a:rPr lang="de-DE" sz="600" dirty="0"/>
                        <a:t> rechtsbündig</a:t>
                      </a:r>
                    </a:p>
                  </a:txBody>
                  <a:tcPr>
                    <a:lnT w="12700" cap="flat" cmpd="sng" algn="ctr">
                      <a:solidFill>
                        <a:schemeClr val="tx1"/>
                      </a:solidFill>
                      <a:prstDash val="solid"/>
                      <a:round/>
                      <a:headEnd type="none" w="med" len="med"/>
                      <a:tailEnd type="none" w="med" len="med"/>
                    </a:lnT>
                    <a:lnB w="12700" cmpd="sng">
                      <a:noFill/>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7"/>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750886854"/>
              </p:ext>
            </p:extLst>
          </p:nvPr>
        </p:nvGraphicFramePr>
        <p:xfrm>
          <a:off x="7451475" y="669599"/>
          <a:ext cx="2989049" cy="2705237"/>
        </p:xfrm>
        <a:graphic>
          <a:graphicData uri="http://schemas.openxmlformats.org/drawingml/2006/table">
            <a:tbl>
              <a:tblPr firstRow="1" bandRow="1">
                <a:tableStyleId>{5C22544A-7EE6-4342-B048-85BDC9FD1C3A}</a:tableStyleId>
              </a:tblPr>
              <a:tblGrid>
                <a:gridCol w="2989049">
                  <a:extLst>
                    <a:ext uri="{9D8B030D-6E8A-4147-A177-3AD203B41FA5}">
                      <a16:colId xmlns:a16="http://schemas.microsoft.com/office/drawing/2014/main" val="20000"/>
                    </a:ext>
                  </a:extLst>
                </a:gridCol>
              </a:tblGrid>
              <a:tr h="0">
                <a:tc>
                  <a:txBody>
                    <a:bodyPr/>
                    <a:lstStyle/>
                    <a:p>
                      <a:pPr>
                        <a:lnSpc>
                          <a:spcPts val="1200"/>
                        </a:lnSpc>
                      </a:pPr>
                      <a:r>
                        <a:rPr lang="de-DE" sz="1100" dirty="0">
                          <a:solidFill>
                            <a:schemeClr val="bg1"/>
                          </a:solidFill>
                          <a:latin typeface="+mj-lt"/>
                        </a:rPr>
                        <a:t>Infobox Headline </a:t>
                      </a:r>
                      <a:r>
                        <a:rPr lang="de-DE" sz="1100" dirty="0" err="1">
                          <a:solidFill>
                            <a:schemeClr val="bg1"/>
                          </a:solidFill>
                          <a:latin typeface="+mj-lt"/>
                        </a:rPr>
                        <a:t>Lorem</a:t>
                      </a:r>
                      <a:r>
                        <a:rPr lang="de-DE" sz="1100" dirty="0">
                          <a:solidFill>
                            <a:schemeClr val="bg1"/>
                          </a:solidFill>
                          <a:latin typeface="+mj-lt"/>
                        </a:rPr>
                        <a:t> </a:t>
                      </a:r>
                      <a:r>
                        <a:rPr lang="de-DE" sz="1100" dirty="0" err="1">
                          <a:solidFill>
                            <a:schemeClr val="bg1"/>
                          </a:solidFill>
                          <a:latin typeface="+mj-lt"/>
                        </a:rPr>
                        <a:t>ipsum</a:t>
                      </a:r>
                      <a:r>
                        <a:rPr lang="de-DE" sz="1100" dirty="0">
                          <a:solidFill>
                            <a:schemeClr val="bg1"/>
                          </a:solidFill>
                          <a:latin typeface="+mj-lt"/>
                        </a:rPr>
                        <a:t> einzeilig </a:t>
                      </a:r>
                    </a:p>
                    <a:p>
                      <a:pPr>
                        <a:lnSpc>
                          <a:spcPts val="1200"/>
                        </a:lnSpc>
                      </a:pPr>
                      <a:r>
                        <a:rPr lang="de-DE" sz="1100" dirty="0">
                          <a:solidFill>
                            <a:schemeClr val="bg1"/>
                          </a:solidFill>
                          <a:latin typeface="+mj-lt"/>
                        </a:rPr>
                        <a:t>oder zweizeilig möglich 11/12 </a:t>
                      </a:r>
                      <a:r>
                        <a:rPr lang="de-DE" sz="1100" dirty="0" err="1">
                          <a:solidFill>
                            <a:schemeClr val="bg1"/>
                          </a:solidFill>
                          <a:latin typeface="+mj-lt"/>
                        </a:rPr>
                        <a:t>pt</a:t>
                      </a:r>
                      <a:endParaRPr lang="de-DE" sz="1100" dirty="0">
                        <a:solidFill>
                          <a:schemeClr val="bg1"/>
                        </a:solidFill>
                        <a:latin typeface="+mj-lt"/>
                      </a:endParaRPr>
                    </a:p>
                  </a:txBody>
                  <a:tcPr marL="180000" marR="180000" marT="108000" marB="10800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Copytext</a:t>
                      </a:r>
                      <a:r>
                        <a:rPr lang="de-DE" sz="900" dirty="0">
                          <a:latin typeface="+mj-lt"/>
                        </a:rPr>
                        <a:t> Infobox</a:t>
                      </a:r>
                      <a:r>
                        <a:rPr lang="de-DE" sz="900" baseline="0" dirty="0">
                          <a:latin typeface="+mj-lt"/>
                        </a:rPr>
                        <a:t> 9/12 </a:t>
                      </a:r>
                      <a:r>
                        <a:rPr lang="de-DE" sz="900" baseline="0" dirty="0" err="1">
                          <a:latin typeface="+mj-lt"/>
                        </a:rPr>
                        <a:t>pt</a:t>
                      </a:r>
                      <a:r>
                        <a:rPr lang="de-DE" sz="900" baseline="0" dirty="0">
                          <a:latin typeface="+mj-lt"/>
                        </a:rPr>
                        <a:t>; </a:t>
                      </a:r>
                      <a:r>
                        <a:rPr lang="de-DE" sz="900" baseline="0" dirty="0" err="1">
                          <a:latin typeface="+mj-lt"/>
                        </a:rPr>
                        <a:t>text</a:t>
                      </a:r>
                      <a:r>
                        <a:rPr lang="de-DE" sz="900" baseline="0" dirty="0">
                          <a:latin typeface="+mj-lt"/>
                        </a:rPr>
                        <a:t> läuft in eigenständiger Box. </a:t>
                      </a:r>
                      <a:r>
                        <a:rPr lang="de-DE" sz="900" dirty="0" err="1">
                          <a:latin typeface="+mj-lt"/>
                        </a:rPr>
                        <a:t>arcu</a:t>
                      </a:r>
                      <a:r>
                        <a:rPr lang="de-DE" sz="900" dirty="0">
                          <a:latin typeface="+mj-lt"/>
                        </a:rPr>
                        <a:t>. In </a:t>
                      </a:r>
                      <a:r>
                        <a:rPr lang="de-DE" sz="900" dirty="0" err="1">
                          <a:latin typeface="+mj-lt"/>
                        </a:rPr>
                        <a:t>enim</a:t>
                      </a:r>
                      <a:r>
                        <a:rPr lang="de-DE" sz="900" dirty="0">
                          <a:latin typeface="+mj-lt"/>
                        </a:rPr>
                        <a:t> </a:t>
                      </a:r>
                      <a:r>
                        <a:rPr lang="de-DE" sz="900" dirty="0" err="1">
                          <a:latin typeface="+mj-lt"/>
                        </a:rPr>
                        <a:t>justo</a:t>
                      </a:r>
                      <a:r>
                        <a:rPr lang="de-DE" sz="900" dirty="0">
                          <a:latin typeface="+mj-lt"/>
                        </a:rPr>
                        <a:t>, </a:t>
                      </a:r>
                      <a:r>
                        <a:rPr lang="de-DE" sz="900" dirty="0" err="1">
                          <a:latin typeface="+mj-lt"/>
                        </a:rPr>
                        <a:t>rhoncus</a:t>
                      </a:r>
                      <a:r>
                        <a:rPr lang="de-DE" sz="900" dirty="0">
                          <a:latin typeface="+mj-lt"/>
                        </a:rPr>
                        <a:t> </a:t>
                      </a:r>
                      <a:r>
                        <a:rPr lang="de-DE" sz="900" dirty="0" err="1">
                          <a:latin typeface="+mj-lt"/>
                        </a:rPr>
                        <a:t>ut</a:t>
                      </a:r>
                      <a:r>
                        <a:rPr lang="de-DE" sz="900" dirty="0">
                          <a:latin typeface="+mj-lt"/>
                        </a:rPr>
                        <a:t>, </a:t>
                      </a:r>
                      <a:r>
                        <a:rPr lang="de-DE" sz="900" dirty="0" err="1">
                          <a:latin typeface="+mj-lt"/>
                        </a:rPr>
                        <a:t>imperdiet</a:t>
                      </a:r>
                      <a:r>
                        <a:rPr lang="de-DE" sz="900" dirty="0">
                          <a:latin typeface="+mj-lt"/>
                        </a:rPr>
                        <a:t> a, </a:t>
                      </a:r>
                      <a:r>
                        <a:rPr lang="de-DE" sz="900" dirty="0" err="1">
                          <a:latin typeface="+mj-lt"/>
                        </a:rPr>
                        <a:t>venenatis</a:t>
                      </a:r>
                      <a:r>
                        <a:rPr lang="de-DE" sz="900" dirty="0">
                          <a:latin typeface="+mj-lt"/>
                        </a:rPr>
                        <a:t> </a:t>
                      </a:r>
                      <a:r>
                        <a:rPr lang="de-DE" sz="900" dirty="0" err="1">
                          <a:latin typeface="+mj-lt"/>
                        </a:rPr>
                        <a:t>vitae</a:t>
                      </a:r>
                      <a:r>
                        <a:rPr lang="de-DE" sz="900" dirty="0">
                          <a:latin typeface="+mj-lt"/>
                        </a:rPr>
                        <a:t>, </a:t>
                      </a:r>
                      <a:r>
                        <a:rPr lang="de-DE" sz="900" dirty="0" err="1">
                          <a:latin typeface="+mj-lt"/>
                        </a:rPr>
                        <a:t>justo</a:t>
                      </a:r>
                      <a:r>
                        <a:rPr lang="de-DE" sz="900" dirty="0">
                          <a:latin typeface="+mj-lt"/>
                        </a:rPr>
                        <a:t>. </a:t>
                      </a:r>
                      <a:r>
                        <a:rPr lang="de-DE" sz="900" dirty="0" err="1">
                          <a:latin typeface="+mj-lt"/>
                        </a:rPr>
                        <a:t>Nullam</a:t>
                      </a:r>
                      <a:r>
                        <a:rPr lang="de-DE" sz="900" dirty="0">
                          <a:latin typeface="+mj-lt"/>
                        </a:rPr>
                        <a:t> </a:t>
                      </a:r>
                      <a:r>
                        <a:rPr lang="de-DE" sz="900" dirty="0" err="1">
                          <a:latin typeface="+mj-lt"/>
                        </a:rPr>
                        <a:t>dictum</a:t>
                      </a:r>
                      <a:r>
                        <a:rPr lang="de-DE" sz="900" dirty="0">
                          <a:latin typeface="+mj-lt"/>
                        </a:rPr>
                        <a:t> </a:t>
                      </a:r>
                      <a:r>
                        <a:rPr lang="de-DE" sz="900" dirty="0" err="1">
                          <a:latin typeface="+mj-lt"/>
                        </a:rPr>
                        <a:t>felis</a:t>
                      </a:r>
                      <a:r>
                        <a:rPr lang="de-DE" sz="900" dirty="0">
                          <a:latin typeface="+mj-lt"/>
                        </a:rPr>
                        <a:t> </a:t>
                      </a:r>
                      <a:r>
                        <a:rPr lang="de-DE" sz="900" dirty="0" err="1">
                          <a:latin typeface="+mj-lt"/>
                        </a:rPr>
                        <a:t>eu</a:t>
                      </a:r>
                      <a:r>
                        <a:rPr lang="de-DE" sz="900" dirty="0">
                          <a:latin typeface="+mj-lt"/>
                        </a:rPr>
                        <a:t> </a:t>
                      </a:r>
                      <a:r>
                        <a:rPr lang="de-DE" sz="900" dirty="0" err="1">
                          <a:latin typeface="+mj-lt"/>
                        </a:rPr>
                        <a:t>pede</a:t>
                      </a:r>
                      <a:r>
                        <a:rPr lang="de-DE" sz="900" dirty="0">
                          <a:latin typeface="+mj-lt"/>
                        </a:rPr>
                        <a:t> </a:t>
                      </a:r>
                      <a:r>
                        <a:rPr lang="de-DE" sz="900" dirty="0" err="1">
                          <a:latin typeface="+mj-lt"/>
                        </a:rPr>
                        <a:t>mollis</a:t>
                      </a:r>
                      <a:r>
                        <a:rPr lang="de-DE" sz="900" dirty="0">
                          <a:latin typeface="+mj-lt"/>
                        </a:rPr>
                        <a:t> </a:t>
                      </a:r>
                      <a:r>
                        <a:rPr lang="de-DE" sz="900" dirty="0" err="1">
                          <a:latin typeface="+mj-lt"/>
                        </a:rPr>
                        <a:t>pretium</a:t>
                      </a:r>
                      <a:r>
                        <a:rPr lang="de-DE" sz="900" dirty="0">
                          <a:latin typeface="+mj-lt"/>
                        </a:rPr>
                        <a:t>. Integer </a:t>
                      </a:r>
                      <a:r>
                        <a:rPr lang="de-DE" sz="900" dirty="0" err="1">
                          <a:latin typeface="+mj-lt"/>
                        </a:rPr>
                        <a:t>tincidunt</a:t>
                      </a:r>
                      <a:r>
                        <a:rPr lang="de-DE" sz="900" dirty="0">
                          <a:latin typeface="+mj-lt"/>
                        </a:rPr>
                        <a:t>. </a:t>
                      </a:r>
                      <a:r>
                        <a:rPr lang="de-DE" sz="900" dirty="0" err="1">
                          <a:latin typeface="+mj-lt"/>
                        </a:rPr>
                        <a:t>Cras</a:t>
                      </a:r>
                      <a:r>
                        <a:rPr lang="de-DE" sz="900" dirty="0">
                          <a:latin typeface="+mj-lt"/>
                        </a:rPr>
                        <a:t> </a:t>
                      </a:r>
                      <a:r>
                        <a:rPr lang="de-DE" sz="900" dirty="0" err="1">
                          <a:latin typeface="+mj-lt"/>
                        </a:rPr>
                        <a:t>dapibus</a:t>
                      </a:r>
                      <a:r>
                        <a:rPr lang="de-DE" sz="900" dirty="0">
                          <a:latin typeface="+mj-lt"/>
                        </a:rPr>
                        <a:t>. </a:t>
                      </a:r>
                      <a:r>
                        <a:rPr lang="de-DE" sz="900" dirty="0" err="1">
                          <a:latin typeface="+mj-lt"/>
                        </a:rPr>
                        <a:t>Vivamus</a:t>
                      </a:r>
                      <a:r>
                        <a:rPr lang="de-DE" sz="900" dirty="0">
                          <a:latin typeface="+mj-lt"/>
                        </a:rPr>
                        <a:t> </a:t>
                      </a:r>
                      <a:r>
                        <a:rPr lang="de-DE" sz="900" dirty="0" err="1">
                          <a:latin typeface="+mj-lt"/>
                        </a:rPr>
                        <a:t>elementum</a:t>
                      </a:r>
                      <a:r>
                        <a:rPr lang="de-DE" sz="900" dirty="0">
                          <a:latin typeface="+mj-lt"/>
                        </a:rPr>
                        <a:t> </a:t>
                      </a:r>
                      <a:r>
                        <a:rPr lang="de-DE" sz="900" dirty="0" err="1">
                          <a:latin typeface="+mj-lt"/>
                        </a:rPr>
                        <a:t>semper</a:t>
                      </a:r>
                      <a:r>
                        <a:rPr lang="de-DE" sz="900" dirty="0">
                          <a:latin typeface="+mj-lt"/>
                        </a:rPr>
                        <a:t> </a:t>
                      </a:r>
                      <a:r>
                        <a:rPr lang="de-DE" sz="900" dirty="0" err="1">
                          <a:latin typeface="+mj-lt"/>
                        </a:rPr>
                        <a:t>nisi</a:t>
                      </a:r>
                      <a:r>
                        <a:rPr lang="de-DE" sz="900" dirty="0">
                          <a:latin typeface="+mj-lt"/>
                        </a:rPr>
                        <a:t>. </a:t>
                      </a:r>
                      <a:r>
                        <a:rPr lang="de-DE" sz="900" dirty="0" err="1">
                          <a:latin typeface="+mj-lt"/>
                        </a:rPr>
                        <a:t>Aenean</a:t>
                      </a:r>
                      <a:r>
                        <a:rPr lang="de-DE" sz="900" dirty="0">
                          <a:latin typeface="+mj-lt"/>
                        </a:rPr>
                        <a:t> </a:t>
                      </a:r>
                      <a:r>
                        <a:rPr lang="de-DE" sz="900" dirty="0" err="1">
                          <a:latin typeface="+mj-lt"/>
                        </a:rPr>
                        <a:t>vulputate</a:t>
                      </a:r>
                      <a:r>
                        <a:rPr lang="de-DE" sz="900" dirty="0">
                          <a:latin typeface="+mj-lt"/>
                        </a:rPr>
                        <a:t> </a:t>
                      </a:r>
                      <a:r>
                        <a:rPr lang="de-DE" sz="900" dirty="0" err="1">
                          <a:latin typeface="+mj-lt"/>
                        </a:rPr>
                        <a:t>eleifend</a:t>
                      </a:r>
                      <a:r>
                        <a:rPr lang="de-DE" sz="900" dirty="0">
                          <a:latin typeface="+mj-lt"/>
                        </a:rPr>
                        <a:t> </a:t>
                      </a:r>
                      <a:r>
                        <a:rPr lang="de-DE" sz="900" dirty="0" err="1">
                          <a:latin typeface="+mj-lt"/>
                        </a:rPr>
                        <a:t>tellus</a:t>
                      </a:r>
                      <a:r>
                        <a:rPr lang="de-DE" sz="900" dirty="0">
                          <a:latin typeface="+mj-lt"/>
                        </a:rPr>
                        <a:t>. </a:t>
                      </a:r>
                      <a:r>
                        <a:rPr lang="de-DE" sz="900" dirty="0" err="1">
                          <a:latin typeface="+mj-lt"/>
                        </a:rPr>
                        <a:t>Aenean</a:t>
                      </a:r>
                      <a:r>
                        <a:rPr lang="de-DE" sz="900" dirty="0">
                          <a:latin typeface="+mj-lt"/>
                        </a:rPr>
                        <a:t> </a:t>
                      </a:r>
                      <a:r>
                        <a:rPr lang="de-DE" sz="900" dirty="0" err="1">
                          <a:latin typeface="+mj-lt"/>
                        </a:rPr>
                        <a:t>leo</a:t>
                      </a:r>
                      <a:r>
                        <a:rPr lang="de-DE" sz="900" dirty="0">
                          <a:latin typeface="+mj-lt"/>
                        </a:rPr>
                        <a:t> </a:t>
                      </a:r>
                      <a:r>
                        <a:rPr lang="de-DE" sz="900" dirty="0" err="1">
                          <a:latin typeface="+mj-lt"/>
                        </a:rPr>
                        <a:t>ligula</a:t>
                      </a:r>
                      <a:r>
                        <a:rPr lang="de-DE" sz="900" dirty="0">
                          <a:latin typeface="+mj-lt"/>
                        </a:rPr>
                        <a:t>. </a:t>
                      </a:r>
                    </a:p>
                    <a:p>
                      <a:pPr marL="0" marR="0" lvl="0" indent="0" algn="l" defTabSz="1007943" rtl="0" eaLnBrk="1" fontAlgn="auto" latinLnBrk="0" hangingPunct="1">
                        <a:lnSpc>
                          <a:spcPts val="1200"/>
                        </a:lnSpc>
                        <a:spcBef>
                          <a:spcPts val="0"/>
                        </a:spcBef>
                        <a:spcAft>
                          <a:spcPts val="0"/>
                        </a:spcAft>
                        <a:buClrTx/>
                        <a:buSzTx/>
                        <a:buFontTx/>
                        <a:buNone/>
                        <a:tabLst/>
                        <a:defRPr/>
                      </a:pPr>
                      <a:endParaRPr lang="de-DE" sz="900" dirty="0">
                        <a:latin typeface="+mj-lt"/>
                      </a:endParaRPr>
                    </a:p>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Porttitor</a:t>
                      </a:r>
                      <a:r>
                        <a:rPr lang="de-DE" sz="900" dirty="0">
                          <a:latin typeface="+mj-lt"/>
                        </a:rPr>
                        <a:t> </a:t>
                      </a:r>
                      <a:r>
                        <a:rPr lang="de-DE" sz="900" dirty="0" err="1">
                          <a:latin typeface="+mj-lt"/>
                        </a:rPr>
                        <a:t>eu</a:t>
                      </a:r>
                      <a:r>
                        <a:rPr lang="de-DE" sz="900" dirty="0">
                          <a:latin typeface="+mj-lt"/>
                        </a:rPr>
                        <a:t>, </a:t>
                      </a:r>
                      <a:r>
                        <a:rPr lang="de-DE" sz="900" dirty="0" err="1">
                          <a:latin typeface="+mj-lt"/>
                        </a:rPr>
                        <a:t>consequat</a:t>
                      </a:r>
                      <a:r>
                        <a:rPr lang="de-DE" sz="900" dirty="0">
                          <a:latin typeface="+mj-lt"/>
                        </a:rPr>
                        <a:t> </a:t>
                      </a:r>
                      <a:r>
                        <a:rPr lang="de-DE" sz="900" dirty="0" err="1">
                          <a:latin typeface="+mj-lt"/>
                        </a:rPr>
                        <a:t>vitae</a:t>
                      </a:r>
                      <a:r>
                        <a:rPr lang="de-DE" sz="900" dirty="0">
                          <a:latin typeface="+mj-lt"/>
                        </a:rPr>
                        <a:t>, </a:t>
                      </a:r>
                      <a:r>
                        <a:rPr lang="de-DE" sz="900" dirty="0" err="1">
                          <a:latin typeface="+mj-lt"/>
                        </a:rPr>
                        <a:t>eleifend</a:t>
                      </a:r>
                      <a:r>
                        <a:rPr lang="de-DE" sz="900" dirty="0">
                          <a:latin typeface="+mj-lt"/>
                        </a:rPr>
                        <a:t> </a:t>
                      </a:r>
                      <a:r>
                        <a:rPr lang="de-DE" sz="900" dirty="0" err="1">
                          <a:latin typeface="+mj-lt"/>
                        </a:rPr>
                        <a:t>ac</a:t>
                      </a:r>
                      <a:r>
                        <a:rPr lang="de-DE" sz="900" dirty="0">
                          <a:latin typeface="+mj-lt"/>
                        </a:rPr>
                        <a:t>, </a:t>
                      </a:r>
                      <a:r>
                        <a:rPr lang="de-DE" sz="900" dirty="0" err="1">
                          <a:latin typeface="+mj-lt"/>
                        </a:rPr>
                        <a:t>enim</a:t>
                      </a:r>
                      <a:r>
                        <a:rPr lang="de-DE" sz="900" dirty="0">
                          <a:latin typeface="+mj-lt"/>
                        </a:rPr>
                        <a:t>. </a:t>
                      </a:r>
                      <a:r>
                        <a:rPr lang="de-DE" sz="900" dirty="0" err="1">
                          <a:latin typeface="+mj-lt"/>
                        </a:rPr>
                        <a:t>Aliquam</a:t>
                      </a:r>
                      <a:r>
                        <a:rPr lang="de-DE" sz="900" dirty="0">
                          <a:latin typeface="+mj-lt"/>
                        </a:rPr>
                        <a:t> </a:t>
                      </a:r>
                      <a:r>
                        <a:rPr lang="de-DE" sz="900" dirty="0" err="1">
                          <a:latin typeface="+mj-lt"/>
                        </a:rPr>
                        <a:t>lorem</a:t>
                      </a:r>
                      <a:r>
                        <a:rPr lang="de-DE" sz="900" dirty="0">
                          <a:latin typeface="+mj-lt"/>
                        </a:rPr>
                        <a:t> ante, </a:t>
                      </a:r>
                      <a:r>
                        <a:rPr lang="de-DE" sz="900" dirty="0" err="1">
                          <a:latin typeface="+mj-lt"/>
                        </a:rPr>
                        <a:t>dapibus</a:t>
                      </a:r>
                      <a:r>
                        <a:rPr lang="de-DE" sz="900" dirty="0">
                          <a:latin typeface="+mj-lt"/>
                        </a:rPr>
                        <a:t> in, </a:t>
                      </a:r>
                      <a:r>
                        <a:rPr lang="de-DE" sz="900" dirty="0" err="1">
                          <a:latin typeface="+mj-lt"/>
                        </a:rPr>
                        <a:t>viverra</a:t>
                      </a:r>
                      <a:r>
                        <a:rPr lang="de-DE" sz="900" dirty="0">
                          <a:latin typeface="+mj-lt"/>
                        </a:rPr>
                        <a:t> </a:t>
                      </a:r>
                      <a:r>
                        <a:rPr lang="de-DE" sz="900" dirty="0" err="1">
                          <a:latin typeface="+mj-lt"/>
                        </a:rPr>
                        <a:t>quis</a:t>
                      </a:r>
                      <a:r>
                        <a:rPr lang="de-DE" sz="900" dirty="0">
                          <a:latin typeface="+mj-lt"/>
                        </a:rPr>
                        <a:t>, </a:t>
                      </a:r>
                      <a:r>
                        <a:rPr lang="de-DE" sz="900" dirty="0" err="1">
                          <a:latin typeface="+mj-lt"/>
                        </a:rPr>
                        <a:t>feugiat</a:t>
                      </a:r>
                      <a:r>
                        <a:rPr lang="de-DE" sz="900" dirty="0">
                          <a:latin typeface="+mj-lt"/>
                        </a:rPr>
                        <a:t> a, </a:t>
                      </a:r>
                      <a:r>
                        <a:rPr lang="de-DE" sz="900" dirty="0" err="1">
                          <a:latin typeface="+mj-lt"/>
                        </a:rPr>
                        <a:t>tellus</a:t>
                      </a:r>
                      <a:r>
                        <a:rPr lang="de-DE" sz="900" dirty="0">
                          <a:latin typeface="+mj-lt"/>
                        </a:rPr>
                        <a:t>. </a:t>
                      </a:r>
                      <a:r>
                        <a:rPr lang="de-DE" sz="900" dirty="0" err="1">
                          <a:latin typeface="+mj-lt"/>
                        </a:rPr>
                        <a:t>Phasellus</a:t>
                      </a:r>
                      <a:r>
                        <a:rPr lang="de-DE" sz="900" dirty="0">
                          <a:latin typeface="+mj-lt"/>
                        </a:rPr>
                        <a:t> </a:t>
                      </a:r>
                      <a:r>
                        <a:rPr lang="de-DE" sz="900" dirty="0" err="1">
                          <a:latin typeface="+mj-lt"/>
                        </a:rPr>
                        <a:t>viverra</a:t>
                      </a:r>
                      <a:r>
                        <a:rPr lang="de-DE" sz="900" dirty="0">
                          <a:latin typeface="+mj-lt"/>
                        </a:rPr>
                        <a:t> </a:t>
                      </a:r>
                      <a:r>
                        <a:rPr lang="de-DE" sz="900" dirty="0" err="1">
                          <a:latin typeface="+mj-lt"/>
                        </a:rPr>
                        <a:t>nulla</a:t>
                      </a:r>
                      <a:r>
                        <a:rPr lang="de-DE" sz="900" dirty="0">
                          <a:latin typeface="+mj-lt"/>
                        </a:rPr>
                        <a:t> </a:t>
                      </a:r>
                      <a:r>
                        <a:rPr lang="de-DE" sz="900" dirty="0" err="1">
                          <a:latin typeface="+mj-lt"/>
                        </a:rPr>
                        <a:t>ut</a:t>
                      </a:r>
                      <a:r>
                        <a:rPr lang="de-DE" sz="900" dirty="0">
                          <a:latin typeface="+mj-lt"/>
                        </a:rPr>
                        <a:t> </a:t>
                      </a:r>
                      <a:r>
                        <a:rPr lang="de-DE" sz="900" dirty="0" err="1">
                          <a:latin typeface="+mj-lt"/>
                        </a:rPr>
                        <a:t>metus</a:t>
                      </a:r>
                      <a:r>
                        <a:rPr lang="de-DE" sz="900" dirty="0">
                          <a:latin typeface="+mj-lt"/>
                        </a:rPr>
                        <a:t> </a:t>
                      </a:r>
                      <a:r>
                        <a:rPr lang="de-DE" sz="900" dirty="0" err="1">
                          <a:latin typeface="+mj-lt"/>
                        </a:rPr>
                        <a:t>varius</a:t>
                      </a:r>
                      <a:r>
                        <a:rPr lang="de-DE" sz="900" dirty="0">
                          <a:latin typeface="+mj-lt"/>
                        </a:rPr>
                        <a:t> </a:t>
                      </a:r>
                      <a:r>
                        <a:rPr lang="de-DE" sz="900" dirty="0" err="1">
                          <a:latin typeface="+mj-lt"/>
                        </a:rPr>
                        <a:t>laoreet</a:t>
                      </a:r>
                      <a:r>
                        <a:rPr lang="de-DE" sz="900" dirty="0">
                          <a:latin typeface="+mj-lt"/>
                        </a:rPr>
                        <a:t>. </a:t>
                      </a:r>
                      <a:r>
                        <a:rPr lang="de-DE" sz="900" dirty="0" err="1">
                          <a:latin typeface="+mj-lt"/>
                        </a:rPr>
                        <a:t>Quisque</a:t>
                      </a:r>
                      <a:r>
                        <a:rPr lang="de-DE" sz="900" dirty="0">
                          <a:latin typeface="+mj-lt"/>
                        </a:rPr>
                        <a:t> </a:t>
                      </a:r>
                      <a:r>
                        <a:rPr lang="de-DE" sz="900" dirty="0" err="1">
                          <a:latin typeface="+mj-lt"/>
                        </a:rPr>
                        <a:t>rutrum</a:t>
                      </a:r>
                      <a:r>
                        <a:rPr lang="de-DE" sz="900" dirty="0">
                          <a:latin typeface="+mj-lt"/>
                        </a:rPr>
                        <a:t>. </a:t>
                      </a:r>
                      <a:r>
                        <a:rPr lang="de-DE" sz="900" dirty="0" err="1">
                          <a:latin typeface="+mj-lt"/>
                        </a:rPr>
                        <a:t>Aenean</a:t>
                      </a:r>
                      <a:r>
                        <a:rPr lang="de-DE" sz="900" dirty="0">
                          <a:latin typeface="+mj-lt"/>
                        </a:rPr>
                        <a:t> </a:t>
                      </a:r>
                      <a:r>
                        <a:rPr lang="de-DE" sz="900" dirty="0" err="1">
                          <a:latin typeface="+mj-lt"/>
                        </a:rPr>
                        <a:t>imperdiet</a:t>
                      </a:r>
                      <a:r>
                        <a:rPr lang="de-DE" sz="900" dirty="0">
                          <a:latin typeface="+mj-lt"/>
                        </a:rPr>
                        <a:t>. </a:t>
                      </a:r>
                      <a:r>
                        <a:rPr lang="de-DE" sz="900" dirty="0" err="1">
                          <a:latin typeface="+mj-lt"/>
                        </a:rPr>
                        <a:t>Etiam</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 </a:t>
                      </a:r>
                      <a:r>
                        <a:rPr lang="de-DE" sz="900" dirty="0" err="1">
                          <a:latin typeface="+mj-lt"/>
                        </a:rPr>
                        <a:t>vel</a:t>
                      </a:r>
                      <a:r>
                        <a:rPr lang="de-DE" sz="900" dirty="0">
                          <a:latin typeface="+mj-lt"/>
                        </a:rPr>
                        <a:t> </a:t>
                      </a:r>
                      <a:r>
                        <a:rPr lang="de-DE" sz="900" dirty="0" err="1">
                          <a:latin typeface="+mj-lt"/>
                        </a:rPr>
                        <a:t>augue</a:t>
                      </a:r>
                      <a:r>
                        <a:rPr lang="de-DE" sz="900" dirty="0">
                          <a:latin typeface="+mj-lt"/>
                        </a:rPr>
                        <a:t>. </a:t>
                      </a:r>
                      <a:r>
                        <a:rPr lang="de-DE" sz="900" dirty="0" err="1">
                          <a:latin typeface="+mj-lt"/>
                        </a:rPr>
                        <a:t>Curabitur</a:t>
                      </a:r>
                      <a:r>
                        <a:rPr lang="de-DE" sz="900" dirty="0">
                          <a:latin typeface="+mj-lt"/>
                        </a:rPr>
                        <a:t> </a:t>
                      </a:r>
                      <a:r>
                        <a:rPr lang="de-DE" sz="900" dirty="0" err="1">
                          <a:latin typeface="+mj-lt"/>
                        </a:rPr>
                        <a:t>ullamcorper</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a:t>
                      </a:r>
                    </a:p>
                  </a:txBody>
                  <a:tcPr marL="180000" marR="180000" marT="108000" marB="10800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1F1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039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2"/>
          </p:nvPr>
        </p:nvSpPr>
        <p:spPr/>
      </p:sp>
      <p:sp>
        <p:nvSpPr>
          <p:cNvPr id="3" name="Textplatzhalter 2"/>
          <p:cNvSpPr>
            <a:spLocks noGrp="1"/>
          </p:cNvSpPr>
          <p:nvPr>
            <p:ph type="body" sz="quarter" idx="10"/>
          </p:nvPr>
        </p:nvSpPr>
        <p:spPr/>
        <p:txBody>
          <a:bodyPr/>
          <a:lstStyle/>
          <a:p>
            <a:endParaRPr lang="de-DE"/>
          </a:p>
        </p:txBody>
      </p:sp>
      <p:sp>
        <p:nvSpPr>
          <p:cNvPr id="4" name="Textplatzhalter 3"/>
          <p:cNvSpPr>
            <a:spLocks noGrp="1"/>
          </p:cNvSpPr>
          <p:nvPr>
            <p:ph type="body" sz="quarter" idx="11"/>
          </p:nvPr>
        </p:nvSpPr>
        <p:spPr/>
        <p:txBody>
          <a:bodyPr/>
          <a:lstStyle/>
          <a:p>
            <a:endParaRPr lang="de-DE"/>
          </a:p>
        </p:txBody>
      </p:sp>
      <p:sp>
        <p:nvSpPr>
          <p:cNvPr id="6" name="Bildplatzhalter 5"/>
          <p:cNvSpPr>
            <a:spLocks noGrp="1"/>
          </p:cNvSpPr>
          <p:nvPr>
            <p:ph type="pic" sz="quarter" idx="14"/>
          </p:nvPr>
        </p:nvSpPr>
        <p:spPr/>
      </p:sp>
      <p:sp>
        <p:nvSpPr>
          <p:cNvPr id="7" name="Textplatzhalter 6"/>
          <p:cNvSpPr>
            <a:spLocks noGrp="1"/>
          </p:cNvSpPr>
          <p:nvPr>
            <p:ph type="body" sz="quarter" idx="15"/>
          </p:nvPr>
        </p:nvSpPr>
        <p:spPr/>
        <p:txBody>
          <a:bodyPr/>
          <a:lstStyle/>
          <a:p>
            <a:endParaRPr lang="de-DE"/>
          </a:p>
        </p:txBody>
      </p:sp>
      <p:sp>
        <p:nvSpPr>
          <p:cNvPr id="8" name="Textplatzhalter 4"/>
          <p:cNvSpPr txBox="1">
            <a:spLocks/>
          </p:cNvSpPr>
          <p:nvPr/>
        </p:nvSpPr>
        <p:spPr>
          <a:xfrm>
            <a:off x="3798000" y="668338"/>
            <a:ext cx="2988000" cy="6480000"/>
          </a:xfrm>
          <a:prstGeom prst="rect">
            <a:avLst/>
          </a:prstGeom>
        </p:spPr>
        <p:txBody>
          <a:bodyPr vert="horz" lIns="0" tIns="0" rIns="0" bIns="0" rtlCol="0">
            <a:noAutofit/>
          </a:bodyPr>
          <a:lstStyle>
            <a:lvl1pPr marL="0" indent="0" algn="l" defTabSz="1007943" rtl="0" eaLnBrk="1" latinLnBrk="0" hangingPunct="1">
              <a:lnSpc>
                <a:spcPts val="2400"/>
              </a:lnSpc>
              <a:spcBef>
                <a:spcPts val="0"/>
              </a:spcBef>
              <a:spcAft>
                <a:spcPts val="900"/>
              </a:spcAft>
              <a:buFontTx/>
              <a:buNone/>
              <a:defRPr sz="1800" b="1" kern="1200">
                <a:solidFill>
                  <a:schemeClr val="accent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144000" indent="-144000" algn="l" defTabSz="1007943" rtl="0" eaLnBrk="1" latinLnBrk="0" hangingPunct="1">
              <a:lnSpc>
                <a:spcPts val="1200"/>
              </a:lnSpc>
              <a:spcBef>
                <a:spcPts val="0"/>
              </a:spcBef>
              <a:buClr>
                <a:schemeClr val="accent1"/>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Clr>
                <a:srgbClr val="4B4B4D"/>
              </a:buClr>
              <a:buSzPct val="110000"/>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dirty="0">
                <a:solidFill>
                  <a:schemeClr val="accent5"/>
                </a:solidFill>
              </a:rPr>
              <a:t>Impressum</a:t>
            </a:r>
          </a:p>
          <a:p>
            <a:pPr lvl="4"/>
            <a:r>
              <a:rPr lang="de-DE" b="1" dirty="0"/>
              <a:t>Herausgeber</a:t>
            </a:r>
            <a:r>
              <a:rPr lang="de-DE" dirty="0"/>
              <a:t>:</a:t>
            </a:r>
          </a:p>
          <a:p>
            <a:pPr lvl="4"/>
            <a:r>
              <a:rPr lang="de-DE" dirty="0"/>
              <a:t>Umweltbundesamt</a:t>
            </a:r>
          </a:p>
          <a:p>
            <a:pPr lvl="4"/>
            <a:r>
              <a:rPr lang="de-DE" dirty="0"/>
              <a:t>Fachgebiet [Fachgebiet]</a:t>
            </a:r>
          </a:p>
          <a:p>
            <a:pPr lvl="4"/>
            <a:r>
              <a:rPr lang="de-DE" dirty="0"/>
              <a:t>Postfach 14 06</a:t>
            </a:r>
          </a:p>
          <a:p>
            <a:pPr lvl="4"/>
            <a:r>
              <a:rPr lang="de-DE" dirty="0"/>
              <a:t>06813 Dessau-Roßlau</a:t>
            </a:r>
          </a:p>
          <a:p>
            <a:pPr lvl="4"/>
            <a:r>
              <a:rPr lang="de-DE" dirty="0"/>
              <a:t>Tel: +49 340-2103-0</a:t>
            </a:r>
          </a:p>
          <a:p>
            <a:pPr lvl="4"/>
            <a:r>
              <a:rPr lang="de-DE" dirty="0"/>
              <a:t>buergerservice@umweltbundesamt.de</a:t>
            </a:r>
          </a:p>
          <a:p>
            <a:pPr lvl="4"/>
            <a:r>
              <a:rPr lang="de-DE" dirty="0"/>
              <a:t>Internet: www.umweltbundesamt.de</a:t>
            </a:r>
          </a:p>
          <a:p>
            <a:pPr lvl="4"/>
            <a:endParaRPr lang="de-DE" dirty="0"/>
          </a:p>
          <a:p>
            <a:pPr lvl="4"/>
            <a:r>
              <a:rPr lang="de-DE" dirty="0"/>
              <a:t>        /umweltbundesamt.de</a:t>
            </a:r>
          </a:p>
          <a:p>
            <a:pPr lvl="4"/>
            <a:r>
              <a:rPr lang="de-DE" dirty="0"/>
              <a:t>        /</a:t>
            </a:r>
            <a:r>
              <a:rPr lang="de-DE" dirty="0" err="1"/>
              <a:t>umweltbundesamt</a:t>
            </a:r>
            <a:endParaRPr lang="de-DE" dirty="0"/>
          </a:p>
          <a:p>
            <a:pPr lvl="4"/>
            <a:r>
              <a:rPr lang="de-DE" dirty="0"/>
              <a:t>        /</a:t>
            </a:r>
            <a:r>
              <a:rPr lang="de-DE" dirty="0" err="1"/>
              <a:t>umweltbundesamt</a:t>
            </a:r>
            <a:endParaRPr lang="de-DE" dirty="0"/>
          </a:p>
          <a:p>
            <a:pPr lvl="4"/>
            <a:r>
              <a:rPr lang="de-DE" dirty="0"/>
              <a:t>        /</a:t>
            </a:r>
            <a:r>
              <a:rPr lang="de-DE" dirty="0" err="1"/>
              <a:t>umweltbundesamt</a:t>
            </a:r>
            <a:endParaRPr lang="de-DE" dirty="0"/>
          </a:p>
          <a:p>
            <a:pPr lvl="4"/>
            <a:endParaRPr lang="de-DE" dirty="0"/>
          </a:p>
          <a:p>
            <a:pPr lvl="4"/>
            <a:r>
              <a:rPr lang="de-DE" b="1" dirty="0"/>
              <a:t>Autoren:</a:t>
            </a:r>
          </a:p>
          <a:p>
            <a:pPr lvl="4"/>
            <a:r>
              <a:rPr lang="de-DE" dirty="0"/>
              <a:t>[Autoren]</a:t>
            </a:r>
          </a:p>
          <a:p>
            <a:pPr lvl="4"/>
            <a:endParaRPr lang="de-DE" dirty="0"/>
          </a:p>
          <a:p>
            <a:pPr lvl="4"/>
            <a:r>
              <a:rPr lang="de-DE" b="1" dirty="0"/>
              <a:t>Redaktion:</a:t>
            </a:r>
          </a:p>
          <a:p>
            <a:pPr lvl="4"/>
            <a:r>
              <a:rPr lang="de-DE" dirty="0"/>
              <a:t>[Redaktion]</a:t>
            </a:r>
          </a:p>
          <a:p>
            <a:pPr lvl="4"/>
            <a:endParaRPr lang="de-DE" dirty="0"/>
          </a:p>
          <a:p>
            <a:pPr lvl="4"/>
            <a:r>
              <a:rPr lang="de-DE" b="1" dirty="0"/>
              <a:t>Publikationen als </a:t>
            </a:r>
            <a:r>
              <a:rPr lang="de-DE" b="1" dirty="0" err="1"/>
              <a:t>pdf</a:t>
            </a:r>
            <a:r>
              <a:rPr lang="de-DE" b="1" dirty="0"/>
              <a:t>:</a:t>
            </a:r>
          </a:p>
          <a:p>
            <a:pPr lvl="4"/>
            <a:r>
              <a:rPr lang="de-DE" dirty="0"/>
              <a:t>www.umweltbundesamt.de/publikationen</a:t>
            </a:r>
          </a:p>
          <a:p>
            <a:pPr lvl="4"/>
            <a:endParaRPr lang="de-DE" dirty="0"/>
          </a:p>
          <a:p>
            <a:pPr lvl="4"/>
            <a:r>
              <a:rPr lang="de-DE" b="1" dirty="0"/>
              <a:t>Bildquellen:</a:t>
            </a:r>
          </a:p>
          <a:p>
            <a:pPr lvl="4"/>
            <a:r>
              <a:rPr lang="de-DE" dirty="0"/>
              <a:t>[Bildquellen]</a:t>
            </a:r>
          </a:p>
          <a:p>
            <a:pPr lvl="4"/>
            <a:endParaRPr lang="de-DE" dirty="0"/>
          </a:p>
          <a:p>
            <a:pPr lvl="4"/>
            <a:r>
              <a:rPr lang="de-DE" dirty="0"/>
              <a:t>Stand: [Monat und Jahr, an dem der Flyer erscheint]</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000" y="2970000"/>
            <a:ext cx="3456439" cy="152400"/>
          </a:xfrm>
          <a:prstGeom prst="rect">
            <a:avLst/>
          </a:prstGeom>
        </p:spPr>
      </p:pic>
      <p:sp>
        <p:nvSpPr>
          <p:cNvPr id="10" name="Textplatzhalter 22"/>
          <p:cNvSpPr txBox="1">
            <a:spLocks/>
          </p:cNvSpPr>
          <p:nvPr/>
        </p:nvSpPr>
        <p:spPr>
          <a:xfrm>
            <a:off x="7092000" y="3121200"/>
            <a:ext cx="3455988" cy="1746000"/>
          </a:xfrm>
          <a:prstGeom prst="rect">
            <a:avLst/>
          </a:prstGeom>
          <a:solidFill>
            <a:schemeClr val="accent5"/>
          </a:solidFill>
        </p:spPr>
        <p:txBody>
          <a:bodyPr vert="horz" lIns="252000" tIns="252000" rIns="252000" bIns="252000" rtlCol="0">
            <a:noAutofit/>
          </a:bodyPr>
          <a:lstStyle>
            <a:lvl1pPr marL="0" indent="0" algn="l" defTabSz="1007943" rtl="0" eaLnBrk="1" latinLnBrk="0" hangingPunct="1">
              <a:lnSpc>
                <a:spcPts val="2400"/>
              </a:lnSpc>
              <a:spcBef>
                <a:spcPts val="0"/>
              </a:spcBef>
              <a:spcAft>
                <a:spcPts val="900"/>
              </a:spcAft>
              <a:buFontTx/>
              <a:buNone/>
              <a:defRPr sz="1800" b="1" kern="1200" baseline="0">
                <a:solidFill>
                  <a:schemeClr val="bg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0" indent="-144000" algn="l" defTabSz="1007943" rtl="0" eaLnBrk="1" latinLnBrk="0" hangingPunct="1">
              <a:lnSpc>
                <a:spcPts val="1200"/>
              </a:lnSpc>
              <a:spcBef>
                <a:spcPts val="0"/>
              </a:spcBef>
              <a:buClr>
                <a:schemeClr val="bg2"/>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120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ts val="2000"/>
              </a:lnSpc>
              <a:spcAft>
                <a:spcPts val="0"/>
              </a:spcAft>
            </a:pPr>
            <a:r>
              <a:rPr lang="de-DE" dirty="0"/>
              <a:t>Flyer Titel Headline 18/20 </a:t>
            </a:r>
            <a:r>
              <a:rPr lang="de-DE" dirty="0" err="1"/>
              <a:t>pt</a:t>
            </a:r>
            <a:endParaRPr lang="de-DE" dirty="0"/>
          </a:p>
          <a:p>
            <a:pPr>
              <a:lnSpc>
                <a:spcPts val="2000"/>
              </a:lnSpc>
              <a:spcAft>
                <a:spcPts val="0"/>
              </a:spcAft>
            </a:pPr>
            <a:r>
              <a:rPr lang="de-DE" b="0" dirty="0"/>
              <a:t>Flyer </a:t>
            </a:r>
            <a:r>
              <a:rPr lang="de-DE" b="0" dirty="0" err="1"/>
              <a:t>Subline</a:t>
            </a:r>
            <a:r>
              <a:rPr lang="de-DE" b="0" dirty="0"/>
              <a:t> </a:t>
            </a:r>
            <a:r>
              <a:rPr lang="de-DE" b="0" dirty="0" err="1"/>
              <a:t>regular</a:t>
            </a:r>
            <a:endParaRPr lang="de-DE" b="0" dirty="0"/>
          </a:p>
          <a:p>
            <a:pPr>
              <a:lnSpc>
                <a:spcPts val="2000"/>
              </a:lnSpc>
              <a:spcAft>
                <a:spcPts val="0"/>
              </a:spcAft>
            </a:pPr>
            <a:r>
              <a:rPr lang="de-DE" b="0" dirty="0"/>
              <a:t>18/20 </a:t>
            </a:r>
            <a:r>
              <a:rPr lang="de-DE" b="0" dirty="0" err="1"/>
              <a:t>pt</a:t>
            </a:r>
            <a:r>
              <a:rPr lang="de-DE" b="0" dirty="0"/>
              <a:t>; Schriftgröße nach Textmenge anpassen</a:t>
            </a:r>
          </a:p>
        </p:txBody>
      </p:sp>
      <p:grpSp>
        <p:nvGrpSpPr>
          <p:cNvPr id="11" name="Gruppieren 10"/>
          <p:cNvGrpSpPr/>
          <p:nvPr/>
        </p:nvGrpSpPr>
        <p:grpSpPr>
          <a:xfrm>
            <a:off x="3797549" y="2479647"/>
            <a:ext cx="143826" cy="566734"/>
            <a:chOff x="785726" y="2479647"/>
            <a:chExt cx="143826" cy="566734"/>
          </a:xfrm>
        </p:grpSpPr>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6" y="2479647"/>
              <a:ext cx="115824" cy="112776"/>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96" y="2652664"/>
              <a:ext cx="143256" cy="97536"/>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97" y="2789563"/>
              <a:ext cx="134112" cy="94488"/>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26" y="2930557"/>
              <a:ext cx="115824" cy="115824"/>
            </a:xfrm>
            <a:prstGeom prst="rect">
              <a:avLst/>
            </a:prstGeom>
          </p:spPr>
        </p:pic>
      </p:grpSp>
    </p:spTree>
    <p:extLst>
      <p:ext uri="{BB962C8B-B14F-4D97-AF65-F5344CB8AC3E}">
        <p14:creationId xmlns:p14="http://schemas.microsoft.com/office/powerpoint/2010/main" val="280905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DE"/>
          </a:p>
        </p:txBody>
      </p:sp>
      <p:sp>
        <p:nvSpPr>
          <p:cNvPr id="3" name="Textplatzhalter 2"/>
          <p:cNvSpPr>
            <a:spLocks noGrp="1"/>
          </p:cNvSpPr>
          <p:nvPr>
            <p:ph type="body" sz="quarter" idx="11"/>
          </p:nvPr>
        </p:nvSpPr>
        <p:spPr/>
        <p:txBody>
          <a:bodyPr/>
          <a:lstStyle/>
          <a:p>
            <a:endParaRPr lang="de-DE"/>
          </a:p>
        </p:txBody>
      </p:sp>
      <p:sp>
        <p:nvSpPr>
          <p:cNvPr id="4" name="Textplatzhalter 3"/>
          <p:cNvSpPr>
            <a:spLocks noGrp="1"/>
          </p:cNvSpPr>
          <p:nvPr>
            <p:ph type="body" sz="quarter" idx="12"/>
          </p:nvPr>
        </p:nvSpPr>
        <p:spPr/>
        <p:txBody>
          <a:bodyPr/>
          <a:lstStyle/>
          <a:p>
            <a:endParaRPr lang="de-DE"/>
          </a:p>
        </p:txBody>
      </p:sp>
      <p:sp>
        <p:nvSpPr>
          <p:cNvPr id="5" name="Textplatzhalter 4"/>
          <p:cNvSpPr>
            <a:spLocks noGrp="1"/>
          </p:cNvSpPr>
          <p:nvPr>
            <p:ph type="body" sz="quarter" idx="15"/>
          </p:nvPr>
        </p:nvSpPr>
        <p:spPr/>
        <p:txBody>
          <a:bodyPr/>
          <a:lstStyle/>
          <a:p>
            <a:endParaRPr lang="de-DE"/>
          </a:p>
        </p:txBody>
      </p:sp>
      <p:sp>
        <p:nvSpPr>
          <p:cNvPr id="6" name="Bildplatzhalter 5"/>
          <p:cNvSpPr>
            <a:spLocks noGrp="1"/>
          </p:cNvSpPr>
          <p:nvPr>
            <p:ph type="pic" sz="quarter" idx="16"/>
          </p:nvPr>
        </p:nvSpPr>
        <p:spPr/>
      </p:sp>
      <p:graphicFrame>
        <p:nvGraphicFramePr>
          <p:cNvPr id="7" name="Tabelle 6"/>
          <p:cNvGraphicFramePr>
            <a:graphicFrameLocks noGrp="1"/>
          </p:cNvGraphicFramePr>
          <p:nvPr>
            <p:extLst>
              <p:ext uri="{D42A27DB-BD31-4B8C-83A1-F6EECF244321}">
                <p14:modId xmlns:p14="http://schemas.microsoft.com/office/powerpoint/2010/main" val="795598643"/>
              </p:ext>
            </p:extLst>
          </p:nvPr>
        </p:nvGraphicFramePr>
        <p:xfrm>
          <a:off x="3906000" y="4416707"/>
          <a:ext cx="2988388" cy="2738567"/>
        </p:xfrm>
        <a:graphic>
          <a:graphicData uri="http://schemas.openxmlformats.org/drawingml/2006/table">
            <a:tbl>
              <a:tblPr firstRow="1" bandRow="1">
                <a:tableStyleId>{5C22544A-7EE6-4342-B048-85BDC9FD1C3A}</a:tableStyleId>
              </a:tblPr>
              <a:tblGrid>
                <a:gridCol w="1494194">
                  <a:extLst>
                    <a:ext uri="{9D8B030D-6E8A-4147-A177-3AD203B41FA5}">
                      <a16:colId xmlns:a16="http://schemas.microsoft.com/office/drawing/2014/main" val="20000"/>
                    </a:ext>
                  </a:extLst>
                </a:gridCol>
                <a:gridCol w="1494194">
                  <a:extLst>
                    <a:ext uri="{9D8B030D-6E8A-4147-A177-3AD203B41FA5}">
                      <a16:colId xmlns:a16="http://schemas.microsoft.com/office/drawing/2014/main" val="20001"/>
                    </a:ext>
                  </a:extLst>
                </a:gridCol>
              </a:tblGrid>
              <a:tr h="216000">
                <a:tc gridSpan="2">
                  <a:txBody>
                    <a:bodyPr/>
                    <a:lstStyle/>
                    <a:p>
                      <a:pPr>
                        <a:lnSpc>
                          <a:spcPts val="1200"/>
                        </a:lnSpc>
                      </a:pPr>
                      <a:r>
                        <a:rPr lang="de-DE" sz="900" b="0" dirty="0">
                          <a:solidFill>
                            <a:schemeClr val="tx1"/>
                          </a:solidFill>
                          <a:latin typeface="+mj-lt"/>
                        </a:rPr>
                        <a:t>Tab. XX</a:t>
                      </a:r>
                    </a:p>
                  </a:txBody>
                  <a:tcPr marL="0" marR="0">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gridSpan="2">
                  <a:txBody>
                    <a:bodyPr/>
                    <a:lstStyle/>
                    <a:p>
                      <a:pPr>
                        <a:lnSpc>
                          <a:spcPts val="1200"/>
                        </a:lnSpc>
                      </a:pPr>
                      <a:r>
                        <a:rPr lang="de-DE" sz="900" b="1" dirty="0">
                          <a:latin typeface="+mj-lt"/>
                        </a:rPr>
                        <a:t>Tabellenheadline Flyer 9/12 </a:t>
                      </a:r>
                      <a:r>
                        <a:rPr lang="de-DE" sz="900" b="1" dirty="0" err="1">
                          <a:latin typeface="+mj-lt"/>
                        </a:rPr>
                        <a:t>pt</a:t>
                      </a:r>
                      <a:r>
                        <a:rPr lang="de-DE" sz="900" b="1" dirty="0">
                          <a:latin typeface="+mj-lt"/>
                        </a:rPr>
                        <a:t> </a:t>
                      </a:r>
                      <a:r>
                        <a:rPr lang="de-DE" sz="900" b="1" dirty="0" err="1">
                          <a:latin typeface="+mj-lt"/>
                        </a:rPr>
                        <a:t>bold</a:t>
                      </a:r>
                      <a:r>
                        <a:rPr lang="de-DE" sz="900" b="1" dirty="0">
                          <a:latin typeface="+mj-lt"/>
                        </a:rPr>
                        <a:t> einzeilige</a:t>
                      </a:r>
                    </a:p>
                    <a:p>
                      <a:pPr>
                        <a:lnSpc>
                          <a:spcPts val="1200"/>
                        </a:lnSpc>
                      </a:pPr>
                      <a:r>
                        <a:rPr lang="de-DE" sz="900" b="1" dirty="0">
                          <a:latin typeface="+mj-lt"/>
                        </a:rPr>
                        <a:t>oder auch zweizeilig</a:t>
                      </a:r>
                    </a:p>
                    <a:p>
                      <a:pPr>
                        <a:lnSpc>
                          <a:spcPts val="1200"/>
                        </a:lnSpc>
                      </a:pPr>
                      <a:r>
                        <a:rPr lang="de-DE" sz="900" b="0" dirty="0" err="1">
                          <a:latin typeface="+mj-lt"/>
                        </a:rPr>
                        <a:t>Tabellensubline</a:t>
                      </a:r>
                      <a:r>
                        <a:rPr lang="de-DE" sz="900" b="0" dirty="0">
                          <a:latin typeface="+mj-lt"/>
                        </a:rPr>
                        <a:t> Flyer 9/12 </a:t>
                      </a:r>
                      <a:r>
                        <a:rPr lang="de-DE" sz="900" b="0" dirty="0" err="1">
                          <a:latin typeface="+mj-lt"/>
                        </a:rPr>
                        <a:t>pt</a:t>
                      </a:r>
                      <a:endParaRPr lang="de-DE" sz="900" b="0" dirty="0">
                        <a:latin typeface="+mj-lt"/>
                      </a:endParaRPr>
                    </a:p>
                  </a:txBody>
                  <a:tcPr marL="0" marR="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r>
                        <a:rPr lang="de-DE" sz="900" b="1" dirty="0">
                          <a:solidFill>
                            <a:schemeClr val="bg1"/>
                          </a:solidFill>
                          <a:latin typeface="+mj-lt"/>
                        </a:rPr>
                        <a:t>Kopfzeile</a:t>
                      </a:r>
                      <a:r>
                        <a:rPr lang="de-DE" sz="900" b="1" baseline="0" dirty="0">
                          <a:solidFill>
                            <a:schemeClr val="bg1"/>
                          </a:solidFill>
                          <a:latin typeface="+mj-lt"/>
                        </a:rPr>
                        <a:t> </a:t>
                      </a:r>
                      <a:r>
                        <a:rPr lang="de-DE" sz="900" b="1" baseline="0">
                          <a:solidFill>
                            <a:schemeClr val="bg1"/>
                          </a:solidFill>
                          <a:latin typeface="+mj-lt"/>
                        </a:rPr>
                        <a:t>9/12 pt </a:t>
                      </a:r>
                      <a:r>
                        <a:rPr lang="de-DE" sz="900" b="1" baseline="0" dirty="0">
                          <a:solidFill>
                            <a:schemeClr val="bg1"/>
                          </a:solidFill>
                          <a:latin typeface="+mj-lt"/>
                        </a:rPr>
                        <a:t>einzeilig</a:t>
                      </a:r>
                    </a:p>
                    <a:p>
                      <a:r>
                        <a:rPr lang="de-DE" sz="900" b="1" baseline="0" dirty="0">
                          <a:solidFill>
                            <a:schemeClr val="bg1"/>
                          </a:solidFill>
                          <a:latin typeface="+mj-lt"/>
                        </a:rPr>
                        <a:t>oder auch mehrzeilig</a:t>
                      </a:r>
                      <a:endParaRPr lang="de-DE" sz="900" b="1" dirty="0">
                        <a:solidFill>
                          <a:schemeClr val="bg1"/>
                        </a:solidFill>
                        <a:latin typeface="+mj-lt"/>
                      </a:endParaRPr>
                    </a:p>
                  </a:txBody>
                  <a:tcPr anchor="ctr">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tc>
                  <a:txBody>
                    <a:bodyPr/>
                    <a:lstStyle/>
                    <a:p>
                      <a:r>
                        <a:rPr lang="de-DE" sz="900" b="1" kern="1200" dirty="0">
                          <a:solidFill>
                            <a:schemeClr val="bg1"/>
                          </a:solidFill>
                          <a:latin typeface="+mj-lt"/>
                          <a:ea typeface="+mn-ea"/>
                          <a:cs typeface="+mn-cs"/>
                        </a:rPr>
                        <a:t>Kopfzeile</a:t>
                      </a:r>
                      <a:endParaRPr lang="de-DE" sz="900" dirty="0">
                        <a:solidFill>
                          <a:srgbClr val="4B4B4D"/>
                        </a:solidFill>
                        <a:latin typeface="+mj-lt"/>
                      </a:endParaRPr>
                    </a:p>
                  </a:txBody>
                  <a:tcPr anchor="ctr">
                    <a:lnL w="9525"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B4B4D"/>
                    </a:solidFill>
                  </a:tcPr>
                </a:tc>
                <a:extLst>
                  <a:ext uri="{0D108BD9-81ED-4DB2-BD59-A6C34878D82A}">
                    <a16:rowId xmlns:a16="http://schemas.microsoft.com/office/drawing/2014/main" val="10002"/>
                  </a:ext>
                </a:extLst>
              </a:tr>
              <a:tr h="216000">
                <a:tc>
                  <a:txBody>
                    <a:bodyPr/>
                    <a:lstStyle/>
                    <a:p>
                      <a:pPr>
                        <a:lnSpc>
                          <a:spcPts val="1200"/>
                        </a:lnSpc>
                      </a:pPr>
                      <a:r>
                        <a:rPr lang="de-DE" sz="900" b="0" dirty="0">
                          <a:solidFill>
                            <a:schemeClr val="tx1"/>
                          </a:solidFill>
                          <a:latin typeface="+mj-lt"/>
                        </a:rPr>
                        <a:t>Zelle 9/12 </a:t>
                      </a:r>
                      <a:r>
                        <a:rPr lang="de-DE" sz="900" b="0" dirty="0" err="1">
                          <a:solidFill>
                            <a:schemeClr val="tx1"/>
                          </a:solidFill>
                          <a:latin typeface="+mj-lt"/>
                        </a:rPr>
                        <a:t>pt</a:t>
                      </a:r>
                      <a:r>
                        <a:rPr lang="de-DE" sz="900" b="0" dirty="0">
                          <a:solidFill>
                            <a:schemeClr val="tx1"/>
                          </a:solidFill>
                          <a:latin typeface="+mj-lt"/>
                        </a:rPr>
                        <a:t> </a:t>
                      </a:r>
                      <a:r>
                        <a:rPr lang="de-DE" sz="900" b="0" dirty="0" err="1">
                          <a:solidFill>
                            <a:schemeClr val="tx1"/>
                          </a:solidFill>
                          <a:latin typeface="+mj-lt"/>
                        </a:rPr>
                        <a:t>regular</a:t>
                      </a:r>
                      <a:endParaRPr lang="de-DE" sz="900" b="0" dirty="0">
                        <a:solidFill>
                          <a:schemeClr val="tx1"/>
                        </a:solidFill>
                        <a:latin typeface="+mj-lt"/>
                      </a:endParaRP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tc>
                  <a:txBody>
                    <a:bodyPr/>
                    <a:lstStyle/>
                    <a:p>
                      <a:pPr>
                        <a:lnSpc>
                          <a:spcPts val="1200"/>
                        </a:lnSpc>
                      </a:pPr>
                      <a:r>
                        <a:rPr lang="de-DE" sz="900" b="0" dirty="0">
                          <a:solidFill>
                            <a:schemeClr val="tx1"/>
                          </a:solidFill>
                          <a:latin typeface="+mj-lt"/>
                        </a:rPr>
                        <a:t>Zelle</a:t>
                      </a: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F1F1"/>
                    </a:solidFill>
                  </a:tcPr>
                </a:tc>
                <a:extLst>
                  <a:ext uri="{0D108BD9-81ED-4DB2-BD59-A6C34878D82A}">
                    <a16:rowId xmlns:a16="http://schemas.microsoft.com/office/drawing/2014/main" val="10003"/>
                  </a:ext>
                </a:extLst>
              </a:tr>
              <a:tr h="216000">
                <a:tc>
                  <a:txBody>
                    <a:bodyPr/>
                    <a:lstStyle/>
                    <a:p>
                      <a:pPr>
                        <a:lnSpc>
                          <a:spcPts val="1200"/>
                        </a:lnSpc>
                      </a:pPr>
                      <a:r>
                        <a:rPr lang="de-DE" sz="900" b="0" dirty="0">
                          <a:solidFill>
                            <a:schemeClr val="tx1"/>
                          </a:solidFill>
                          <a:latin typeface="+mj-lt"/>
                        </a:rPr>
                        <a:t>Zelle</a:t>
                      </a:r>
                    </a:p>
                    <a:p>
                      <a:pPr>
                        <a:lnSpc>
                          <a:spcPts val="1200"/>
                        </a:lnSpc>
                      </a:pPr>
                      <a:r>
                        <a:rPr lang="de-DE" sz="900" b="0" dirty="0">
                          <a:solidFill>
                            <a:schemeClr val="tx1"/>
                          </a:solidFill>
                          <a:latin typeface="+mj-lt"/>
                        </a:rPr>
                        <a:t>zweizeilig</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00">
                <a:tc>
                  <a:txBody>
                    <a:bodyPr/>
                    <a:lstStyle/>
                    <a:p>
                      <a:pPr>
                        <a:lnSpc>
                          <a:spcPts val="1200"/>
                        </a:lnSpc>
                      </a:pPr>
                      <a:r>
                        <a:rPr lang="de-DE" sz="900" b="0" dirty="0">
                          <a:solidFill>
                            <a:schemeClr val="tx1"/>
                          </a:solidFill>
                          <a:latin typeface="+mj-lt"/>
                        </a:rPr>
                        <a:t>Zelle</a:t>
                      </a:r>
                    </a:p>
                  </a:txBody>
                  <a:tcPr anchor="ctr">
                    <a:lnR w="6350" cap="flat" cmpd="sng" algn="ctr">
                      <a:solidFill>
                        <a:srgbClr val="4B4B4D"/>
                      </a:solidFill>
                      <a:prstDash val="dot"/>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tc>
                  <a:txBody>
                    <a:bodyPr/>
                    <a:lstStyle/>
                    <a:p>
                      <a:pPr>
                        <a:lnSpc>
                          <a:spcPts val="1200"/>
                        </a:lnSpc>
                      </a:pPr>
                      <a:endParaRPr lang="de-DE" sz="900" b="0" dirty="0">
                        <a:solidFill>
                          <a:schemeClr val="tx1"/>
                        </a:solidFill>
                        <a:latin typeface="+mj-lt"/>
                      </a:endParaRPr>
                    </a:p>
                  </a:txBody>
                  <a:tcPr anchor="ctr">
                    <a:lnL w="6350" cap="flat" cmpd="sng" algn="ctr">
                      <a:solidFill>
                        <a:srgbClr val="4B4B4D"/>
                      </a:solidFill>
                      <a:prstDash val="dot"/>
                      <a:round/>
                      <a:headEnd type="none" w="med" len="med"/>
                      <a:tailEnd type="none" w="med" len="med"/>
                    </a:lnL>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F1F1"/>
                    </a:solidFill>
                  </a:tcPr>
                </a:tc>
                <a:extLst>
                  <a:ext uri="{0D108BD9-81ED-4DB2-BD59-A6C34878D82A}">
                    <a16:rowId xmlns:a16="http://schemas.microsoft.com/office/drawing/2014/main" val="10005"/>
                  </a:ext>
                </a:extLst>
              </a:tr>
              <a:tr h="180000">
                <a:tc gridSpan="2">
                  <a:txBody>
                    <a:bodyPr/>
                    <a:lstStyle/>
                    <a:p>
                      <a:pPr marL="64800" indent="-64800">
                        <a:lnSpc>
                          <a:spcPts val="800"/>
                        </a:lnSpc>
                      </a:pPr>
                      <a:r>
                        <a:rPr lang="de-DE" sz="600" dirty="0">
                          <a:solidFill>
                            <a:schemeClr val="tx1"/>
                          </a:solidFill>
                          <a:latin typeface="+mj-lt"/>
                        </a:rPr>
                        <a:t>* Fußnote/Anmerkungstexte/Erklärungen, linksbündig, Textausrichtung</a:t>
                      </a:r>
                      <a:r>
                        <a:rPr lang="de-DE" sz="600" baseline="0" dirty="0">
                          <a:solidFill>
                            <a:schemeClr val="tx1"/>
                          </a:solidFill>
                          <a:latin typeface="+mj-lt"/>
                        </a:rPr>
                        <a:t> oben, Höhe abhängig von der Textlänge</a:t>
                      </a:r>
                      <a:endParaRPr lang="de-DE" sz="600" dirty="0">
                        <a:solidFill>
                          <a:schemeClr val="tx1"/>
                        </a:solidFill>
                        <a:latin typeface="+mj-lt"/>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4000">
                <a:tc gridSpan="2">
                  <a:txBody>
                    <a:bodyPr/>
                    <a:lstStyle/>
                    <a:p>
                      <a:pPr algn="r">
                        <a:lnSpc>
                          <a:spcPts val="800"/>
                        </a:lnSpc>
                      </a:pPr>
                      <a:r>
                        <a:rPr lang="de-DE" sz="600" dirty="0"/>
                        <a:t>Quellenangabe 6/8 </a:t>
                      </a:r>
                      <a:r>
                        <a:rPr lang="de-DE" sz="600" dirty="0" err="1"/>
                        <a:t>pt</a:t>
                      </a:r>
                      <a:r>
                        <a:rPr lang="de-DE" sz="600" dirty="0"/>
                        <a:t> rechtsbündig</a:t>
                      </a:r>
                    </a:p>
                  </a:txBody>
                  <a:tcPr>
                    <a:lnT w="12700" cap="flat" cmpd="sng" algn="ctr">
                      <a:solidFill>
                        <a:schemeClr val="tx1"/>
                      </a:solidFill>
                      <a:prstDash val="solid"/>
                      <a:round/>
                      <a:headEnd type="none" w="med" len="med"/>
                      <a:tailEnd type="none" w="med" len="med"/>
                    </a:lnT>
                    <a:lnB w="12700" cmpd="sng">
                      <a:noFill/>
                    </a:lnB>
                    <a:noFill/>
                  </a:tcPr>
                </a:tc>
                <a:tc hMerge="1">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7"/>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069950186"/>
              </p:ext>
            </p:extLst>
          </p:nvPr>
        </p:nvGraphicFramePr>
        <p:xfrm>
          <a:off x="7451475" y="669599"/>
          <a:ext cx="2989049" cy="2705237"/>
        </p:xfrm>
        <a:graphic>
          <a:graphicData uri="http://schemas.openxmlformats.org/drawingml/2006/table">
            <a:tbl>
              <a:tblPr firstRow="1" bandRow="1">
                <a:tableStyleId>{5C22544A-7EE6-4342-B048-85BDC9FD1C3A}</a:tableStyleId>
              </a:tblPr>
              <a:tblGrid>
                <a:gridCol w="2989049">
                  <a:extLst>
                    <a:ext uri="{9D8B030D-6E8A-4147-A177-3AD203B41FA5}">
                      <a16:colId xmlns:a16="http://schemas.microsoft.com/office/drawing/2014/main" val="20000"/>
                    </a:ext>
                  </a:extLst>
                </a:gridCol>
              </a:tblGrid>
              <a:tr h="0">
                <a:tc>
                  <a:txBody>
                    <a:bodyPr/>
                    <a:lstStyle/>
                    <a:p>
                      <a:pPr>
                        <a:lnSpc>
                          <a:spcPts val="1200"/>
                        </a:lnSpc>
                      </a:pPr>
                      <a:r>
                        <a:rPr lang="de-DE" sz="1100" dirty="0">
                          <a:solidFill>
                            <a:schemeClr val="bg1"/>
                          </a:solidFill>
                          <a:latin typeface="+mj-lt"/>
                        </a:rPr>
                        <a:t>Infobox Headline </a:t>
                      </a:r>
                      <a:r>
                        <a:rPr lang="de-DE" sz="1100" dirty="0" err="1">
                          <a:solidFill>
                            <a:schemeClr val="bg1"/>
                          </a:solidFill>
                          <a:latin typeface="+mj-lt"/>
                        </a:rPr>
                        <a:t>Lorem</a:t>
                      </a:r>
                      <a:r>
                        <a:rPr lang="de-DE" sz="1100" dirty="0">
                          <a:solidFill>
                            <a:schemeClr val="bg1"/>
                          </a:solidFill>
                          <a:latin typeface="+mj-lt"/>
                        </a:rPr>
                        <a:t> </a:t>
                      </a:r>
                      <a:r>
                        <a:rPr lang="de-DE" sz="1100" dirty="0" err="1">
                          <a:solidFill>
                            <a:schemeClr val="bg1"/>
                          </a:solidFill>
                          <a:latin typeface="+mj-lt"/>
                        </a:rPr>
                        <a:t>ipsum</a:t>
                      </a:r>
                      <a:r>
                        <a:rPr lang="de-DE" sz="1100" dirty="0">
                          <a:solidFill>
                            <a:schemeClr val="bg1"/>
                          </a:solidFill>
                          <a:latin typeface="+mj-lt"/>
                        </a:rPr>
                        <a:t> einzeilig </a:t>
                      </a:r>
                    </a:p>
                    <a:p>
                      <a:pPr>
                        <a:lnSpc>
                          <a:spcPts val="1200"/>
                        </a:lnSpc>
                      </a:pPr>
                      <a:r>
                        <a:rPr lang="de-DE" sz="1100" dirty="0">
                          <a:solidFill>
                            <a:schemeClr val="bg1"/>
                          </a:solidFill>
                          <a:latin typeface="+mj-lt"/>
                        </a:rPr>
                        <a:t>oder zweizeilig möglich 11/12 </a:t>
                      </a:r>
                      <a:r>
                        <a:rPr lang="de-DE" sz="1100" dirty="0" err="1">
                          <a:solidFill>
                            <a:schemeClr val="bg1"/>
                          </a:solidFill>
                          <a:latin typeface="+mj-lt"/>
                        </a:rPr>
                        <a:t>pt</a:t>
                      </a:r>
                      <a:endParaRPr lang="de-DE" sz="1100" dirty="0">
                        <a:solidFill>
                          <a:schemeClr val="bg1"/>
                        </a:solidFill>
                        <a:latin typeface="+mj-lt"/>
                      </a:endParaRPr>
                    </a:p>
                  </a:txBody>
                  <a:tcPr marL="180000" marR="180000" marT="108000" marB="10800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0">
                <a:tc>
                  <a:txBody>
                    <a:bodyPr/>
                    <a:lstStyle/>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Copytext</a:t>
                      </a:r>
                      <a:r>
                        <a:rPr lang="de-DE" sz="900" dirty="0">
                          <a:latin typeface="+mj-lt"/>
                        </a:rPr>
                        <a:t> Infobox</a:t>
                      </a:r>
                      <a:r>
                        <a:rPr lang="de-DE" sz="900" baseline="0" dirty="0">
                          <a:latin typeface="+mj-lt"/>
                        </a:rPr>
                        <a:t> 9/12 </a:t>
                      </a:r>
                      <a:r>
                        <a:rPr lang="de-DE" sz="900" baseline="0" dirty="0" err="1">
                          <a:latin typeface="+mj-lt"/>
                        </a:rPr>
                        <a:t>pt</a:t>
                      </a:r>
                      <a:r>
                        <a:rPr lang="de-DE" sz="900" baseline="0" dirty="0">
                          <a:latin typeface="+mj-lt"/>
                        </a:rPr>
                        <a:t>; </a:t>
                      </a:r>
                      <a:r>
                        <a:rPr lang="de-DE" sz="900" baseline="0" dirty="0" err="1">
                          <a:latin typeface="+mj-lt"/>
                        </a:rPr>
                        <a:t>text</a:t>
                      </a:r>
                      <a:r>
                        <a:rPr lang="de-DE" sz="900" baseline="0" dirty="0">
                          <a:latin typeface="+mj-lt"/>
                        </a:rPr>
                        <a:t> läuft in eigenständiger Box. </a:t>
                      </a:r>
                      <a:r>
                        <a:rPr lang="de-DE" sz="900" dirty="0" err="1">
                          <a:latin typeface="+mj-lt"/>
                        </a:rPr>
                        <a:t>arcu</a:t>
                      </a:r>
                      <a:r>
                        <a:rPr lang="de-DE" sz="900" dirty="0">
                          <a:latin typeface="+mj-lt"/>
                        </a:rPr>
                        <a:t>. In </a:t>
                      </a:r>
                      <a:r>
                        <a:rPr lang="de-DE" sz="900" dirty="0" err="1">
                          <a:latin typeface="+mj-lt"/>
                        </a:rPr>
                        <a:t>enim</a:t>
                      </a:r>
                      <a:r>
                        <a:rPr lang="de-DE" sz="900" dirty="0">
                          <a:latin typeface="+mj-lt"/>
                        </a:rPr>
                        <a:t> </a:t>
                      </a:r>
                      <a:r>
                        <a:rPr lang="de-DE" sz="900" dirty="0" err="1">
                          <a:latin typeface="+mj-lt"/>
                        </a:rPr>
                        <a:t>justo</a:t>
                      </a:r>
                      <a:r>
                        <a:rPr lang="de-DE" sz="900" dirty="0">
                          <a:latin typeface="+mj-lt"/>
                        </a:rPr>
                        <a:t>, </a:t>
                      </a:r>
                      <a:r>
                        <a:rPr lang="de-DE" sz="900" dirty="0" err="1">
                          <a:latin typeface="+mj-lt"/>
                        </a:rPr>
                        <a:t>rhoncus</a:t>
                      </a:r>
                      <a:r>
                        <a:rPr lang="de-DE" sz="900" dirty="0">
                          <a:latin typeface="+mj-lt"/>
                        </a:rPr>
                        <a:t> </a:t>
                      </a:r>
                      <a:r>
                        <a:rPr lang="de-DE" sz="900" dirty="0" err="1">
                          <a:latin typeface="+mj-lt"/>
                        </a:rPr>
                        <a:t>ut</a:t>
                      </a:r>
                      <a:r>
                        <a:rPr lang="de-DE" sz="900" dirty="0">
                          <a:latin typeface="+mj-lt"/>
                        </a:rPr>
                        <a:t>, </a:t>
                      </a:r>
                      <a:r>
                        <a:rPr lang="de-DE" sz="900" dirty="0" err="1">
                          <a:latin typeface="+mj-lt"/>
                        </a:rPr>
                        <a:t>imperdiet</a:t>
                      </a:r>
                      <a:r>
                        <a:rPr lang="de-DE" sz="900" dirty="0">
                          <a:latin typeface="+mj-lt"/>
                        </a:rPr>
                        <a:t> a, </a:t>
                      </a:r>
                      <a:r>
                        <a:rPr lang="de-DE" sz="900" dirty="0" err="1">
                          <a:latin typeface="+mj-lt"/>
                        </a:rPr>
                        <a:t>venenatis</a:t>
                      </a:r>
                      <a:r>
                        <a:rPr lang="de-DE" sz="900" dirty="0">
                          <a:latin typeface="+mj-lt"/>
                        </a:rPr>
                        <a:t> </a:t>
                      </a:r>
                      <a:r>
                        <a:rPr lang="de-DE" sz="900" dirty="0" err="1">
                          <a:latin typeface="+mj-lt"/>
                        </a:rPr>
                        <a:t>vitae</a:t>
                      </a:r>
                      <a:r>
                        <a:rPr lang="de-DE" sz="900" dirty="0">
                          <a:latin typeface="+mj-lt"/>
                        </a:rPr>
                        <a:t>, </a:t>
                      </a:r>
                      <a:r>
                        <a:rPr lang="de-DE" sz="900" dirty="0" err="1">
                          <a:latin typeface="+mj-lt"/>
                        </a:rPr>
                        <a:t>justo</a:t>
                      </a:r>
                      <a:r>
                        <a:rPr lang="de-DE" sz="900" dirty="0">
                          <a:latin typeface="+mj-lt"/>
                        </a:rPr>
                        <a:t>. </a:t>
                      </a:r>
                      <a:r>
                        <a:rPr lang="de-DE" sz="900" dirty="0" err="1">
                          <a:latin typeface="+mj-lt"/>
                        </a:rPr>
                        <a:t>Nullam</a:t>
                      </a:r>
                      <a:r>
                        <a:rPr lang="de-DE" sz="900" dirty="0">
                          <a:latin typeface="+mj-lt"/>
                        </a:rPr>
                        <a:t> </a:t>
                      </a:r>
                      <a:r>
                        <a:rPr lang="de-DE" sz="900" dirty="0" err="1">
                          <a:latin typeface="+mj-lt"/>
                        </a:rPr>
                        <a:t>dictum</a:t>
                      </a:r>
                      <a:r>
                        <a:rPr lang="de-DE" sz="900" dirty="0">
                          <a:latin typeface="+mj-lt"/>
                        </a:rPr>
                        <a:t> </a:t>
                      </a:r>
                      <a:r>
                        <a:rPr lang="de-DE" sz="900" dirty="0" err="1">
                          <a:latin typeface="+mj-lt"/>
                        </a:rPr>
                        <a:t>felis</a:t>
                      </a:r>
                      <a:r>
                        <a:rPr lang="de-DE" sz="900" dirty="0">
                          <a:latin typeface="+mj-lt"/>
                        </a:rPr>
                        <a:t> </a:t>
                      </a:r>
                      <a:r>
                        <a:rPr lang="de-DE" sz="900" dirty="0" err="1">
                          <a:latin typeface="+mj-lt"/>
                        </a:rPr>
                        <a:t>eu</a:t>
                      </a:r>
                      <a:r>
                        <a:rPr lang="de-DE" sz="900" dirty="0">
                          <a:latin typeface="+mj-lt"/>
                        </a:rPr>
                        <a:t> </a:t>
                      </a:r>
                      <a:r>
                        <a:rPr lang="de-DE" sz="900" dirty="0" err="1">
                          <a:latin typeface="+mj-lt"/>
                        </a:rPr>
                        <a:t>pede</a:t>
                      </a:r>
                      <a:r>
                        <a:rPr lang="de-DE" sz="900" dirty="0">
                          <a:latin typeface="+mj-lt"/>
                        </a:rPr>
                        <a:t> </a:t>
                      </a:r>
                      <a:r>
                        <a:rPr lang="de-DE" sz="900" dirty="0" err="1">
                          <a:latin typeface="+mj-lt"/>
                        </a:rPr>
                        <a:t>mollis</a:t>
                      </a:r>
                      <a:r>
                        <a:rPr lang="de-DE" sz="900" dirty="0">
                          <a:latin typeface="+mj-lt"/>
                        </a:rPr>
                        <a:t> </a:t>
                      </a:r>
                      <a:r>
                        <a:rPr lang="de-DE" sz="900" dirty="0" err="1">
                          <a:latin typeface="+mj-lt"/>
                        </a:rPr>
                        <a:t>pretium</a:t>
                      </a:r>
                      <a:r>
                        <a:rPr lang="de-DE" sz="900" dirty="0">
                          <a:latin typeface="+mj-lt"/>
                        </a:rPr>
                        <a:t>. Integer </a:t>
                      </a:r>
                      <a:r>
                        <a:rPr lang="de-DE" sz="900" dirty="0" err="1">
                          <a:latin typeface="+mj-lt"/>
                        </a:rPr>
                        <a:t>tincidunt</a:t>
                      </a:r>
                      <a:r>
                        <a:rPr lang="de-DE" sz="900" dirty="0">
                          <a:latin typeface="+mj-lt"/>
                        </a:rPr>
                        <a:t>. </a:t>
                      </a:r>
                      <a:r>
                        <a:rPr lang="de-DE" sz="900" dirty="0" err="1">
                          <a:latin typeface="+mj-lt"/>
                        </a:rPr>
                        <a:t>Cras</a:t>
                      </a:r>
                      <a:r>
                        <a:rPr lang="de-DE" sz="900" dirty="0">
                          <a:latin typeface="+mj-lt"/>
                        </a:rPr>
                        <a:t> </a:t>
                      </a:r>
                      <a:r>
                        <a:rPr lang="de-DE" sz="900" dirty="0" err="1">
                          <a:latin typeface="+mj-lt"/>
                        </a:rPr>
                        <a:t>dapibus</a:t>
                      </a:r>
                      <a:r>
                        <a:rPr lang="de-DE" sz="900" dirty="0">
                          <a:latin typeface="+mj-lt"/>
                        </a:rPr>
                        <a:t>. </a:t>
                      </a:r>
                      <a:r>
                        <a:rPr lang="de-DE" sz="900" dirty="0" err="1">
                          <a:latin typeface="+mj-lt"/>
                        </a:rPr>
                        <a:t>Vivamus</a:t>
                      </a:r>
                      <a:r>
                        <a:rPr lang="de-DE" sz="900" dirty="0">
                          <a:latin typeface="+mj-lt"/>
                        </a:rPr>
                        <a:t> </a:t>
                      </a:r>
                      <a:r>
                        <a:rPr lang="de-DE" sz="900" dirty="0" err="1">
                          <a:latin typeface="+mj-lt"/>
                        </a:rPr>
                        <a:t>elementum</a:t>
                      </a:r>
                      <a:r>
                        <a:rPr lang="de-DE" sz="900" dirty="0">
                          <a:latin typeface="+mj-lt"/>
                        </a:rPr>
                        <a:t> </a:t>
                      </a:r>
                      <a:r>
                        <a:rPr lang="de-DE" sz="900" dirty="0" err="1">
                          <a:latin typeface="+mj-lt"/>
                        </a:rPr>
                        <a:t>semper</a:t>
                      </a:r>
                      <a:r>
                        <a:rPr lang="de-DE" sz="900" dirty="0">
                          <a:latin typeface="+mj-lt"/>
                        </a:rPr>
                        <a:t> </a:t>
                      </a:r>
                      <a:r>
                        <a:rPr lang="de-DE" sz="900" dirty="0" err="1">
                          <a:latin typeface="+mj-lt"/>
                        </a:rPr>
                        <a:t>nisi</a:t>
                      </a:r>
                      <a:r>
                        <a:rPr lang="de-DE" sz="900" dirty="0">
                          <a:latin typeface="+mj-lt"/>
                        </a:rPr>
                        <a:t>. </a:t>
                      </a:r>
                      <a:r>
                        <a:rPr lang="de-DE" sz="900" dirty="0" err="1">
                          <a:latin typeface="+mj-lt"/>
                        </a:rPr>
                        <a:t>Aenean</a:t>
                      </a:r>
                      <a:r>
                        <a:rPr lang="de-DE" sz="900" dirty="0">
                          <a:latin typeface="+mj-lt"/>
                        </a:rPr>
                        <a:t> </a:t>
                      </a:r>
                      <a:r>
                        <a:rPr lang="de-DE" sz="900" dirty="0" err="1">
                          <a:latin typeface="+mj-lt"/>
                        </a:rPr>
                        <a:t>vulputate</a:t>
                      </a:r>
                      <a:r>
                        <a:rPr lang="de-DE" sz="900" dirty="0">
                          <a:latin typeface="+mj-lt"/>
                        </a:rPr>
                        <a:t> </a:t>
                      </a:r>
                      <a:r>
                        <a:rPr lang="de-DE" sz="900" dirty="0" err="1">
                          <a:latin typeface="+mj-lt"/>
                        </a:rPr>
                        <a:t>eleifend</a:t>
                      </a:r>
                      <a:r>
                        <a:rPr lang="de-DE" sz="900" dirty="0">
                          <a:latin typeface="+mj-lt"/>
                        </a:rPr>
                        <a:t> </a:t>
                      </a:r>
                      <a:r>
                        <a:rPr lang="de-DE" sz="900" dirty="0" err="1">
                          <a:latin typeface="+mj-lt"/>
                        </a:rPr>
                        <a:t>tellus</a:t>
                      </a:r>
                      <a:r>
                        <a:rPr lang="de-DE" sz="900" dirty="0">
                          <a:latin typeface="+mj-lt"/>
                        </a:rPr>
                        <a:t>. </a:t>
                      </a:r>
                      <a:r>
                        <a:rPr lang="de-DE" sz="900" dirty="0" err="1">
                          <a:latin typeface="+mj-lt"/>
                        </a:rPr>
                        <a:t>Aenean</a:t>
                      </a:r>
                      <a:r>
                        <a:rPr lang="de-DE" sz="900" dirty="0">
                          <a:latin typeface="+mj-lt"/>
                        </a:rPr>
                        <a:t> </a:t>
                      </a:r>
                      <a:r>
                        <a:rPr lang="de-DE" sz="900" dirty="0" err="1">
                          <a:latin typeface="+mj-lt"/>
                        </a:rPr>
                        <a:t>leo</a:t>
                      </a:r>
                      <a:r>
                        <a:rPr lang="de-DE" sz="900" dirty="0">
                          <a:latin typeface="+mj-lt"/>
                        </a:rPr>
                        <a:t> </a:t>
                      </a:r>
                      <a:r>
                        <a:rPr lang="de-DE" sz="900" dirty="0" err="1">
                          <a:latin typeface="+mj-lt"/>
                        </a:rPr>
                        <a:t>ligula</a:t>
                      </a:r>
                      <a:r>
                        <a:rPr lang="de-DE" sz="900" dirty="0">
                          <a:latin typeface="+mj-lt"/>
                        </a:rPr>
                        <a:t>. </a:t>
                      </a:r>
                    </a:p>
                    <a:p>
                      <a:pPr marL="0" marR="0" lvl="0" indent="0" algn="l" defTabSz="1007943" rtl="0" eaLnBrk="1" fontAlgn="auto" latinLnBrk="0" hangingPunct="1">
                        <a:lnSpc>
                          <a:spcPts val="1200"/>
                        </a:lnSpc>
                        <a:spcBef>
                          <a:spcPts val="0"/>
                        </a:spcBef>
                        <a:spcAft>
                          <a:spcPts val="0"/>
                        </a:spcAft>
                        <a:buClrTx/>
                        <a:buSzTx/>
                        <a:buFontTx/>
                        <a:buNone/>
                        <a:tabLst/>
                        <a:defRPr/>
                      </a:pPr>
                      <a:endParaRPr lang="de-DE" sz="900" dirty="0">
                        <a:latin typeface="+mj-lt"/>
                      </a:endParaRPr>
                    </a:p>
                    <a:p>
                      <a:pPr marL="0" marR="0" lvl="0" indent="0" algn="l" defTabSz="1007943" rtl="0" eaLnBrk="1" fontAlgn="auto" latinLnBrk="0" hangingPunct="1">
                        <a:lnSpc>
                          <a:spcPts val="1200"/>
                        </a:lnSpc>
                        <a:spcBef>
                          <a:spcPts val="0"/>
                        </a:spcBef>
                        <a:spcAft>
                          <a:spcPts val="0"/>
                        </a:spcAft>
                        <a:buClrTx/>
                        <a:buSzTx/>
                        <a:buFontTx/>
                        <a:buNone/>
                        <a:tabLst/>
                        <a:defRPr/>
                      </a:pPr>
                      <a:r>
                        <a:rPr lang="de-DE" sz="900" dirty="0" err="1">
                          <a:latin typeface="+mj-lt"/>
                        </a:rPr>
                        <a:t>Porttitor</a:t>
                      </a:r>
                      <a:r>
                        <a:rPr lang="de-DE" sz="900" dirty="0">
                          <a:latin typeface="+mj-lt"/>
                        </a:rPr>
                        <a:t> </a:t>
                      </a:r>
                      <a:r>
                        <a:rPr lang="de-DE" sz="900" dirty="0" err="1">
                          <a:latin typeface="+mj-lt"/>
                        </a:rPr>
                        <a:t>eu</a:t>
                      </a:r>
                      <a:r>
                        <a:rPr lang="de-DE" sz="900" dirty="0">
                          <a:latin typeface="+mj-lt"/>
                        </a:rPr>
                        <a:t>, </a:t>
                      </a:r>
                      <a:r>
                        <a:rPr lang="de-DE" sz="900" dirty="0" err="1">
                          <a:latin typeface="+mj-lt"/>
                        </a:rPr>
                        <a:t>consequat</a:t>
                      </a:r>
                      <a:r>
                        <a:rPr lang="de-DE" sz="900" dirty="0">
                          <a:latin typeface="+mj-lt"/>
                        </a:rPr>
                        <a:t> </a:t>
                      </a:r>
                      <a:r>
                        <a:rPr lang="de-DE" sz="900" dirty="0" err="1">
                          <a:latin typeface="+mj-lt"/>
                        </a:rPr>
                        <a:t>vitae</a:t>
                      </a:r>
                      <a:r>
                        <a:rPr lang="de-DE" sz="900" dirty="0">
                          <a:latin typeface="+mj-lt"/>
                        </a:rPr>
                        <a:t>, </a:t>
                      </a:r>
                      <a:r>
                        <a:rPr lang="de-DE" sz="900" dirty="0" err="1">
                          <a:latin typeface="+mj-lt"/>
                        </a:rPr>
                        <a:t>eleifend</a:t>
                      </a:r>
                      <a:r>
                        <a:rPr lang="de-DE" sz="900" dirty="0">
                          <a:latin typeface="+mj-lt"/>
                        </a:rPr>
                        <a:t> </a:t>
                      </a:r>
                      <a:r>
                        <a:rPr lang="de-DE" sz="900" dirty="0" err="1">
                          <a:latin typeface="+mj-lt"/>
                        </a:rPr>
                        <a:t>ac</a:t>
                      </a:r>
                      <a:r>
                        <a:rPr lang="de-DE" sz="900" dirty="0">
                          <a:latin typeface="+mj-lt"/>
                        </a:rPr>
                        <a:t>, </a:t>
                      </a:r>
                      <a:r>
                        <a:rPr lang="de-DE" sz="900" dirty="0" err="1">
                          <a:latin typeface="+mj-lt"/>
                        </a:rPr>
                        <a:t>enim</a:t>
                      </a:r>
                      <a:r>
                        <a:rPr lang="de-DE" sz="900" dirty="0">
                          <a:latin typeface="+mj-lt"/>
                        </a:rPr>
                        <a:t>. </a:t>
                      </a:r>
                      <a:r>
                        <a:rPr lang="de-DE" sz="900" dirty="0" err="1">
                          <a:latin typeface="+mj-lt"/>
                        </a:rPr>
                        <a:t>Aliquam</a:t>
                      </a:r>
                      <a:r>
                        <a:rPr lang="de-DE" sz="900" dirty="0">
                          <a:latin typeface="+mj-lt"/>
                        </a:rPr>
                        <a:t> </a:t>
                      </a:r>
                      <a:r>
                        <a:rPr lang="de-DE" sz="900" dirty="0" err="1">
                          <a:latin typeface="+mj-lt"/>
                        </a:rPr>
                        <a:t>lorem</a:t>
                      </a:r>
                      <a:r>
                        <a:rPr lang="de-DE" sz="900" dirty="0">
                          <a:latin typeface="+mj-lt"/>
                        </a:rPr>
                        <a:t> ante, </a:t>
                      </a:r>
                      <a:r>
                        <a:rPr lang="de-DE" sz="900" dirty="0" err="1">
                          <a:latin typeface="+mj-lt"/>
                        </a:rPr>
                        <a:t>dapibus</a:t>
                      </a:r>
                      <a:r>
                        <a:rPr lang="de-DE" sz="900" dirty="0">
                          <a:latin typeface="+mj-lt"/>
                        </a:rPr>
                        <a:t> in, </a:t>
                      </a:r>
                      <a:r>
                        <a:rPr lang="de-DE" sz="900" dirty="0" err="1">
                          <a:latin typeface="+mj-lt"/>
                        </a:rPr>
                        <a:t>viverra</a:t>
                      </a:r>
                      <a:r>
                        <a:rPr lang="de-DE" sz="900" dirty="0">
                          <a:latin typeface="+mj-lt"/>
                        </a:rPr>
                        <a:t> </a:t>
                      </a:r>
                      <a:r>
                        <a:rPr lang="de-DE" sz="900" dirty="0" err="1">
                          <a:latin typeface="+mj-lt"/>
                        </a:rPr>
                        <a:t>quis</a:t>
                      </a:r>
                      <a:r>
                        <a:rPr lang="de-DE" sz="900" dirty="0">
                          <a:latin typeface="+mj-lt"/>
                        </a:rPr>
                        <a:t>, </a:t>
                      </a:r>
                      <a:r>
                        <a:rPr lang="de-DE" sz="900" dirty="0" err="1">
                          <a:latin typeface="+mj-lt"/>
                        </a:rPr>
                        <a:t>feugiat</a:t>
                      </a:r>
                      <a:r>
                        <a:rPr lang="de-DE" sz="900" dirty="0">
                          <a:latin typeface="+mj-lt"/>
                        </a:rPr>
                        <a:t> a, </a:t>
                      </a:r>
                      <a:r>
                        <a:rPr lang="de-DE" sz="900" dirty="0" err="1">
                          <a:latin typeface="+mj-lt"/>
                        </a:rPr>
                        <a:t>tellus</a:t>
                      </a:r>
                      <a:r>
                        <a:rPr lang="de-DE" sz="900" dirty="0">
                          <a:latin typeface="+mj-lt"/>
                        </a:rPr>
                        <a:t>. </a:t>
                      </a:r>
                      <a:r>
                        <a:rPr lang="de-DE" sz="900" dirty="0" err="1">
                          <a:latin typeface="+mj-lt"/>
                        </a:rPr>
                        <a:t>Phasellus</a:t>
                      </a:r>
                      <a:r>
                        <a:rPr lang="de-DE" sz="900" dirty="0">
                          <a:latin typeface="+mj-lt"/>
                        </a:rPr>
                        <a:t> </a:t>
                      </a:r>
                      <a:r>
                        <a:rPr lang="de-DE" sz="900" dirty="0" err="1">
                          <a:latin typeface="+mj-lt"/>
                        </a:rPr>
                        <a:t>viverra</a:t>
                      </a:r>
                      <a:r>
                        <a:rPr lang="de-DE" sz="900" dirty="0">
                          <a:latin typeface="+mj-lt"/>
                        </a:rPr>
                        <a:t> </a:t>
                      </a:r>
                      <a:r>
                        <a:rPr lang="de-DE" sz="900" dirty="0" err="1">
                          <a:latin typeface="+mj-lt"/>
                        </a:rPr>
                        <a:t>nulla</a:t>
                      </a:r>
                      <a:r>
                        <a:rPr lang="de-DE" sz="900" dirty="0">
                          <a:latin typeface="+mj-lt"/>
                        </a:rPr>
                        <a:t> </a:t>
                      </a:r>
                      <a:r>
                        <a:rPr lang="de-DE" sz="900" dirty="0" err="1">
                          <a:latin typeface="+mj-lt"/>
                        </a:rPr>
                        <a:t>ut</a:t>
                      </a:r>
                      <a:r>
                        <a:rPr lang="de-DE" sz="900" dirty="0">
                          <a:latin typeface="+mj-lt"/>
                        </a:rPr>
                        <a:t> </a:t>
                      </a:r>
                      <a:r>
                        <a:rPr lang="de-DE" sz="900" dirty="0" err="1">
                          <a:latin typeface="+mj-lt"/>
                        </a:rPr>
                        <a:t>metus</a:t>
                      </a:r>
                      <a:r>
                        <a:rPr lang="de-DE" sz="900" dirty="0">
                          <a:latin typeface="+mj-lt"/>
                        </a:rPr>
                        <a:t> </a:t>
                      </a:r>
                      <a:r>
                        <a:rPr lang="de-DE" sz="900" dirty="0" err="1">
                          <a:latin typeface="+mj-lt"/>
                        </a:rPr>
                        <a:t>varius</a:t>
                      </a:r>
                      <a:r>
                        <a:rPr lang="de-DE" sz="900" dirty="0">
                          <a:latin typeface="+mj-lt"/>
                        </a:rPr>
                        <a:t> </a:t>
                      </a:r>
                      <a:r>
                        <a:rPr lang="de-DE" sz="900" dirty="0" err="1">
                          <a:latin typeface="+mj-lt"/>
                        </a:rPr>
                        <a:t>laoreet</a:t>
                      </a:r>
                      <a:r>
                        <a:rPr lang="de-DE" sz="900" dirty="0">
                          <a:latin typeface="+mj-lt"/>
                        </a:rPr>
                        <a:t>. </a:t>
                      </a:r>
                      <a:r>
                        <a:rPr lang="de-DE" sz="900" dirty="0" err="1">
                          <a:latin typeface="+mj-lt"/>
                        </a:rPr>
                        <a:t>Quisque</a:t>
                      </a:r>
                      <a:r>
                        <a:rPr lang="de-DE" sz="900" dirty="0">
                          <a:latin typeface="+mj-lt"/>
                        </a:rPr>
                        <a:t> </a:t>
                      </a:r>
                      <a:r>
                        <a:rPr lang="de-DE" sz="900" dirty="0" err="1">
                          <a:latin typeface="+mj-lt"/>
                        </a:rPr>
                        <a:t>rutrum</a:t>
                      </a:r>
                      <a:r>
                        <a:rPr lang="de-DE" sz="900" dirty="0">
                          <a:latin typeface="+mj-lt"/>
                        </a:rPr>
                        <a:t>. </a:t>
                      </a:r>
                      <a:r>
                        <a:rPr lang="de-DE" sz="900" dirty="0" err="1">
                          <a:latin typeface="+mj-lt"/>
                        </a:rPr>
                        <a:t>Aenean</a:t>
                      </a:r>
                      <a:r>
                        <a:rPr lang="de-DE" sz="900" dirty="0">
                          <a:latin typeface="+mj-lt"/>
                        </a:rPr>
                        <a:t> </a:t>
                      </a:r>
                      <a:r>
                        <a:rPr lang="de-DE" sz="900" dirty="0" err="1">
                          <a:latin typeface="+mj-lt"/>
                        </a:rPr>
                        <a:t>imperdiet</a:t>
                      </a:r>
                      <a:r>
                        <a:rPr lang="de-DE" sz="900" dirty="0">
                          <a:latin typeface="+mj-lt"/>
                        </a:rPr>
                        <a:t>. </a:t>
                      </a:r>
                      <a:r>
                        <a:rPr lang="de-DE" sz="900" dirty="0" err="1">
                          <a:latin typeface="+mj-lt"/>
                        </a:rPr>
                        <a:t>Etiam</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 </a:t>
                      </a:r>
                      <a:r>
                        <a:rPr lang="de-DE" sz="900" dirty="0" err="1">
                          <a:latin typeface="+mj-lt"/>
                        </a:rPr>
                        <a:t>vel</a:t>
                      </a:r>
                      <a:r>
                        <a:rPr lang="de-DE" sz="900" dirty="0">
                          <a:latin typeface="+mj-lt"/>
                        </a:rPr>
                        <a:t> </a:t>
                      </a:r>
                      <a:r>
                        <a:rPr lang="de-DE" sz="900" dirty="0" err="1">
                          <a:latin typeface="+mj-lt"/>
                        </a:rPr>
                        <a:t>augue</a:t>
                      </a:r>
                      <a:r>
                        <a:rPr lang="de-DE" sz="900" dirty="0">
                          <a:latin typeface="+mj-lt"/>
                        </a:rPr>
                        <a:t>. </a:t>
                      </a:r>
                      <a:r>
                        <a:rPr lang="de-DE" sz="900" dirty="0" err="1">
                          <a:latin typeface="+mj-lt"/>
                        </a:rPr>
                        <a:t>Curabitur</a:t>
                      </a:r>
                      <a:r>
                        <a:rPr lang="de-DE" sz="900" dirty="0">
                          <a:latin typeface="+mj-lt"/>
                        </a:rPr>
                        <a:t> </a:t>
                      </a:r>
                      <a:r>
                        <a:rPr lang="de-DE" sz="900" dirty="0" err="1">
                          <a:latin typeface="+mj-lt"/>
                        </a:rPr>
                        <a:t>ullamcorper</a:t>
                      </a:r>
                      <a:r>
                        <a:rPr lang="de-DE" sz="900" dirty="0">
                          <a:latin typeface="+mj-lt"/>
                        </a:rPr>
                        <a:t> </a:t>
                      </a:r>
                      <a:r>
                        <a:rPr lang="de-DE" sz="900" dirty="0" err="1">
                          <a:latin typeface="+mj-lt"/>
                        </a:rPr>
                        <a:t>ultricies</a:t>
                      </a:r>
                      <a:r>
                        <a:rPr lang="de-DE" sz="900" dirty="0">
                          <a:latin typeface="+mj-lt"/>
                        </a:rPr>
                        <a:t> </a:t>
                      </a:r>
                      <a:r>
                        <a:rPr lang="de-DE" sz="900" dirty="0" err="1">
                          <a:latin typeface="+mj-lt"/>
                        </a:rPr>
                        <a:t>nisi</a:t>
                      </a:r>
                      <a:r>
                        <a:rPr lang="de-DE" sz="900" dirty="0">
                          <a:latin typeface="+mj-lt"/>
                        </a:rPr>
                        <a:t>.</a:t>
                      </a:r>
                    </a:p>
                  </a:txBody>
                  <a:tcPr marL="180000" marR="180000" marT="108000" marB="10800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D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622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2"/>
          </p:nvPr>
        </p:nvSpPr>
        <p:spPr/>
      </p:sp>
      <p:sp>
        <p:nvSpPr>
          <p:cNvPr id="3" name="Textplatzhalter 2"/>
          <p:cNvSpPr>
            <a:spLocks noGrp="1"/>
          </p:cNvSpPr>
          <p:nvPr>
            <p:ph type="body" sz="quarter" idx="10"/>
          </p:nvPr>
        </p:nvSpPr>
        <p:spPr/>
        <p:txBody>
          <a:bodyPr/>
          <a:lstStyle/>
          <a:p>
            <a:endParaRPr lang="de-DE"/>
          </a:p>
        </p:txBody>
      </p:sp>
      <p:sp>
        <p:nvSpPr>
          <p:cNvPr id="4" name="Textplatzhalter 3"/>
          <p:cNvSpPr>
            <a:spLocks noGrp="1"/>
          </p:cNvSpPr>
          <p:nvPr>
            <p:ph type="body" sz="quarter" idx="11"/>
          </p:nvPr>
        </p:nvSpPr>
        <p:spPr/>
        <p:txBody>
          <a:bodyPr/>
          <a:lstStyle/>
          <a:p>
            <a:endParaRPr lang="de-DE" dirty="0"/>
          </a:p>
        </p:txBody>
      </p:sp>
      <p:sp>
        <p:nvSpPr>
          <p:cNvPr id="6" name="Bildplatzhalter 5"/>
          <p:cNvSpPr>
            <a:spLocks noGrp="1"/>
          </p:cNvSpPr>
          <p:nvPr>
            <p:ph type="pic" sz="quarter" idx="14"/>
          </p:nvPr>
        </p:nvSpPr>
        <p:spPr/>
      </p:sp>
      <p:sp>
        <p:nvSpPr>
          <p:cNvPr id="7" name="Textplatzhalter 6"/>
          <p:cNvSpPr>
            <a:spLocks noGrp="1"/>
          </p:cNvSpPr>
          <p:nvPr>
            <p:ph type="body" sz="quarter" idx="15"/>
          </p:nvPr>
        </p:nvSpPr>
        <p:spPr/>
        <p:txBody>
          <a:bodyPr/>
          <a:lstStyle/>
          <a:p>
            <a:endParaRPr lang="de-DE"/>
          </a:p>
        </p:txBody>
      </p:sp>
      <p:sp>
        <p:nvSpPr>
          <p:cNvPr id="11" name="Textplatzhalter 4"/>
          <p:cNvSpPr txBox="1">
            <a:spLocks/>
          </p:cNvSpPr>
          <p:nvPr/>
        </p:nvSpPr>
        <p:spPr>
          <a:xfrm>
            <a:off x="3798000" y="668338"/>
            <a:ext cx="2988000" cy="6480000"/>
          </a:xfrm>
          <a:prstGeom prst="rect">
            <a:avLst/>
          </a:prstGeom>
        </p:spPr>
        <p:txBody>
          <a:bodyPr vert="horz" lIns="0" tIns="0" rIns="0" bIns="0" rtlCol="0">
            <a:noAutofit/>
          </a:bodyPr>
          <a:lstStyle>
            <a:lvl1pPr marL="0" indent="0" algn="l" defTabSz="1007943" rtl="0" eaLnBrk="1" latinLnBrk="0" hangingPunct="1">
              <a:lnSpc>
                <a:spcPts val="2400"/>
              </a:lnSpc>
              <a:spcBef>
                <a:spcPts val="0"/>
              </a:spcBef>
              <a:spcAft>
                <a:spcPts val="900"/>
              </a:spcAft>
              <a:buFontTx/>
              <a:buNone/>
              <a:defRPr sz="1800" b="1" kern="1200">
                <a:solidFill>
                  <a:schemeClr val="accent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144000" indent="-144000" algn="l" defTabSz="1007943" rtl="0" eaLnBrk="1" latinLnBrk="0" hangingPunct="1">
              <a:lnSpc>
                <a:spcPts val="1200"/>
              </a:lnSpc>
              <a:spcBef>
                <a:spcPts val="0"/>
              </a:spcBef>
              <a:buClr>
                <a:schemeClr val="accent1"/>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Clr>
                <a:srgbClr val="4B4B4D"/>
              </a:buClr>
              <a:buSzPct val="110000"/>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dirty="0">
                <a:solidFill>
                  <a:schemeClr val="accent4"/>
                </a:solidFill>
              </a:rPr>
              <a:t>Impressum</a:t>
            </a:r>
          </a:p>
          <a:p>
            <a:pPr lvl="4"/>
            <a:r>
              <a:rPr lang="de-DE" b="1" dirty="0"/>
              <a:t>Herausgeber</a:t>
            </a:r>
            <a:r>
              <a:rPr lang="de-DE" dirty="0"/>
              <a:t>:</a:t>
            </a:r>
          </a:p>
          <a:p>
            <a:pPr lvl="4"/>
            <a:r>
              <a:rPr lang="de-DE" dirty="0"/>
              <a:t>Umweltbundesamt</a:t>
            </a:r>
          </a:p>
          <a:p>
            <a:pPr lvl="4"/>
            <a:r>
              <a:rPr lang="de-DE" dirty="0"/>
              <a:t>Fachgebiet [Fachgebiet]</a:t>
            </a:r>
          </a:p>
          <a:p>
            <a:pPr lvl="4"/>
            <a:r>
              <a:rPr lang="de-DE" dirty="0"/>
              <a:t>Postfach 14 06</a:t>
            </a:r>
          </a:p>
          <a:p>
            <a:pPr lvl="4"/>
            <a:r>
              <a:rPr lang="de-DE" dirty="0"/>
              <a:t>06813 Dessau-Roßlau</a:t>
            </a:r>
          </a:p>
          <a:p>
            <a:pPr lvl="4"/>
            <a:r>
              <a:rPr lang="de-DE" dirty="0"/>
              <a:t>Tel: +49 340-2103-0</a:t>
            </a:r>
          </a:p>
          <a:p>
            <a:pPr lvl="4"/>
            <a:r>
              <a:rPr lang="de-DE" dirty="0"/>
              <a:t>buergerservice@umweltbundesamt.de</a:t>
            </a:r>
          </a:p>
          <a:p>
            <a:pPr lvl="4"/>
            <a:r>
              <a:rPr lang="de-DE" dirty="0"/>
              <a:t>Internet: www.umweltbundesamt.de</a:t>
            </a:r>
          </a:p>
          <a:p>
            <a:pPr lvl="4"/>
            <a:endParaRPr lang="de-DE" dirty="0"/>
          </a:p>
          <a:p>
            <a:pPr lvl="4"/>
            <a:r>
              <a:rPr lang="de-DE" dirty="0"/>
              <a:t>        /umweltbundesamt.de</a:t>
            </a:r>
          </a:p>
          <a:p>
            <a:pPr lvl="4"/>
            <a:r>
              <a:rPr lang="de-DE" dirty="0"/>
              <a:t>        /</a:t>
            </a:r>
            <a:r>
              <a:rPr lang="de-DE" dirty="0" err="1"/>
              <a:t>umweltbundesamt</a:t>
            </a:r>
            <a:endParaRPr lang="de-DE" dirty="0"/>
          </a:p>
          <a:p>
            <a:pPr lvl="4"/>
            <a:r>
              <a:rPr lang="de-DE" dirty="0"/>
              <a:t>        /</a:t>
            </a:r>
            <a:r>
              <a:rPr lang="de-DE" dirty="0" err="1"/>
              <a:t>umweltbundesamt</a:t>
            </a:r>
            <a:endParaRPr lang="de-DE" dirty="0"/>
          </a:p>
          <a:p>
            <a:pPr lvl="4"/>
            <a:r>
              <a:rPr lang="de-DE" dirty="0"/>
              <a:t>        /</a:t>
            </a:r>
            <a:r>
              <a:rPr lang="de-DE" dirty="0" err="1"/>
              <a:t>umweltbundesamt</a:t>
            </a:r>
            <a:endParaRPr lang="de-DE" dirty="0"/>
          </a:p>
          <a:p>
            <a:pPr lvl="4"/>
            <a:endParaRPr lang="de-DE" dirty="0"/>
          </a:p>
          <a:p>
            <a:pPr lvl="4"/>
            <a:r>
              <a:rPr lang="de-DE" b="1" dirty="0"/>
              <a:t>Autoren:</a:t>
            </a:r>
          </a:p>
          <a:p>
            <a:pPr lvl="4"/>
            <a:r>
              <a:rPr lang="de-DE" dirty="0"/>
              <a:t>[Autoren]</a:t>
            </a:r>
          </a:p>
          <a:p>
            <a:pPr lvl="4"/>
            <a:endParaRPr lang="de-DE" dirty="0"/>
          </a:p>
          <a:p>
            <a:pPr lvl="4"/>
            <a:r>
              <a:rPr lang="de-DE" b="1" dirty="0"/>
              <a:t>Redaktion:</a:t>
            </a:r>
          </a:p>
          <a:p>
            <a:pPr lvl="4"/>
            <a:r>
              <a:rPr lang="de-DE" dirty="0"/>
              <a:t>[Redaktion]</a:t>
            </a:r>
          </a:p>
          <a:p>
            <a:pPr lvl="4"/>
            <a:endParaRPr lang="de-DE" dirty="0"/>
          </a:p>
          <a:p>
            <a:pPr lvl="4"/>
            <a:r>
              <a:rPr lang="de-DE" b="1" dirty="0"/>
              <a:t>Publikationen als </a:t>
            </a:r>
            <a:r>
              <a:rPr lang="de-DE" b="1" dirty="0" err="1"/>
              <a:t>pdf</a:t>
            </a:r>
            <a:r>
              <a:rPr lang="de-DE" b="1" dirty="0"/>
              <a:t>:</a:t>
            </a:r>
          </a:p>
          <a:p>
            <a:pPr lvl="4"/>
            <a:r>
              <a:rPr lang="de-DE" dirty="0"/>
              <a:t>www.umweltbundesamt.de/publikationen</a:t>
            </a:r>
          </a:p>
          <a:p>
            <a:pPr lvl="4"/>
            <a:endParaRPr lang="de-DE" dirty="0"/>
          </a:p>
          <a:p>
            <a:pPr lvl="4"/>
            <a:r>
              <a:rPr lang="de-DE" b="1" dirty="0"/>
              <a:t>Bildquellen:</a:t>
            </a:r>
          </a:p>
          <a:p>
            <a:pPr lvl="4"/>
            <a:r>
              <a:rPr lang="de-DE" dirty="0"/>
              <a:t>[Bildquellen]</a:t>
            </a:r>
          </a:p>
          <a:p>
            <a:pPr lvl="4"/>
            <a:endParaRPr lang="de-DE" dirty="0"/>
          </a:p>
          <a:p>
            <a:pPr lvl="4"/>
            <a:r>
              <a:rPr lang="de-DE" dirty="0"/>
              <a:t>Stand: [Monat und Jahr, an dem der Flyer erscheint]</a:t>
            </a: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000" y="2970000"/>
            <a:ext cx="3456439" cy="152400"/>
          </a:xfrm>
          <a:prstGeom prst="rect">
            <a:avLst/>
          </a:prstGeom>
        </p:spPr>
      </p:pic>
      <p:sp>
        <p:nvSpPr>
          <p:cNvPr id="13" name="Textplatzhalter 22"/>
          <p:cNvSpPr txBox="1">
            <a:spLocks/>
          </p:cNvSpPr>
          <p:nvPr/>
        </p:nvSpPr>
        <p:spPr>
          <a:xfrm>
            <a:off x="7092000" y="3121200"/>
            <a:ext cx="3455988" cy="1746000"/>
          </a:xfrm>
          <a:prstGeom prst="rect">
            <a:avLst/>
          </a:prstGeom>
          <a:solidFill>
            <a:schemeClr val="accent4"/>
          </a:solidFill>
        </p:spPr>
        <p:txBody>
          <a:bodyPr vert="horz" lIns="252000" tIns="252000" rIns="252000" bIns="252000" rtlCol="0">
            <a:noAutofit/>
          </a:bodyPr>
          <a:lstStyle>
            <a:lvl1pPr marL="0" indent="0" algn="l" defTabSz="1007943" rtl="0" eaLnBrk="1" latinLnBrk="0" hangingPunct="1">
              <a:lnSpc>
                <a:spcPts val="2400"/>
              </a:lnSpc>
              <a:spcBef>
                <a:spcPts val="0"/>
              </a:spcBef>
              <a:spcAft>
                <a:spcPts val="900"/>
              </a:spcAft>
              <a:buFontTx/>
              <a:buNone/>
              <a:defRPr sz="1800" b="1" kern="1200" baseline="0">
                <a:solidFill>
                  <a:schemeClr val="bg1"/>
                </a:solidFill>
                <a:latin typeface="+mj-lt"/>
                <a:ea typeface="+mn-ea"/>
                <a:cs typeface="+mn-cs"/>
              </a:defRPr>
            </a:lvl1pPr>
            <a:lvl2pPr marL="0" indent="0" algn="l" defTabSz="1007943" rtl="0" eaLnBrk="1" latinLnBrk="0" hangingPunct="1">
              <a:lnSpc>
                <a:spcPts val="1200"/>
              </a:lnSpc>
              <a:spcBef>
                <a:spcPts val="0"/>
              </a:spcBef>
              <a:spcAft>
                <a:spcPts val="1200"/>
              </a:spcAft>
              <a:buFontTx/>
              <a:buNone/>
              <a:defRPr sz="900" kern="1200">
                <a:solidFill>
                  <a:schemeClr val="tx1"/>
                </a:solidFill>
                <a:latin typeface="+mn-lt"/>
                <a:ea typeface="+mn-ea"/>
                <a:cs typeface="+mn-cs"/>
              </a:defRPr>
            </a:lvl2pPr>
            <a:lvl3pPr marL="0" indent="-144000" algn="l" defTabSz="1007943" rtl="0" eaLnBrk="1" latinLnBrk="0" hangingPunct="1">
              <a:lnSpc>
                <a:spcPts val="1200"/>
              </a:lnSpc>
              <a:spcBef>
                <a:spcPts val="0"/>
              </a:spcBef>
              <a:buClr>
                <a:schemeClr val="bg2"/>
              </a:buClr>
              <a:buSzPct val="110000"/>
              <a:buFont typeface="Arial" panose="020B0604020202020204" pitchFamily="34" charset="0"/>
              <a:buChar char="•"/>
              <a:defRPr sz="900" kern="1200">
                <a:solidFill>
                  <a:schemeClr val="tx1"/>
                </a:solidFill>
                <a:latin typeface="+mn-lt"/>
                <a:ea typeface="+mn-ea"/>
                <a:cs typeface="+mn-cs"/>
              </a:defRPr>
            </a:lvl3pPr>
            <a:lvl4pPr marL="288000" indent="-144000" algn="l" defTabSz="1007943" rtl="0" eaLnBrk="1" latinLnBrk="0" hangingPunct="1">
              <a:lnSpc>
                <a:spcPts val="1200"/>
              </a:lnSpc>
              <a:spcBef>
                <a:spcPts val="0"/>
              </a:spcBef>
              <a:buFont typeface="Arial" panose="020B0604020202020204" pitchFamily="34" charset="0"/>
              <a:buChar char="•"/>
              <a:defRPr sz="900" kern="1200">
                <a:solidFill>
                  <a:schemeClr val="tx1"/>
                </a:solidFill>
                <a:latin typeface="+mn-lt"/>
                <a:ea typeface="+mn-ea"/>
                <a:cs typeface="+mn-cs"/>
              </a:defRPr>
            </a:lvl4pPr>
            <a:lvl5pPr marL="0" indent="0" algn="l" defTabSz="1007943" rtl="0" eaLnBrk="1" latinLnBrk="0" hangingPunct="1">
              <a:lnSpc>
                <a:spcPts val="1200"/>
              </a:lnSpc>
              <a:spcBef>
                <a:spcPts val="0"/>
              </a:spcBef>
              <a:spcAft>
                <a:spcPts val="1200"/>
              </a:spcAft>
              <a:buFontTx/>
              <a:buNone/>
              <a:defRPr sz="900" kern="1200">
                <a:solidFill>
                  <a:schemeClr val="tx1"/>
                </a:solidFill>
                <a:latin typeface="+mj-lt"/>
                <a:ea typeface="+mn-ea"/>
                <a:cs typeface="+mn-cs"/>
              </a:defRPr>
            </a:lvl5pPr>
            <a:lvl6pPr marL="0" indent="0" algn="l" defTabSz="1007943" rtl="0" eaLnBrk="1" latinLnBrk="0" hangingPunct="1">
              <a:lnSpc>
                <a:spcPts val="1200"/>
              </a:lnSpc>
              <a:spcBef>
                <a:spcPts val="0"/>
              </a:spcBef>
              <a:buFontTx/>
              <a:buNone/>
              <a:defRPr sz="800" kern="1200">
                <a:solidFill>
                  <a:schemeClr val="tx1"/>
                </a:solidFill>
                <a:latin typeface="+mj-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ts val="2000"/>
              </a:lnSpc>
              <a:spcAft>
                <a:spcPts val="0"/>
              </a:spcAft>
            </a:pPr>
            <a:r>
              <a:rPr lang="de-DE" dirty="0"/>
              <a:t>Flyer Titel Headline 18/20 </a:t>
            </a:r>
            <a:r>
              <a:rPr lang="de-DE" dirty="0" err="1"/>
              <a:t>pt</a:t>
            </a:r>
            <a:endParaRPr lang="de-DE" dirty="0"/>
          </a:p>
          <a:p>
            <a:pPr>
              <a:lnSpc>
                <a:spcPts val="2000"/>
              </a:lnSpc>
              <a:spcAft>
                <a:spcPts val="0"/>
              </a:spcAft>
            </a:pPr>
            <a:r>
              <a:rPr lang="de-DE" b="0" dirty="0"/>
              <a:t>Flyer </a:t>
            </a:r>
            <a:r>
              <a:rPr lang="de-DE" b="0" dirty="0" err="1"/>
              <a:t>Subline</a:t>
            </a:r>
            <a:r>
              <a:rPr lang="de-DE" b="0" dirty="0"/>
              <a:t> </a:t>
            </a:r>
            <a:r>
              <a:rPr lang="de-DE" b="0" dirty="0" err="1"/>
              <a:t>regular</a:t>
            </a:r>
            <a:endParaRPr lang="de-DE" b="0" dirty="0"/>
          </a:p>
          <a:p>
            <a:pPr>
              <a:lnSpc>
                <a:spcPts val="2000"/>
              </a:lnSpc>
              <a:spcAft>
                <a:spcPts val="0"/>
              </a:spcAft>
            </a:pPr>
            <a:r>
              <a:rPr lang="de-DE" b="0" dirty="0"/>
              <a:t>18/20 </a:t>
            </a:r>
            <a:r>
              <a:rPr lang="de-DE" b="0" dirty="0" err="1"/>
              <a:t>pt</a:t>
            </a:r>
            <a:r>
              <a:rPr lang="de-DE" b="0" dirty="0"/>
              <a:t>; Schriftgröße nach Textmenge anpassen</a:t>
            </a:r>
          </a:p>
        </p:txBody>
      </p:sp>
      <p:grpSp>
        <p:nvGrpSpPr>
          <p:cNvPr id="14" name="Gruppieren 13"/>
          <p:cNvGrpSpPr/>
          <p:nvPr/>
        </p:nvGrpSpPr>
        <p:grpSpPr>
          <a:xfrm>
            <a:off x="3797549" y="2479647"/>
            <a:ext cx="143826" cy="566734"/>
            <a:chOff x="785726" y="2479647"/>
            <a:chExt cx="143826" cy="566734"/>
          </a:xfrm>
        </p:grpSpPr>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6" y="2479647"/>
              <a:ext cx="115824" cy="112776"/>
            </a:xfrm>
            <a:prstGeom prst="rect">
              <a:avLst/>
            </a:prstGeom>
          </p:spPr>
        </p:pic>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96" y="2652664"/>
              <a:ext cx="143256" cy="97536"/>
            </a:xfrm>
            <a:prstGeom prst="rect">
              <a:avLst/>
            </a:prstGeom>
          </p:spPr>
        </p:pic>
        <p:pic>
          <p:nvPicPr>
            <p:cNvPr id="17" name="Grafi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297" y="2789563"/>
              <a:ext cx="134112" cy="94488"/>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26" y="2930557"/>
              <a:ext cx="115824" cy="115824"/>
            </a:xfrm>
            <a:prstGeom prst="rect">
              <a:avLst/>
            </a:prstGeom>
          </p:spPr>
        </p:pic>
      </p:grpSp>
    </p:spTree>
    <p:extLst>
      <p:ext uri="{BB962C8B-B14F-4D97-AF65-F5344CB8AC3E}">
        <p14:creationId xmlns:p14="http://schemas.microsoft.com/office/powerpoint/2010/main" val="2384161061"/>
      </p:ext>
    </p:extLst>
  </p:cSld>
  <p:clrMapOvr>
    <a:masterClrMapping/>
  </p:clrMapOvr>
</p:sld>
</file>

<file path=ppt/theme/theme1.xml><?xml version="1.0" encoding="utf-8"?>
<a:theme xmlns:a="http://schemas.openxmlformats.org/drawingml/2006/main" name="Flyer grün">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Meta">
      <a:majorFont>
        <a:latin typeface="Meta Offc"/>
        <a:ea typeface=""/>
        <a:cs typeface=""/>
      </a:majorFont>
      <a:minorFont>
        <a:latin typeface="Meta Serif Of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yer blau">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Meta">
      <a:majorFont>
        <a:latin typeface="Meta Offc"/>
        <a:ea typeface=""/>
        <a:cs typeface=""/>
      </a:majorFont>
      <a:minorFont>
        <a:latin typeface="Meta Serif Of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yer ocker">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Meta">
      <a:majorFont>
        <a:latin typeface="Meta Offc"/>
        <a:ea typeface=""/>
        <a:cs typeface=""/>
      </a:majorFont>
      <a:minorFont>
        <a:latin typeface="Meta Serif Of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yer flieder">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Meta">
      <a:majorFont>
        <a:latin typeface="Meta Offc"/>
        <a:ea typeface=""/>
        <a:cs typeface=""/>
      </a:majorFont>
      <a:minorFont>
        <a:latin typeface="Meta Serif Of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lyer fuchsia">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Meta">
      <a:majorFont>
        <a:latin typeface="Meta Offc"/>
        <a:ea typeface=""/>
        <a:cs typeface=""/>
      </a:majorFont>
      <a:minorFont>
        <a:latin typeface="Meta Serif Of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A4FC56EDB459C428FB161D9E2274050" ma:contentTypeVersion="1" ma:contentTypeDescription="Ein neues Dokument erstellen." ma:contentTypeScope="" ma:versionID="ef2a7a639e7e41be12a206e452debb53">
  <xsd:schema xmlns:xsd="http://www.w3.org/2001/XMLSchema" xmlns:xs="http://www.w3.org/2001/XMLSchema" xmlns:p="http://schemas.microsoft.com/office/2006/metadata/properties" targetNamespace="http://schemas.microsoft.com/office/2006/metadata/properties" ma:root="true" ma:fieldsID="1ee45120d40117fbde3e73d11faa34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966AA-6F69-4C53-81E1-412BC82F6CA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46B4895-9807-4756-8596-15A3E759BD10}">
  <ds:schemaRefs>
    <ds:schemaRef ds:uri="http://schemas.microsoft.com/sharepoint/v3/contenttype/forms"/>
  </ds:schemaRefs>
</ds:datastoreItem>
</file>

<file path=customXml/itemProps3.xml><?xml version="1.0" encoding="utf-8"?>
<ds:datastoreItem xmlns:ds="http://schemas.openxmlformats.org/officeDocument/2006/customXml" ds:itemID="{3FF2B81E-A624-4EC7-B5AD-C5C68DCD9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2355</Words>
  <Application>Microsoft Macintosh PowerPoint</Application>
  <PresentationFormat>Benutzerdefiniert</PresentationFormat>
  <Paragraphs>330</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12</vt:i4>
      </vt:variant>
    </vt:vector>
  </HeadingPairs>
  <TitlesOfParts>
    <vt:vector size="20" baseType="lpstr">
      <vt:lpstr>Arial</vt:lpstr>
      <vt:lpstr>Meta Offc</vt:lpstr>
      <vt:lpstr>Meta Serif Offc</vt:lpstr>
      <vt:lpstr>Flyer grün</vt:lpstr>
      <vt:lpstr>Flyer blau</vt:lpstr>
      <vt:lpstr>Flyer ocker</vt:lpstr>
      <vt:lpstr>Flyer flieder</vt:lpstr>
      <vt:lpstr>Flyer fuchsia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Eva</dc:creator>
  <cp:lastModifiedBy>Sass, Thorge</cp:lastModifiedBy>
  <cp:revision>40</cp:revision>
  <dcterms:created xsi:type="dcterms:W3CDTF">2017-11-29T09:13:33Z</dcterms:created>
  <dcterms:modified xsi:type="dcterms:W3CDTF">2022-03-25T07:42:10Z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0x0101005A4FC56EDB459C428FB161D9E2274050</vt:lpwstr>
  </property>
</Properties>
</file>