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4"/>
    <p:sldMasterId id="2147483724" r:id="rId5"/>
  </p:sldMasterIdLst>
  <p:notesMasterIdLst>
    <p:notesMasterId r:id="rId11"/>
  </p:notesMasterIdLst>
  <p:sldIdLst>
    <p:sldId id="259" r:id="rId6"/>
    <p:sldId id="264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2232A9-0997-63B9-A0C2-B802659F7164}" name="Pierre Schulz" initials="PS" userId="S::pierre@sulitest.org::aeaf6123-44c2-4173-bed1-39df770e6a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719"/>
  </p:normalViewPr>
  <p:slideViewPr>
    <p:cSldViewPr snapToGrid="0">
      <p:cViewPr varScale="1">
        <p:scale>
          <a:sx n="119" d="100"/>
          <a:sy n="119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12089-007E-C24B-B040-F52EA08EC450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Cliquez pour modifier les styles de texte principaux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29C32-B71A-5441-9188-39F5BF388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5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29C32-B71A-5441-9188-39F5BF388C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8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2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D9179019-5E2D-8647-8DB3-E3966F5EB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33"/>
          <a:stretch/>
        </p:blipFill>
        <p:spPr>
          <a:xfrm>
            <a:off x="4314391" y="1553094"/>
            <a:ext cx="3563218" cy="9423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55D1A4-B574-E802-F459-48E90A1E1DBE}"/>
              </a:ext>
            </a:extLst>
          </p:cNvPr>
          <p:cNvGrpSpPr/>
          <p:nvPr/>
        </p:nvGrpSpPr>
        <p:grpSpPr>
          <a:xfrm>
            <a:off x="5889234" y="24354"/>
            <a:ext cx="3555386" cy="2629736"/>
            <a:chOff x="7020417" y="28120"/>
            <a:chExt cx="3555386" cy="2629736"/>
          </a:xfrm>
        </p:grpSpPr>
        <p:pic>
          <p:nvPicPr>
            <p:cNvPr id="5" name="Picture 4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945E253C-A1B6-7352-F599-09A4DAAFC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21"/>
            <a:stretch/>
          </p:blipFill>
          <p:spPr>
            <a:xfrm rot="12993376">
              <a:off x="7020417" y="28120"/>
              <a:ext cx="3555386" cy="2174487"/>
            </a:xfrm>
            <a:prstGeom prst="rect">
              <a:avLst/>
            </a:prstGeom>
          </p:spPr>
        </p:pic>
        <p:pic>
          <p:nvPicPr>
            <p:cNvPr id="6" name="Picture 5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1FFD9DA7-F799-E178-AA94-8ED775898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440217">
              <a:off x="9189017" y="1068792"/>
              <a:ext cx="1117600" cy="635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BD702-C38B-0A4C-CBCE-9B0BE5467EDB}"/>
                </a:ext>
              </a:extLst>
            </p:cNvPr>
            <p:cNvSpPr/>
            <p:nvPr/>
          </p:nvSpPr>
          <p:spPr>
            <a:xfrm>
              <a:off x="9886204" y="2265830"/>
              <a:ext cx="208771" cy="392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3BF73448-B6B2-DA25-1D43-0B30C5895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4659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570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Blank">
    <p:bg>
      <p:bgPr>
        <a:solidFill>
          <a:srgbClr val="F9F4EE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346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 preserve="1">
  <p:cSld name="1_Blank"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830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02;g17e0bfdbd35_1_189">
            <a:extLst>
              <a:ext uri="{FF2B5EF4-FFF2-40B4-BE49-F238E27FC236}">
                <a16:creationId xmlns:a16="http://schemas.microsoft.com/office/drawing/2014/main" id="{759FE829-0AC6-5C67-26BA-85291A44D07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5932" r="5932"/>
          <a:stretch/>
        </p:blipFill>
        <p:spPr>
          <a:xfrm>
            <a:off x="1" y="0"/>
            <a:ext cx="121919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FCBE3AD-8165-AB77-F296-C4B99AF587A2}"/>
              </a:ext>
            </a:extLst>
          </p:cNvPr>
          <p:cNvSpPr/>
          <p:nvPr/>
        </p:nvSpPr>
        <p:spPr>
          <a:xfrm>
            <a:off x="7073853" y="1"/>
            <a:ext cx="5118148" cy="68579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spcAft>
                <a:spcPts val="1200"/>
              </a:spcAft>
              <a:buNone/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56C9B-5BDD-2B80-9311-5026089F6FA4}"/>
              </a:ext>
            </a:extLst>
          </p:cNvPr>
          <p:cNvSpPr/>
          <p:nvPr/>
        </p:nvSpPr>
        <p:spPr>
          <a:xfrm>
            <a:off x="11016343" y="-1"/>
            <a:ext cx="117565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186;g15242a77301_0_36">
            <a:extLst>
              <a:ext uri="{FF2B5EF4-FFF2-40B4-BE49-F238E27FC236}">
                <a16:creationId xmlns:a16="http://schemas.microsoft.com/office/drawing/2014/main" id="{C0E2FEF0-95A9-D94B-4DCC-0BBD47377346}"/>
              </a:ext>
            </a:extLst>
          </p:cNvPr>
          <p:cNvSpPr txBox="1"/>
          <p:nvPr/>
        </p:nvSpPr>
        <p:spPr>
          <a:xfrm>
            <a:off x="7711790" y="2229189"/>
            <a:ext cx="4180372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Let’s mainstream sustainability literacy together!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2656F07C-0F46-2EE3-8D92-B6488E50A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04899">
            <a:off x="7152990" y="1725807"/>
            <a:ext cx="1117600" cy="635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2306DE-A918-F622-652C-BD2C6E03222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23288" y="4506913"/>
            <a:ext cx="3368675" cy="43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err="1"/>
              <a:t>email@sulitest.org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34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02;g17e0bfdbd35_1_189">
            <a:extLst>
              <a:ext uri="{FF2B5EF4-FFF2-40B4-BE49-F238E27FC236}">
                <a16:creationId xmlns:a16="http://schemas.microsoft.com/office/drawing/2014/main" id="{D45CD633-682E-F882-93B7-DDB001DE9FAA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86;g15242a77301_0_36">
            <a:extLst>
              <a:ext uri="{FF2B5EF4-FFF2-40B4-BE49-F238E27FC236}">
                <a16:creationId xmlns:a16="http://schemas.microsoft.com/office/drawing/2014/main" id="{F190B1A8-7E5D-C7B4-BC06-CA2D730083F4}"/>
              </a:ext>
            </a:extLst>
          </p:cNvPr>
          <p:cNvSpPr txBox="1"/>
          <p:nvPr/>
        </p:nvSpPr>
        <p:spPr>
          <a:xfrm>
            <a:off x="8428892" y="1283834"/>
            <a:ext cx="2790093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Appendix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" name="Picture 13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A773316-0AE6-DB1C-1E6C-75CDCFC1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25029">
            <a:off x="10320217" y="991733"/>
            <a:ext cx="111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33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2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D9179019-5E2D-8647-8DB3-E3966F5EB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33"/>
          <a:stretch/>
        </p:blipFill>
        <p:spPr>
          <a:xfrm>
            <a:off x="4314391" y="1553094"/>
            <a:ext cx="3563218" cy="9423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55D1A4-B574-E802-F459-48E90A1E1DBE}"/>
              </a:ext>
            </a:extLst>
          </p:cNvPr>
          <p:cNvGrpSpPr/>
          <p:nvPr/>
        </p:nvGrpSpPr>
        <p:grpSpPr>
          <a:xfrm>
            <a:off x="5889234" y="24354"/>
            <a:ext cx="3555386" cy="2629736"/>
            <a:chOff x="7020417" y="28120"/>
            <a:chExt cx="3555386" cy="2629736"/>
          </a:xfrm>
        </p:grpSpPr>
        <p:pic>
          <p:nvPicPr>
            <p:cNvPr id="5" name="Picture 4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945E253C-A1B6-7352-F599-09A4DAAFC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21"/>
            <a:stretch/>
          </p:blipFill>
          <p:spPr>
            <a:xfrm rot="12993376">
              <a:off x="7020417" y="28120"/>
              <a:ext cx="3555386" cy="2174487"/>
            </a:xfrm>
            <a:prstGeom prst="rect">
              <a:avLst/>
            </a:prstGeom>
          </p:spPr>
        </p:pic>
        <p:pic>
          <p:nvPicPr>
            <p:cNvPr id="6" name="Picture 5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1FFD9DA7-F799-E178-AA94-8ED775898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440217">
              <a:off x="9189017" y="1068792"/>
              <a:ext cx="1117600" cy="635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BD702-C38B-0A4C-CBCE-9B0BE5467EDB}"/>
                </a:ext>
              </a:extLst>
            </p:cNvPr>
            <p:cNvSpPr/>
            <p:nvPr/>
          </p:nvSpPr>
          <p:spPr>
            <a:xfrm>
              <a:off x="9886204" y="2265830"/>
              <a:ext cx="208771" cy="392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3BF73448-B6B2-DA25-1D43-0B30C5895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4659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9910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C0DB883-8737-7079-9353-07DD3BCD2F11}"/>
              </a:ext>
            </a:extLst>
          </p:cNvPr>
          <p:cNvGrpSpPr/>
          <p:nvPr/>
        </p:nvGrpSpPr>
        <p:grpSpPr>
          <a:xfrm>
            <a:off x="2089812" y="-788611"/>
            <a:ext cx="4710272" cy="3192240"/>
            <a:chOff x="3328259" y="-182095"/>
            <a:chExt cx="3555386" cy="2174487"/>
          </a:xfrm>
        </p:grpSpPr>
        <p:pic>
          <p:nvPicPr>
            <p:cNvPr id="4" name="Picture 3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C475421F-5FE6-0C66-670D-6C61AFA9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21"/>
            <a:stretch/>
          </p:blipFill>
          <p:spPr>
            <a:xfrm rot="12993376">
              <a:off x="3328259" y="-182095"/>
              <a:ext cx="3555386" cy="2174487"/>
            </a:xfrm>
            <a:prstGeom prst="rect">
              <a:avLst/>
            </a:prstGeom>
          </p:spPr>
        </p:pic>
        <p:pic>
          <p:nvPicPr>
            <p:cNvPr id="5" name="Picture 4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F3274DE7-1924-66B1-2E8C-D57C5A9F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440217">
              <a:off x="5496859" y="886697"/>
              <a:ext cx="1117600" cy="635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FBF3C0C-30A5-F842-3EC0-3C928A1815D3}"/>
              </a:ext>
            </a:extLst>
          </p:cNvPr>
          <p:cNvSpPr/>
          <p:nvPr/>
        </p:nvSpPr>
        <p:spPr>
          <a:xfrm>
            <a:off x="5912692" y="2365090"/>
            <a:ext cx="183308" cy="32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825CB5-18A5-3D01-4527-BBBC332E2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693327"/>
            <a:ext cx="56007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GB"/>
              <a:t>Section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3ADC8E1-25AC-50A8-FCC2-4F51B239A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1702309"/>
            <a:ext cx="5303072" cy="6599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2874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1807599" y="-110359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3976199" y="958433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4673387" y="2155471"/>
            <a:ext cx="168043" cy="33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07" y="2468563"/>
            <a:ext cx="10394932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06" y="1318738"/>
            <a:ext cx="4673415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588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1807599" y="-110359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3976199" y="958433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4673387" y="2155471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07" y="2468563"/>
            <a:ext cx="10394932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06" y="1318738"/>
            <a:ext cx="4673415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8250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7280557" y="-96912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9449157" y="971880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10146345" y="2168918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83939" y="2468563"/>
            <a:ext cx="5301599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5983940" y="996008"/>
            <a:ext cx="5301597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144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07B3A81-F00D-6885-E648-5EB9D441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421390"/>
            <a:ext cx="12192000" cy="217448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4E77E8-DA52-FAFA-E782-8E4CDE71E85F}"/>
              </a:ext>
            </a:extLst>
          </p:cNvPr>
          <p:cNvSpPr/>
          <p:nvPr/>
        </p:nvSpPr>
        <p:spPr>
          <a:xfrm>
            <a:off x="1358501" y="2152023"/>
            <a:ext cx="4543536" cy="3829677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F67725-A6B0-28AE-6B7D-66299BE3D555}"/>
              </a:ext>
            </a:extLst>
          </p:cNvPr>
          <p:cNvSpPr/>
          <p:nvPr/>
        </p:nvSpPr>
        <p:spPr>
          <a:xfrm>
            <a:off x="6457518" y="2152022"/>
            <a:ext cx="4543536" cy="3829677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321C0EA-8562-FE01-EC56-245539AD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A0105F89-403D-2B3D-734D-48D81258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FE17E1-B150-1649-938B-BF8AD2B2C4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5941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240CF36-B1C5-8273-6E1D-74FCAC8780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1895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44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C0DB883-8737-7079-9353-07DD3BCD2F11}"/>
              </a:ext>
            </a:extLst>
          </p:cNvPr>
          <p:cNvGrpSpPr/>
          <p:nvPr/>
        </p:nvGrpSpPr>
        <p:grpSpPr>
          <a:xfrm>
            <a:off x="2089812" y="-788611"/>
            <a:ext cx="4710272" cy="3192240"/>
            <a:chOff x="3328259" y="-182095"/>
            <a:chExt cx="3555386" cy="2174487"/>
          </a:xfrm>
        </p:grpSpPr>
        <p:pic>
          <p:nvPicPr>
            <p:cNvPr id="4" name="Picture 3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C475421F-5FE6-0C66-670D-6C61AFA9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21"/>
            <a:stretch/>
          </p:blipFill>
          <p:spPr>
            <a:xfrm rot="12993376">
              <a:off x="3328259" y="-182095"/>
              <a:ext cx="3555386" cy="2174487"/>
            </a:xfrm>
            <a:prstGeom prst="rect">
              <a:avLst/>
            </a:prstGeom>
          </p:spPr>
        </p:pic>
        <p:pic>
          <p:nvPicPr>
            <p:cNvPr id="5" name="Picture 4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F3274DE7-1924-66B1-2E8C-D57C5A9F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440217">
              <a:off x="5496859" y="886697"/>
              <a:ext cx="1117600" cy="635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FBF3C0C-30A5-F842-3EC0-3C928A1815D3}"/>
              </a:ext>
            </a:extLst>
          </p:cNvPr>
          <p:cNvSpPr/>
          <p:nvPr/>
        </p:nvSpPr>
        <p:spPr>
          <a:xfrm>
            <a:off x="5912692" y="2365090"/>
            <a:ext cx="183308" cy="32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825CB5-18A5-3D01-4527-BBBC332E2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693327"/>
            <a:ext cx="56007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GB"/>
              <a:t>Section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3ADC8E1-25AC-50A8-FCC2-4F51B239A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1702309"/>
            <a:ext cx="5303072" cy="6599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4492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box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07B3A81-F00D-6885-E648-5EB9D441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421390"/>
            <a:ext cx="12192000" cy="217448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4E77E8-DA52-FAFA-E782-8E4CDE71E85F}"/>
              </a:ext>
            </a:extLst>
          </p:cNvPr>
          <p:cNvSpPr/>
          <p:nvPr/>
        </p:nvSpPr>
        <p:spPr>
          <a:xfrm>
            <a:off x="1358501" y="2152023"/>
            <a:ext cx="4543536" cy="3829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F67725-A6B0-28AE-6B7D-66299BE3D555}"/>
              </a:ext>
            </a:extLst>
          </p:cNvPr>
          <p:cNvSpPr/>
          <p:nvPr/>
        </p:nvSpPr>
        <p:spPr>
          <a:xfrm>
            <a:off x="6457518" y="2152022"/>
            <a:ext cx="4543536" cy="3829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321C0EA-8562-FE01-EC56-245539AD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A0105F89-403D-2B3D-734D-48D81258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FE17E1-B150-1649-938B-BF8AD2B2C4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5941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240CF36-B1C5-8273-6E1D-74FCAC8780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1895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8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5921C8A6-14D9-6BF6-5E80-9ADC82E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548984"/>
            <a:ext cx="12192000" cy="21744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25F03-3428-1DC0-FEA2-C5E7AB6583EA}"/>
              </a:ext>
            </a:extLst>
          </p:cNvPr>
          <p:cNvSpPr txBox="1">
            <a:spLocks/>
          </p:cNvSpPr>
          <p:nvPr/>
        </p:nvSpPr>
        <p:spPr>
          <a:xfrm>
            <a:off x="305267" y="4217965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E12CC-92B2-D533-AC0B-26D69EEA8813}"/>
              </a:ext>
            </a:extLst>
          </p:cNvPr>
          <p:cNvSpPr/>
          <p:nvPr/>
        </p:nvSpPr>
        <p:spPr>
          <a:xfrm>
            <a:off x="588136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2" name="Picture 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E7A1205-5AA3-35AF-DF1F-3A5E892F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FE71AF35-3FD4-C263-7340-92B8CF605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615BFF-4954-203F-073B-B678B98990E1}"/>
              </a:ext>
            </a:extLst>
          </p:cNvPr>
          <p:cNvSpPr/>
          <p:nvPr/>
        </p:nvSpPr>
        <p:spPr>
          <a:xfrm>
            <a:off x="4464748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685A6A-04D2-6467-DB37-B5FDA372BD20}"/>
              </a:ext>
            </a:extLst>
          </p:cNvPr>
          <p:cNvSpPr/>
          <p:nvPr/>
        </p:nvSpPr>
        <p:spPr>
          <a:xfrm>
            <a:off x="8215679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C959FCCC-77F8-305F-0DCA-BFB5EFFE4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136" y="2237396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F100486-1C7B-B52E-EF04-2238A1E746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64748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E216A4A-2779-89C8-B895-00A702447F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5679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74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box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5921C8A6-14D9-6BF6-5E80-9ADC82E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548984"/>
            <a:ext cx="12192000" cy="21744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25F03-3428-1DC0-FEA2-C5E7AB6583EA}"/>
              </a:ext>
            </a:extLst>
          </p:cNvPr>
          <p:cNvSpPr txBox="1">
            <a:spLocks/>
          </p:cNvSpPr>
          <p:nvPr/>
        </p:nvSpPr>
        <p:spPr>
          <a:xfrm>
            <a:off x="305267" y="4217965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E12CC-92B2-D533-AC0B-26D69EEA8813}"/>
              </a:ext>
            </a:extLst>
          </p:cNvPr>
          <p:cNvSpPr/>
          <p:nvPr/>
        </p:nvSpPr>
        <p:spPr>
          <a:xfrm>
            <a:off x="588136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2" name="Picture 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E7A1205-5AA3-35AF-DF1F-3A5E892F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FE71AF35-3FD4-C263-7340-92B8CF605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615BFF-4954-203F-073B-B678B98990E1}"/>
              </a:ext>
            </a:extLst>
          </p:cNvPr>
          <p:cNvSpPr/>
          <p:nvPr/>
        </p:nvSpPr>
        <p:spPr>
          <a:xfrm>
            <a:off x="4464748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685A6A-04D2-6467-DB37-B5FDA372BD20}"/>
              </a:ext>
            </a:extLst>
          </p:cNvPr>
          <p:cNvSpPr/>
          <p:nvPr/>
        </p:nvSpPr>
        <p:spPr>
          <a:xfrm>
            <a:off x="8215679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C959FCCC-77F8-305F-0DCA-BFB5EFFE4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136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F100486-1C7B-B52E-EF04-2238A1E746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64748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E216A4A-2779-89C8-B895-00A702447F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5679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4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6A8491-4C3B-020E-E75C-42250FCD8CA6}"/>
              </a:ext>
            </a:extLst>
          </p:cNvPr>
          <p:cNvGrpSpPr/>
          <p:nvPr/>
        </p:nvGrpSpPr>
        <p:grpSpPr>
          <a:xfrm>
            <a:off x="8310686" y="-192008"/>
            <a:ext cx="3555386" cy="2448957"/>
            <a:chOff x="2578959" y="-80495"/>
            <a:chExt cx="3555386" cy="2448957"/>
          </a:xfrm>
        </p:grpSpPr>
        <p:pic>
          <p:nvPicPr>
            <p:cNvPr id="4" name="Picture 3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A4854DA3-2D9D-4881-15BC-47FDBC269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21"/>
            <a:stretch/>
          </p:blipFill>
          <p:spPr>
            <a:xfrm rot="12993376">
              <a:off x="2578959" y="-80495"/>
              <a:ext cx="3555386" cy="2174487"/>
            </a:xfrm>
            <a:prstGeom prst="rect">
              <a:avLst/>
            </a:prstGeom>
          </p:spPr>
        </p:pic>
        <p:pic>
          <p:nvPicPr>
            <p:cNvPr id="5" name="Picture 4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FFC9340E-FDE1-C705-6BB1-8C583C8C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440217">
              <a:off x="4747559" y="988297"/>
              <a:ext cx="1117600" cy="635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8C5788-77C3-7D1A-30FA-1D4CDE49B91C}"/>
                </a:ext>
              </a:extLst>
            </p:cNvPr>
            <p:cNvSpPr/>
            <p:nvPr/>
          </p:nvSpPr>
          <p:spPr>
            <a:xfrm>
              <a:off x="5444747" y="2185335"/>
              <a:ext cx="197224" cy="18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E3855BDF-63C8-B7B2-C288-2DDF27B75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102" y="1318738"/>
            <a:ext cx="3671372" cy="478571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B535FA1-24DA-CD2E-5678-AA415E9F2E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5102" y="2468562"/>
            <a:ext cx="3868596" cy="364821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9DDA50-A0BB-14E8-CBEF-4F75AB858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7562" y="719138"/>
            <a:ext cx="6130573" cy="5397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i="1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3263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bg>
      <p:bgPr>
        <a:solidFill>
          <a:srgbClr val="F9F4EE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903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 preserve="1">
  <p:cSld name="1_Disposition personnalisée"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598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02;g17e0bfdbd35_1_189">
            <a:extLst>
              <a:ext uri="{FF2B5EF4-FFF2-40B4-BE49-F238E27FC236}">
                <a16:creationId xmlns:a16="http://schemas.microsoft.com/office/drawing/2014/main" id="{759FE829-0AC6-5C67-26BA-85291A44D07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5932" r="5932"/>
          <a:stretch/>
        </p:blipFill>
        <p:spPr>
          <a:xfrm>
            <a:off x="1" y="0"/>
            <a:ext cx="121919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FCBE3AD-8165-AB77-F296-C4B99AF587A2}"/>
              </a:ext>
            </a:extLst>
          </p:cNvPr>
          <p:cNvSpPr/>
          <p:nvPr/>
        </p:nvSpPr>
        <p:spPr>
          <a:xfrm>
            <a:off x="7073853" y="1"/>
            <a:ext cx="5118148" cy="68579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spcAft>
                <a:spcPts val="1200"/>
              </a:spcAft>
              <a:buNone/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56C9B-5BDD-2B80-9311-5026089F6FA4}"/>
              </a:ext>
            </a:extLst>
          </p:cNvPr>
          <p:cNvSpPr/>
          <p:nvPr/>
        </p:nvSpPr>
        <p:spPr>
          <a:xfrm>
            <a:off x="11016343" y="-1"/>
            <a:ext cx="117565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186;g15242a77301_0_36">
            <a:extLst>
              <a:ext uri="{FF2B5EF4-FFF2-40B4-BE49-F238E27FC236}">
                <a16:creationId xmlns:a16="http://schemas.microsoft.com/office/drawing/2014/main" id="{C0E2FEF0-95A9-D94B-4DCC-0BBD47377346}"/>
              </a:ext>
            </a:extLst>
          </p:cNvPr>
          <p:cNvSpPr txBox="1"/>
          <p:nvPr/>
        </p:nvSpPr>
        <p:spPr>
          <a:xfrm>
            <a:off x="7711790" y="2229189"/>
            <a:ext cx="4180372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Let’s mainstream sustainability literacy together!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2656F07C-0F46-2EE3-8D92-B6488E50A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04899">
            <a:off x="7152990" y="1725807"/>
            <a:ext cx="1117600" cy="635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2306DE-A918-F622-652C-BD2C6E03222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23288" y="4506913"/>
            <a:ext cx="3368675" cy="43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err="1"/>
              <a:t>email@sulitest.org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02;g17e0bfdbd35_1_189">
            <a:extLst>
              <a:ext uri="{FF2B5EF4-FFF2-40B4-BE49-F238E27FC236}">
                <a16:creationId xmlns:a16="http://schemas.microsoft.com/office/drawing/2014/main" id="{D45CD633-682E-F882-93B7-DDB001DE9FAA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86;g15242a77301_0_36">
            <a:extLst>
              <a:ext uri="{FF2B5EF4-FFF2-40B4-BE49-F238E27FC236}">
                <a16:creationId xmlns:a16="http://schemas.microsoft.com/office/drawing/2014/main" id="{F190B1A8-7E5D-C7B4-BC06-CA2D730083F4}"/>
              </a:ext>
            </a:extLst>
          </p:cNvPr>
          <p:cNvSpPr txBox="1"/>
          <p:nvPr/>
        </p:nvSpPr>
        <p:spPr>
          <a:xfrm>
            <a:off x="8428892" y="1283834"/>
            <a:ext cx="2790093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Appendix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" name="Picture 13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A773316-0AE6-DB1C-1E6C-75CDCFC1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25029">
            <a:off x="10320217" y="991733"/>
            <a:ext cx="111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1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1807599" y="-110359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3976199" y="958433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4673387" y="2155471"/>
            <a:ext cx="168043" cy="33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07" y="2468563"/>
            <a:ext cx="10394932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06" y="1318738"/>
            <a:ext cx="4673415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510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1807599" y="-110359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3976199" y="958433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4673387" y="2155471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07" y="2468563"/>
            <a:ext cx="10394932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06" y="1318738"/>
            <a:ext cx="4673415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6626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07B3A81-F00D-6885-E648-5EB9D441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421390"/>
            <a:ext cx="12192000" cy="217448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4E77E8-DA52-FAFA-E782-8E4CDE71E85F}"/>
              </a:ext>
            </a:extLst>
          </p:cNvPr>
          <p:cNvSpPr/>
          <p:nvPr/>
        </p:nvSpPr>
        <p:spPr>
          <a:xfrm>
            <a:off x="1358501" y="2152023"/>
            <a:ext cx="4543536" cy="3829677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F67725-A6B0-28AE-6B7D-66299BE3D555}"/>
              </a:ext>
            </a:extLst>
          </p:cNvPr>
          <p:cNvSpPr/>
          <p:nvPr/>
        </p:nvSpPr>
        <p:spPr>
          <a:xfrm>
            <a:off x="6457518" y="2152022"/>
            <a:ext cx="4543536" cy="3829677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321C0EA-8562-FE01-EC56-245539AD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A0105F89-403D-2B3D-734D-48D81258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FE17E1-B150-1649-938B-BF8AD2B2C4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5941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240CF36-B1C5-8273-6E1D-74FCAC8780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1895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90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box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07B3A81-F00D-6885-E648-5EB9D441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421390"/>
            <a:ext cx="12192000" cy="217448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4E77E8-DA52-FAFA-E782-8E4CDE71E85F}"/>
              </a:ext>
            </a:extLst>
          </p:cNvPr>
          <p:cNvSpPr/>
          <p:nvPr/>
        </p:nvSpPr>
        <p:spPr>
          <a:xfrm>
            <a:off x="1358501" y="2152023"/>
            <a:ext cx="4543536" cy="3829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F67725-A6B0-28AE-6B7D-66299BE3D555}"/>
              </a:ext>
            </a:extLst>
          </p:cNvPr>
          <p:cNvSpPr/>
          <p:nvPr/>
        </p:nvSpPr>
        <p:spPr>
          <a:xfrm>
            <a:off x="6457518" y="2152022"/>
            <a:ext cx="4543536" cy="3829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321C0EA-8562-FE01-EC56-245539AD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A0105F89-403D-2B3D-734D-48D81258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FE17E1-B150-1649-938B-BF8AD2B2C4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5941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240CF36-B1C5-8273-6E1D-74FCAC8780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1895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280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5921C8A6-14D9-6BF6-5E80-9ADC82E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548984"/>
            <a:ext cx="12192000" cy="21744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25F03-3428-1DC0-FEA2-C5E7AB6583EA}"/>
              </a:ext>
            </a:extLst>
          </p:cNvPr>
          <p:cNvSpPr txBox="1">
            <a:spLocks/>
          </p:cNvSpPr>
          <p:nvPr/>
        </p:nvSpPr>
        <p:spPr>
          <a:xfrm>
            <a:off x="305267" y="4217965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E12CC-92B2-D533-AC0B-26D69EEA8813}"/>
              </a:ext>
            </a:extLst>
          </p:cNvPr>
          <p:cNvSpPr/>
          <p:nvPr/>
        </p:nvSpPr>
        <p:spPr>
          <a:xfrm>
            <a:off x="588136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2" name="Picture 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E7A1205-5AA3-35AF-DF1F-3A5E892F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FE71AF35-3FD4-C263-7340-92B8CF605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615BFF-4954-203F-073B-B678B98990E1}"/>
              </a:ext>
            </a:extLst>
          </p:cNvPr>
          <p:cNvSpPr/>
          <p:nvPr/>
        </p:nvSpPr>
        <p:spPr>
          <a:xfrm>
            <a:off x="4464748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685A6A-04D2-6467-DB37-B5FDA372BD20}"/>
              </a:ext>
            </a:extLst>
          </p:cNvPr>
          <p:cNvSpPr/>
          <p:nvPr/>
        </p:nvSpPr>
        <p:spPr>
          <a:xfrm>
            <a:off x="8215679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C959FCCC-77F8-305F-0DCA-BFB5EFFE4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136" y="2237396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F100486-1C7B-B52E-EF04-2238A1E746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64748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E216A4A-2779-89C8-B895-00A702447F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5679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6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box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5921C8A6-14D9-6BF6-5E80-9ADC82E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548984"/>
            <a:ext cx="12192000" cy="21744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25F03-3428-1DC0-FEA2-C5E7AB6583EA}"/>
              </a:ext>
            </a:extLst>
          </p:cNvPr>
          <p:cNvSpPr txBox="1">
            <a:spLocks/>
          </p:cNvSpPr>
          <p:nvPr/>
        </p:nvSpPr>
        <p:spPr>
          <a:xfrm>
            <a:off x="305267" y="4217965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E12CC-92B2-D533-AC0B-26D69EEA8813}"/>
              </a:ext>
            </a:extLst>
          </p:cNvPr>
          <p:cNvSpPr/>
          <p:nvPr/>
        </p:nvSpPr>
        <p:spPr>
          <a:xfrm>
            <a:off x="588136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2" name="Picture 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E7A1205-5AA3-35AF-DF1F-3A5E892F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FE71AF35-3FD4-C263-7340-92B8CF605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615BFF-4954-203F-073B-B678B98990E1}"/>
              </a:ext>
            </a:extLst>
          </p:cNvPr>
          <p:cNvSpPr/>
          <p:nvPr/>
        </p:nvSpPr>
        <p:spPr>
          <a:xfrm>
            <a:off x="4464748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685A6A-04D2-6467-DB37-B5FDA372BD20}"/>
              </a:ext>
            </a:extLst>
          </p:cNvPr>
          <p:cNvSpPr/>
          <p:nvPr/>
        </p:nvSpPr>
        <p:spPr>
          <a:xfrm>
            <a:off x="8215679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C959FCCC-77F8-305F-0DCA-BFB5EFFE4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136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F100486-1C7B-B52E-EF04-2238A1E746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64748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E216A4A-2779-89C8-B895-00A702447F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5679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23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6A8491-4C3B-020E-E75C-42250FCD8CA6}"/>
              </a:ext>
            </a:extLst>
          </p:cNvPr>
          <p:cNvGrpSpPr/>
          <p:nvPr/>
        </p:nvGrpSpPr>
        <p:grpSpPr>
          <a:xfrm>
            <a:off x="8310686" y="-192008"/>
            <a:ext cx="3555386" cy="2448957"/>
            <a:chOff x="2578959" y="-80495"/>
            <a:chExt cx="3555386" cy="2448957"/>
          </a:xfrm>
        </p:grpSpPr>
        <p:pic>
          <p:nvPicPr>
            <p:cNvPr id="4" name="Picture 3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A4854DA3-2D9D-4881-15BC-47FDBC269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21"/>
            <a:stretch/>
          </p:blipFill>
          <p:spPr>
            <a:xfrm rot="12993376">
              <a:off x="2578959" y="-80495"/>
              <a:ext cx="3555386" cy="2174487"/>
            </a:xfrm>
            <a:prstGeom prst="rect">
              <a:avLst/>
            </a:prstGeom>
          </p:spPr>
        </p:pic>
        <p:pic>
          <p:nvPicPr>
            <p:cNvPr id="5" name="Picture 4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FFC9340E-FDE1-C705-6BB1-8C583C8C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440217">
              <a:off x="4747559" y="988297"/>
              <a:ext cx="1117600" cy="635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8C5788-77C3-7D1A-30FA-1D4CDE49B91C}"/>
                </a:ext>
              </a:extLst>
            </p:cNvPr>
            <p:cNvSpPr/>
            <p:nvPr/>
          </p:nvSpPr>
          <p:spPr>
            <a:xfrm>
              <a:off x="5444747" y="2185335"/>
              <a:ext cx="197224" cy="18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E3855BDF-63C8-B7B2-C288-2DDF27B75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102" y="1318738"/>
            <a:ext cx="3671372" cy="478571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B535FA1-24DA-CD2E-5678-AA415E9F2E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5102" y="2468562"/>
            <a:ext cx="3868596" cy="364821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9DDA50-A0BB-14E8-CBEF-4F75AB858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7562" y="719138"/>
            <a:ext cx="6130573" cy="5397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i="1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47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6;g13556d980d4_0_99">
            <a:extLst>
              <a:ext uri="{FF2B5EF4-FFF2-40B4-BE49-F238E27FC236}">
                <a16:creationId xmlns:a16="http://schemas.microsoft.com/office/drawing/2014/main" id="{4D9D16F2-612D-B146-AC61-A8EBD934FF89}"/>
              </a:ext>
            </a:extLst>
          </p:cNvPr>
          <p:cNvSpPr txBox="1">
            <a:spLocks/>
          </p:cNvSpPr>
          <p:nvPr/>
        </p:nvSpPr>
        <p:spPr>
          <a:xfrm>
            <a:off x="10668000" y="6519852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z="1000" smtClean="0">
                <a:latin typeface="Poppins" pitchFamily="2" charset="77"/>
                <a:cs typeface="Poppins" pitchFamily="2" charset="77"/>
              </a:rPr>
              <a:t>‹#›</a:t>
            </a:fld>
            <a:endParaRPr lang="en-GB"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Google Shape;386;g10864cc1c98_0_174">
            <a:extLst>
              <a:ext uri="{FF2B5EF4-FFF2-40B4-BE49-F238E27FC236}">
                <a16:creationId xmlns:a16="http://schemas.microsoft.com/office/drawing/2014/main" id="{7E3F72B1-646A-944D-AD7C-8BCF03038A26}"/>
              </a:ext>
            </a:extLst>
          </p:cNvPr>
          <p:cNvSpPr txBox="1"/>
          <p:nvPr/>
        </p:nvSpPr>
        <p:spPr>
          <a:xfrm>
            <a:off x="4793855" y="6512311"/>
            <a:ext cx="2604289" cy="25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Confidentiel </a:t>
            </a: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– Sulitest ® 2025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cs typeface="Poppins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93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9" r:id="rId4"/>
    <p:sldLayoutId id="2147483717" r:id="rId5"/>
    <p:sldLayoutId id="2147483720" r:id="rId6"/>
    <p:sldLayoutId id="2147483715" r:id="rId7"/>
    <p:sldLayoutId id="2147483721" r:id="rId8"/>
    <p:sldLayoutId id="2147483711" r:id="rId9"/>
    <p:sldLayoutId id="2147483703" r:id="rId10"/>
    <p:sldLayoutId id="2147483723" r:id="rId11"/>
    <p:sldLayoutId id="2147483713" r:id="rId12"/>
    <p:sldLayoutId id="21474837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6;g13556d980d4_0_99">
            <a:extLst>
              <a:ext uri="{FF2B5EF4-FFF2-40B4-BE49-F238E27FC236}">
                <a16:creationId xmlns:a16="http://schemas.microsoft.com/office/drawing/2014/main" id="{4D9D16F2-612D-B146-AC61-A8EBD934FF89}"/>
              </a:ext>
            </a:extLst>
          </p:cNvPr>
          <p:cNvSpPr txBox="1">
            <a:spLocks/>
          </p:cNvSpPr>
          <p:nvPr/>
        </p:nvSpPr>
        <p:spPr>
          <a:xfrm>
            <a:off x="10668000" y="6519852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z="1000" smtClean="0">
                <a:latin typeface="Poppins" pitchFamily="2" charset="77"/>
                <a:cs typeface="Poppins" pitchFamily="2" charset="77"/>
              </a:rPr>
              <a:t>‹#›</a:t>
            </a:fld>
            <a:endParaRPr lang="en-GB" sz="1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Google Shape;386;g10864cc1c98_0_174">
            <a:extLst>
              <a:ext uri="{FF2B5EF4-FFF2-40B4-BE49-F238E27FC236}">
                <a16:creationId xmlns:a16="http://schemas.microsoft.com/office/drawing/2014/main" id="{7E3F72B1-646A-944D-AD7C-8BCF03038A26}"/>
              </a:ext>
            </a:extLst>
          </p:cNvPr>
          <p:cNvSpPr txBox="1"/>
          <p:nvPr/>
        </p:nvSpPr>
        <p:spPr>
          <a:xfrm>
            <a:off x="4793855" y="6512311"/>
            <a:ext cx="2604289" cy="25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Confidentiel </a:t>
            </a: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2C3946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Arial"/>
              </a:rPr>
              <a:t>– Sulitest ® 2025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cs typeface="Poppins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5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E7C1-8838-AFBE-3B85-8D031A77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6895"/>
            <a:ext cx="10515600" cy="1325563"/>
          </a:xfrm>
        </p:spPr>
        <p:txBody>
          <a:bodyPr/>
          <a:lstStyle/>
          <a:p>
            <a:r>
              <a:rPr lang="en-GB" b="1" dirty="0" err="1"/>
              <a:t>Découvrez</a:t>
            </a:r>
            <a:r>
              <a:rPr lang="en-GB" b="1" dirty="0"/>
              <a:t> les Guides </a:t>
            </a:r>
            <a:r>
              <a:rPr lang="en-GB" b="1" dirty="0" err="1"/>
              <a:t>d’appentissage</a:t>
            </a:r>
            <a:r>
              <a:rPr lang="en-GB" b="1" dirty="0"/>
              <a:t> TASK™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EF2928-E452-3925-7FE3-A154686EA5E2}"/>
              </a:ext>
            </a:extLst>
          </p:cNvPr>
          <p:cNvSpPr txBox="1"/>
          <p:nvPr/>
        </p:nvSpPr>
        <p:spPr>
          <a:xfrm>
            <a:off x="1394948" y="4106645"/>
            <a:ext cx="9402104" cy="1208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Après avoir terminé l'évaluation TASK™, vous aurez accès aux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</a:br>
            <a:r>
              <a:rPr lang="en-GB" sz="2000" b="1" dirty="0">
                <a:solidFill>
                  <a:srgbClr val="0C7870"/>
                </a:solidFill>
                <a:latin typeface="Poppins"/>
              </a:rPr>
              <a:t>G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uides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d’apprentissage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TASK™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, un ensemble personnalisé de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ressources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pédagogiques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conçu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pour vous aider à continuer à développer vos connaissances en matière de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durabilité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787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275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B51BE3-B18F-416F-AE2A-149ECE90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569384" y="1083094"/>
            <a:ext cx="5301345" cy="478571"/>
          </a:xfrm>
        </p:spPr>
        <p:txBody>
          <a:bodyPr/>
          <a:lstStyle/>
          <a:p>
            <a:r>
              <a:rPr lang="en-GB" sz="3200" b="1" dirty="0"/>
              <a:t>Que sont les Guides </a:t>
            </a:r>
            <a:r>
              <a:rPr lang="en-GB" sz="3200" b="1" dirty="0" err="1"/>
              <a:t>d’apprentissage</a:t>
            </a:r>
            <a:r>
              <a:rPr lang="en-GB" sz="3200" b="1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05C01-BD18-62FA-3A6E-7ED7DEE54BA8}"/>
              </a:ext>
            </a:extLst>
          </p:cNvPr>
          <p:cNvSpPr txBox="1">
            <a:spLocks/>
          </p:cNvSpPr>
          <p:nvPr/>
        </p:nvSpPr>
        <p:spPr>
          <a:xfrm>
            <a:off x="5569384" y="2204999"/>
            <a:ext cx="5737414" cy="3695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Les Guides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d’apprentissage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TASK™ vous apportent une aide claire et structurée pour mieux comprendre les questions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liées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à 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durabilité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.</a:t>
            </a:r>
            <a:endParaRPr lang="en-GB" sz="2000" dirty="0">
              <a:solidFill>
                <a:srgbClr val="283848"/>
              </a:solidFill>
              <a:latin typeface="Poppins"/>
            </a:endParaRPr>
          </a:p>
          <a:p>
            <a:pPr marL="0" indent="0">
              <a:buNone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Chaque guide est adapté à vos résultats et vous aide à :</a:t>
            </a:r>
          </a:p>
          <a:p>
            <a:pPr lvl="1">
              <a:spcAft>
                <a:spcPts val="600"/>
              </a:spcAf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Renforcer les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sujets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dans lesquels vous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avez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des axes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d’amélioration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lvl="1">
              <a:spcAft>
                <a:spcPts val="600"/>
              </a:spcAf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Comprendre les concepts clés derrière chaque thème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lié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à la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durabilité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83848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lvl="1">
              <a:spcAft>
                <a:spcPts val="600"/>
              </a:spcAf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3848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Poursuivre votre apprentissage grâce à des ressources fiables et soigneusement sélectionnées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0C634-825D-F9CE-6895-BE871958F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59" b="15059"/>
          <a:stretch/>
        </p:blipFill>
        <p:spPr>
          <a:xfrm>
            <a:off x="-2606529" y="849856"/>
            <a:ext cx="7831668" cy="54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4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93CA7-6EB3-2B25-346B-C140BCF3FC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1905" y="2253410"/>
            <a:ext cx="6339049" cy="3695569"/>
          </a:xfrm>
        </p:spPr>
        <p:txBody>
          <a:bodyPr/>
          <a:lstStyle/>
          <a:p>
            <a:r>
              <a:rPr lang="en-GB" sz="2000" dirty="0">
                <a:solidFill>
                  <a:schemeClr val="tx2"/>
                </a:solidFill>
                <a:latin typeface="Poppins"/>
              </a:rPr>
              <a:t>Une fois que vous aurez reçu vos résultats TASK™ :</a:t>
            </a:r>
          </a:p>
          <a:p>
            <a:r>
              <a:rPr lang="en-GB" sz="2000" dirty="0">
                <a:solidFill>
                  <a:schemeClr val="tx2"/>
                </a:solidFill>
                <a:latin typeface="Poppins"/>
              </a:rPr>
              <a:t>Vous recevrez 5 à 10 Guides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d’apprentissage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personnalisés</a:t>
            </a:r>
            <a:endParaRPr lang="en-GB" sz="2000" dirty="0">
              <a:solidFill>
                <a:schemeClr val="tx2"/>
              </a:solidFill>
              <a:latin typeface="Poppins"/>
            </a:endParaRPr>
          </a:p>
          <a:p>
            <a:r>
              <a:rPr lang="en-GB" sz="2000" dirty="0">
                <a:solidFill>
                  <a:schemeClr val="tx2"/>
                </a:solidFill>
                <a:latin typeface="Poppins"/>
              </a:rPr>
              <a:t>Les guides que vous recevrez dépendront de votre score à TASK™ </a:t>
            </a:r>
          </a:p>
          <a:p>
            <a:r>
              <a:rPr lang="en-GB" sz="2000" dirty="0">
                <a:solidFill>
                  <a:schemeClr val="tx2"/>
                </a:solidFill>
                <a:latin typeface="Poppins"/>
              </a:rPr>
              <a:t>Dans </a:t>
            </a:r>
            <a:r>
              <a:rPr lang="en-GB" sz="2000" dirty="0" err="1">
                <a:solidFill>
                  <a:schemeClr val="tx2"/>
                </a:solidFill>
                <a:latin typeface="Poppins"/>
              </a:rPr>
              <a:t>chaque</a:t>
            </a:r>
            <a:r>
              <a:rPr lang="en-GB" sz="2000" dirty="0">
                <a:solidFill>
                  <a:schemeClr val="tx2"/>
                </a:solidFill>
                <a:latin typeface="Poppins"/>
              </a:rPr>
              <a:t> guide, vous trouverez :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De brèves explications sur le sujet et son importance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Les principaux thèmes à explorer et les objectifs d'apprentissage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Des articles, des vidéos et des références sélectionnés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D05B2-C742-BA7E-1C77-3FF7334F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41" y="997831"/>
            <a:ext cx="4772090" cy="478571"/>
          </a:xfrm>
        </p:spPr>
        <p:txBody>
          <a:bodyPr/>
          <a:lstStyle/>
          <a:p>
            <a:r>
              <a:rPr lang="en-GB" sz="3200" b="1" dirty="0"/>
              <a:t>Comment </a:t>
            </a:r>
            <a:r>
              <a:rPr lang="en-GB" sz="3200" b="1" dirty="0" err="1"/>
              <a:t>cela</a:t>
            </a:r>
            <a:r>
              <a:rPr lang="en-GB" sz="3200" b="1" dirty="0"/>
              <a:t> </a:t>
            </a:r>
            <a:br>
              <a:rPr lang="en-GB" sz="3200" b="1" dirty="0"/>
            </a:br>
            <a:r>
              <a:rPr lang="en-GB" sz="3200" b="1" dirty="0" err="1"/>
              <a:t>fonctionne</a:t>
            </a:r>
            <a:endParaRPr lang="en-GB" sz="32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233D8B-81E5-6457-AD2F-7890B8FB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350" y="693869"/>
            <a:ext cx="5353650" cy="53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F2DBD504-8672-02A2-FCF2-46B6BD44F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2193261" y="-96912"/>
            <a:ext cx="3555386" cy="2174487"/>
          </a:xfrm>
          <a:prstGeom prst="rect">
            <a:avLst/>
          </a:prstGeom>
        </p:spPr>
      </p:pic>
      <p:pic>
        <p:nvPicPr>
          <p:cNvPr id="3" name="Picture 2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29421DEB-99EB-7D3A-0E96-4C677A459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4361861" y="971880"/>
            <a:ext cx="1117600" cy="63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8394DE-DD06-03EA-90D1-198C75494B2C}"/>
              </a:ext>
            </a:extLst>
          </p:cNvPr>
          <p:cNvSpPr/>
          <p:nvPr/>
        </p:nvSpPr>
        <p:spPr>
          <a:xfrm>
            <a:off x="5059049" y="2168918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7C90B1F-3C0B-9CAC-0931-E322133812F7}"/>
              </a:ext>
            </a:extLst>
          </p:cNvPr>
          <p:cNvSpPr txBox="1">
            <a:spLocks/>
          </p:cNvSpPr>
          <p:nvPr/>
        </p:nvSpPr>
        <p:spPr>
          <a:xfrm>
            <a:off x="621149" y="2598234"/>
            <a:ext cx="6348364" cy="3565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2"/>
                </a:solidFill>
                <a:latin typeface="Poppins"/>
              </a:rPr>
              <a:t>Ils constituent un moyen simple et pratique pour :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Réviser les sujets que vous ne maîtrisez pas parfaitement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Préparer vos cours ou approfondir vos connaissances de manière autonome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Explorer des sujets qui peuvent être nouveaux ou en dehors de votre domaine d'études principal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Relier les thèmes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liés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à la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durabilité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à vos propres intérêts académiques ou professionnels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14F5156-1802-5718-236F-C0930F68EF59}"/>
              </a:ext>
            </a:extLst>
          </p:cNvPr>
          <p:cNvSpPr txBox="1">
            <a:spLocks/>
          </p:cNvSpPr>
          <p:nvPr/>
        </p:nvSpPr>
        <p:spPr>
          <a:xfrm>
            <a:off x="888966" y="928195"/>
            <a:ext cx="4170083" cy="4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>
                <a:solidFill>
                  <a:schemeClr val="tx2"/>
                </a:solidFill>
              </a:rPr>
              <a:t>Pourquoi</a:t>
            </a:r>
            <a:r>
              <a:rPr lang="en-GB" sz="3200" b="1" dirty="0">
                <a:solidFill>
                  <a:schemeClr val="tx2"/>
                </a:solidFill>
              </a:rPr>
              <a:t> les utiliser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CA2D6D-FD25-7CB2-1311-EC35DC62B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200" y="693869"/>
            <a:ext cx="5356800" cy="53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F2DBD504-8672-02A2-FCF2-46B6BD44F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/>
          <a:stretch/>
        </p:blipFill>
        <p:spPr>
          <a:xfrm rot="12993376">
            <a:off x="2193261" y="-96912"/>
            <a:ext cx="3555386" cy="2174487"/>
          </a:xfrm>
          <a:prstGeom prst="rect">
            <a:avLst/>
          </a:prstGeom>
        </p:spPr>
      </p:pic>
      <p:pic>
        <p:nvPicPr>
          <p:cNvPr id="3" name="Picture 2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29421DEB-99EB-7D3A-0E96-4C677A459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0217">
            <a:off x="4361861" y="971880"/>
            <a:ext cx="1117600" cy="63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8394DE-DD06-03EA-90D1-198C75494B2C}"/>
              </a:ext>
            </a:extLst>
          </p:cNvPr>
          <p:cNvSpPr/>
          <p:nvPr/>
        </p:nvSpPr>
        <p:spPr>
          <a:xfrm>
            <a:off x="5059049" y="2168918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14F5156-1802-5718-236F-C0930F68EF59}"/>
              </a:ext>
            </a:extLst>
          </p:cNvPr>
          <p:cNvSpPr txBox="1">
            <a:spLocks/>
          </p:cNvSpPr>
          <p:nvPr/>
        </p:nvSpPr>
        <p:spPr>
          <a:xfrm>
            <a:off x="621150" y="990499"/>
            <a:ext cx="4437900" cy="478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</a:rPr>
              <a:t>Comment y </a:t>
            </a:r>
            <a:r>
              <a:rPr lang="en-GB" sz="3200" b="1" dirty="0" err="1">
                <a:solidFill>
                  <a:schemeClr val="tx2"/>
                </a:solidFill>
              </a:rPr>
              <a:t>accéder</a:t>
            </a:r>
            <a:r>
              <a:rPr lang="en-GB" sz="3200" b="1" dirty="0">
                <a:solidFill>
                  <a:schemeClr val="tx2"/>
                </a:solidFill>
              </a:rPr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38B97-D9A6-9502-DBE5-FF4C5D3C51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059" b="15059"/>
          <a:stretch/>
        </p:blipFill>
        <p:spPr>
          <a:xfrm>
            <a:off x="5489535" y="692523"/>
            <a:ext cx="7831668" cy="547295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0706A7A-E57E-5150-4EB4-AD291B2D4D2E}"/>
              </a:ext>
            </a:extLst>
          </p:cNvPr>
          <p:cNvSpPr txBox="1">
            <a:spLocks/>
          </p:cNvSpPr>
          <p:nvPr/>
        </p:nvSpPr>
        <p:spPr>
          <a:xfrm>
            <a:off x="621149" y="2336199"/>
            <a:ext cx="4605943" cy="3565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Une fois vos résultats TASK™ disponibles 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Connectez-vous à votre compte TASK™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Cliquez sur le bouton « Résultats »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Cliquez sur l'onglet « Guides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d’apprentissage</a:t>
            </a:r>
            <a:r>
              <a:rPr lang="en-GB" sz="1800" dirty="0">
                <a:solidFill>
                  <a:schemeClr val="tx2"/>
                </a:solidFill>
                <a:latin typeface="Poppins"/>
              </a:rPr>
              <a:t> »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Explorez les guides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Poppins"/>
              </a:rPr>
              <a:t>Partagez vos commentaires à l'aide du système de notation par étoiles dans chaque guide et du </a:t>
            </a:r>
            <a:r>
              <a:rPr lang="en-GB" sz="1800" dirty="0" err="1">
                <a:solidFill>
                  <a:schemeClr val="tx2"/>
                </a:solidFill>
                <a:latin typeface="Poppins"/>
              </a:rPr>
              <a:t>formulaire</a:t>
            </a:r>
            <a:endParaRPr lang="en-GB" sz="1800" dirty="0">
              <a:solidFill>
                <a:schemeClr val="tx2"/>
              </a:solidFill>
              <a:latin typeface="Poppins"/>
            </a:endParaRP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C78FE499-EF3D-690E-0FCA-2D8BBC68B688}"/>
              </a:ext>
            </a:extLst>
          </p:cNvPr>
          <p:cNvSpPr/>
          <p:nvPr/>
        </p:nvSpPr>
        <p:spPr>
          <a:xfrm>
            <a:off x="11738610" y="4089717"/>
            <a:ext cx="171450" cy="58293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2401DA9F-1039-E2E3-0EB6-C70ED7CBACF1}"/>
              </a:ext>
            </a:extLst>
          </p:cNvPr>
          <p:cNvSpPr/>
          <p:nvPr/>
        </p:nvSpPr>
        <p:spPr>
          <a:xfrm rot="8012826">
            <a:off x="9825220" y="1639700"/>
            <a:ext cx="171450" cy="58293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litest">
  <a:themeElements>
    <a:clrScheme name="Sulitest Branding">
      <a:dk1>
        <a:srgbClr val="333333"/>
      </a:dk1>
      <a:lt1>
        <a:srgbClr val="FFFFFF"/>
      </a:lt1>
      <a:dk2>
        <a:srgbClr val="283848"/>
      </a:dk2>
      <a:lt2>
        <a:srgbClr val="F9F3EE"/>
      </a:lt2>
      <a:accent1>
        <a:srgbClr val="0C7870"/>
      </a:accent1>
      <a:accent2>
        <a:srgbClr val="BC7D4D"/>
      </a:accent2>
      <a:accent3>
        <a:srgbClr val="999ED3"/>
      </a:accent3>
      <a:accent4>
        <a:srgbClr val="A1DDD8"/>
      </a:accent4>
      <a:accent5>
        <a:srgbClr val="ECBE9B"/>
      </a:accent5>
      <a:accent6>
        <a:srgbClr val="FFE39B"/>
      </a:accent6>
      <a:hlink>
        <a:srgbClr val="0C7870"/>
      </a:hlink>
      <a:folHlink>
        <a:srgbClr val="A1DDD8"/>
      </a:folHlink>
    </a:clrScheme>
    <a:fontScheme name="Poppins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litest" id="{EE04EFF6-E9D7-254F-BB9D-4BE1B6D5AA9E}" vid="{1B4670CD-4491-6644-B1B6-8423A25D46BA}"/>
    </a:ext>
  </a:extLst>
</a:theme>
</file>

<file path=ppt/theme/theme2.xml><?xml version="1.0" encoding="utf-8"?>
<a:theme xmlns:a="http://schemas.openxmlformats.org/drawingml/2006/main" name="1_Sulitest">
  <a:themeElements>
    <a:clrScheme name="Sulitest Branding">
      <a:dk1>
        <a:srgbClr val="333333"/>
      </a:dk1>
      <a:lt1>
        <a:srgbClr val="FFFFFF"/>
      </a:lt1>
      <a:dk2>
        <a:srgbClr val="283848"/>
      </a:dk2>
      <a:lt2>
        <a:srgbClr val="F9F3EE"/>
      </a:lt2>
      <a:accent1>
        <a:srgbClr val="0C7870"/>
      </a:accent1>
      <a:accent2>
        <a:srgbClr val="BC7D4D"/>
      </a:accent2>
      <a:accent3>
        <a:srgbClr val="999ED3"/>
      </a:accent3>
      <a:accent4>
        <a:srgbClr val="A1DDD8"/>
      </a:accent4>
      <a:accent5>
        <a:srgbClr val="ECBE9B"/>
      </a:accent5>
      <a:accent6>
        <a:srgbClr val="FFE39B"/>
      </a:accent6>
      <a:hlink>
        <a:srgbClr val="0C7870"/>
      </a:hlink>
      <a:folHlink>
        <a:srgbClr val="A1DDD8"/>
      </a:folHlink>
    </a:clrScheme>
    <a:fontScheme name="Poppins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litest" id="{EE04EFF6-E9D7-254F-BB9D-4BE1B6D5AA9E}" vid="{1B4670CD-4491-6644-B1B6-8423A25D46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825ece-1ad0-47b3-8d11-f21dc8bd1ecc">
      <Terms xmlns="http://schemas.microsoft.com/office/infopath/2007/PartnerControls"/>
    </lcf76f155ced4ddcb4097134ff3c332f>
    <TaxCatchAll xmlns="fe066a32-531b-40a5-bb8b-33320212f89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B0A7422840B48AF39D4C46C46D1ED" ma:contentTypeVersion="18" ma:contentTypeDescription="Crée un document." ma:contentTypeScope="" ma:versionID="ef54ee1e352d09d740bc448b258c6ab5">
  <xsd:schema xmlns:xsd="http://www.w3.org/2001/XMLSchema" xmlns:xs="http://www.w3.org/2001/XMLSchema" xmlns:p="http://schemas.microsoft.com/office/2006/metadata/properties" xmlns:ns2="fe066a32-531b-40a5-bb8b-33320212f89d" xmlns:ns3="73825ece-1ad0-47b3-8d11-f21dc8bd1ecc" targetNamespace="http://schemas.microsoft.com/office/2006/metadata/properties" ma:root="true" ma:fieldsID="3c2707255ff7b6aa2b53ab065f3a7c77" ns2:_="" ns3:_="">
    <xsd:import namespace="fe066a32-531b-40a5-bb8b-33320212f89d"/>
    <xsd:import namespace="73825ece-1ad0-47b3-8d11-f21dc8bd1ec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66a32-531b-40a5-bb8b-33320212f8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afd5b77f-f048-490f-a8e8-00acccb262e8}" ma:internalName="TaxCatchAll" ma:showField="CatchAllData" ma:web="fe066a32-531b-40a5-bb8b-33320212f8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25ece-1ad0-47b3-8d11-f21dc8bd1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b8bc4a8e-27ba-45ee-a0e2-52db1612b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F71008-B265-47A3-A941-CA613D81A6E8}">
  <ds:schemaRefs>
    <ds:schemaRef ds:uri="73825ece-1ad0-47b3-8d11-f21dc8bd1ec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e066a32-531b-40a5-bb8b-33320212f89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BA7AE8-A867-4F1C-BA19-55AAB88B0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066a32-531b-40a5-bb8b-33320212f89d"/>
    <ds:schemaRef ds:uri="73825ece-1ad0-47b3-8d11-f21dc8bd1e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045A50-F6BC-4891-9ABF-B2BA44AB8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Sulitest</Template>
  <TotalTime>142</TotalTime>
  <Words>299</Words>
  <Application>Microsoft Office PowerPoint</Application>
  <PresentationFormat>Widescreen</PresentationFormat>
  <Paragraphs>30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Sulitest</vt:lpstr>
      <vt:lpstr>1_Sulitest</vt:lpstr>
      <vt:lpstr>Découvrez les Guides d’appentissage TASK™</vt:lpstr>
      <vt:lpstr>Que sont les Guides d’apprentissage?</vt:lpstr>
      <vt:lpstr>Comment cela  fonctionne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TASK™ Study Guides</dc:title>
  <dc:creator>Estela Castelli Florino Pilz</dc:creator>
  <cp:keywords>, docId:A524EA9F8479D1A27D8A9076FEEC3BB4</cp:keywords>
  <cp:lastModifiedBy>Pierre Schulz</cp:lastModifiedBy>
  <cp:revision>10</cp:revision>
  <dcterms:created xsi:type="dcterms:W3CDTF">2025-10-14T12:06:06Z</dcterms:created>
  <dcterms:modified xsi:type="dcterms:W3CDTF">2025-11-14T15:52:13Z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0x010100FE7B0A7422840B48AF39D4C46C46D1ED</vt:lpwstr>
  </property>
  <property fmtid="{D5CDD505-2E9C-101B-9397-08002B2CF9AE}" pid="3" name="MediaServiceImageTags">
    <vt:lpwstr/>
  </property>
</Properties>
</file>