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omments/modernComment_130_C219BC12.xml" ContentType="application/vnd.ms-powerpoint.comment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2" r:id="rId4"/>
    <p:sldMasterId id="2147483701" r:id="rId5"/>
    <p:sldMasterId id="2147483709" r:id="rId6"/>
    <p:sldMasterId id="2147483726" r:id="rId7"/>
    <p:sldMasterId id="2147483768" r:id="rId8"/>
  </p:sldMasterIdLst>
  <p:notesMasterIdLst>
    <p:notesMasterId r:id="rId26"/>
  </p:notesMasterIdLst>
  <p:sldIdLst>
    <p:sldId id="808" r:id="rId9"/>
    <p:sldId id="838" r:id="rId10"/>
    <p:sldId id="853" r:id="rId11"/>
    <p:sldId id="854" r:id="rId12"/>
    <p:sldId id="288" r:id="rId13"/>
    <p:sldId id="855" r:id="rId14"/>
    <p:sldId id="859" r:id="rId15"/>
    <p:sldId id="858" r:id="rId16"/>
    <p:sldId id="313" r:id="rId17"/>
    <p:sldId id="809" r:id="rId18"/>
    <p:sldId id="304" r:id="rId19"/>
    <p:sldId id="829" r:id="rId20"/>
    <p:sldId id="831" r:id="rId21"/>
    <p:sldId id="832" r:id="rId22"/>
    <p:sldId id="833" r:id="rId23"/>
    <p:sldId id="850" r:id="rId24"/>
    <p:sldId id="27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" id="{C8B8B82C-3C6C-2843-940F-63F6E3F9643A}">
          <p14:sldIdLst>
            <p14:sldId id="808"/>
          </p14:sldIdLst>
        </p14:section>
        <p14:section name="Intro (option A)" id="{887FFC84-68CB-534F-A32F-AA330661153B}">
          <p14:sldIdLst/>
        </p14:section>
        <p14:section name="Intro (option B)" id="{EA9218D0-F650-724A-BB2B-2083563A2486}">
          <p14:sldIdLst>
            <p14:sldId id="838"/>
          </p14:sldIdLst>
        </p14:section>
        <p14:section name="Describing TASK" id="{08DD6426-48A4-074A-9E84-90594F3E6830}">
          <p14:sldIdLst>
            <p14:sldId id="853"/>
            <p14:sldId id="854"/>
            <p14:sldId id="288"/>
            <p14:sldId id="855"/>
            <p14:sldId id="859"/>
          </p14:sldIdLst>
        </p14:section>
        <p14:section name="Pricing slide" id="{AF8483A1-209B-344E-871A-959C03FD904C}">
          <p14:sldIdLst/>
        </p14:section>
        <p14:section name="Closing slide" id="{C5593D55-16BC-EB4E-9D27-C0192F21179A}">
          <p14:sldIdLst>
            <p14:sldId id="858"/>
          </p14:sldIdLst>
        </p14:section>
        <p14:section name="Appendix" id="{2D210D46-E64C-2845-BD11-DA4E717EBECA}">
          <p14:sldIdLst>
            <p14:sldId id="313"/>
            <p14:sldId id="809"/>
            <p14:sldId id="304"/>
            <p14:sldId id="829"/>
            <p14:sldId id="831"/>
            <p14:sldId id="832"/>
            <p14:sldId id="833"/>
            <p14:sldId id="850"/>
            <p14:sldId id="277"/>
          </p14:sldIdLst>
        </p14:section>
        <p14:section name="FAQ" id="{E404428B-57FF-0249-9F9D-786BFBF1A92C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6A0971A-7C6A-6B29-BFD7-974A6BCA6F9F}" name="Estela Castelli Florino Pilz" initials="ECFP" userId="904f18df14700631" providerId="Windows Live"/>
  <p188:author id="{60F2DF31-B051-169D-F9FE-E0CE6C2484B6}" name="Robin Bonnin" initials="RB" userId="S::robin@sulitest.org::b9f4d42a-e32d-40b8-9a77-e577fadff1b9" providerId="AD"/>
  <p188:author id="{D98B0F5A-476D-86FD-6C3F-88D8C48D13AF}" name="Mathieu Ferrière" initials="MF" userId="S::mathieu@sulitest.org::30e0d7aa-ac2c-4b32-b53f-3e8dd1776567" providerId="AD"/>
  <p188:author id="{EBB33F7A-3120-F0A4-FDA8-1151B51F5175}" name="Sales Team" initials="" userId="S::sales@sulitest.org::e6b9fb17-c0eb-43f5-bef0-562dd57c69ea" providerId="AD"/>
  <p188:author id="{F6A1027C-0B61-2B80-A505-8866EE2BEA99}" name="Iain Patton" initials="IP" userId="S::iain.p@caplorhorizons.org::3ca88c38-26d9-4f81-a737-77d3ada49ae7" providerId="AD"/>
  <p188:author id="{856A35A5-4510-A84C-0CA7-C96BD5C8C0BF}" name="Constantin Baltes" initials="CB" userId="S::constantin@sulitest.org::29740c7c-3fa7-454c-a223-4646af2b5767" providerId="AD"/>
  <p188:author id="{C92232A9-0997-63B9-A0C2-B802659F7164}" name="Pierre Schulz" initials="PS" userId="S::pierre@sulitest.org::aeaf6123-44c2-4173-bed1-39df770e6ad8" providerId="AD"/>
  <p188:author id="{E2E669C6-23E3-4478-7537-743DA10598EB}" name="Jean-Christophe CARTERON" initials="" userId="S::jc@sulitest.org::d4fdbbed-eba3-4ff9-ac11-9256e8a4b882" providerId="AD"/>
  <p188:author id="{366C5FF1-4F89-83D7-03D8-69CBE2202C10}" name="Estela Castelli Florino Pilz" initials="EC" userId="S::estela@sulitest.org::2429114a-955a-411f-9172-2efa8ff6b8c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4EF"/>
    <a:srgbClr val="0C8870"/>
    <a:srgbClr val="233646"/>
    <a:srgbClr val="666A8D"/>
    <a:srgbClr val="999ED3"/>
    <a:srgbClr val="466C8C"/>
    <a:srgbClr val="D9F1EF"/>
    <a:srgbClr val="F9EBC8"/>
    <a:srgbClr val="FFD22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76"/>
    <p:restoredTop sz="75211"/>
  </p:normalViewPr>
  <p:slideViewPr>
    <p:cSldViewPr snapToGrid="0">
      <p:cViewPr varScale="1">
        <p:scale>
          <a:sx n="87" d="100"/>
          <a:sy n="87" d="100"/>
        </p:scale>
        <p:origin x="115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omments/modernComment_130_C219BC12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E961A069-14C6-4F2B-94C1-BC253C694437}" authorId="{856A35A5-4510-A84C-0CA7-C96BD5C8C0BF}" status="resolved" created="2024-03-12T13:06:05.054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256466450" sldId="304"/>
      <ac:spMk id="2" creationId="{1BFB0A93-4BBF-212D-753A-3C13366064EE}"/>
      <ac:txMk cp="32">
        <ac:context len="33" hash="266672225"/>
      </ac:txMk>
    </ac:txMkLst>
    <p188:pos x="10698891" y="195648"/>
    <p188:txBody>
      <a:bodyPr/>
      <a:lstStyle/>
      <a:p>
        <a:r>
          <a:rPr lang="fr-FR"/>
          <a:t>je supprimerais cette partie [@Mathieu Ferrière] </a:t>
        </a:r>
      </a:p>
    </p188:txBody>
  </p188:cm>
  <p188:cm id="{DD72C3DB-5209-4A51-873A-A849F34A8103}" authorId="{856A35A5-4510-A84C-0CA7-C96BD5C8C0BF}" status="resolved" created="2024-03-12T13:06:25.241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256466450" sldId="304"/>
      <ac:spMk id="2" creationId="{1BFB0A93-4BBF-212D-753A-3C13366064EE}"/>
      <ac:txMk cp="2">
        <ac:context len="33" hash="266672225"/>
      </ac:txMk>
    </ac:txMkLst>
    <p188:pos x="2110945" y="195648"/>
    <p188:txBody>
      <a:bodyPr/>
      <a:lstStyle/>
      <a:p>
        <a:r>
          <a:rPr lang="fr-FR"/>
          <a:t>"offrez" ? [@Mathieu Ferrière] 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29EBB2-E607-0645-A3F9-0D7180951688}" type="datetimeFigureOut">
              <a:rPr lang="en-GB" smtClean="0"/>
              <a:t>14/06/2024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Cliquez pour modifier les styles de texte du Master</a:t>
            </a:r>
          </a:p>
          <a:p>
            <a:pPr lvl="1"/>
            <a:r>
              <a:rPr lang="en-GB"/>
              <a:t>Deuxième niveau</a:t>
            </a:r>
          </a:p>
          <a:p>
            <a:pPr lvl="2"/>
            <a:r>
              <a:rPr lang="en-GB"/>
              <a:t>Troisième niveau</a:t>
            </a:r>
          </a:p>
          <a:p>
            <a:pPr lvl="3"/>
            <a:r>
              <a:rPr lang="en-GB"/>
              <a:t>Quatrième niveau</a:t>
            </a:r>
          </a:p>
          <a:p>
            <a:pPr lvl="4"/>
            <a:r>
              <a:rPr lang="en-GB"/>
              <a:t>Cinquième niveau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48D45B-F381-704A-AD63-E6BD8063C2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0543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69" name="Google Shape;16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528936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buFont typeface="Arial" panose="020B0604020202020204" pitchFamily="34" charset="0"/>
              <a:buNone/>
            </a:pPr>
            <a:endParaRPr lang="en-GB" sz="2800" b="0" i="0" u="none" strike="noStrike" dirty="0">
              <a:solidFill>
                <a:srgbClr val="283848"/>
              </a:solidFill>
              <a:effectLst/>
              <a:latin typeface="Poppins" pitchFamily="2" charset="7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3B600F-1DFF-3242-B6A4-789DA853909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879562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5242a77301_0_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4" name="Google Shape;184;g15242a77301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083894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48D45B-F381-704A-AD63-E6BD8063C251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12539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FR" sz="1800" b="0" i="0" u="none" strike="noStrike">
              <a:solidFill>
                <a:srgbClr val="283848"/>
              </a:solidFill>
              <a:effectLst/>
              <a:latin typeface="Poppins" pitchFamily="2" charset="7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3B600F-1DFF-3242-B6A4-789DA853909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244869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FR" sz="1800" b="0" i="0" u="none" strike="noStrike">
              <a:solidFill>
                <a:srgbClr val="283848"/>
              </a:solidFill>
              <a:effectLst/>
              <a:latin typeface="Poppins" pitchFamily="2" charset="7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3B600F-1DFF-3242-B6A4-789DA853909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228222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FR" sz="1800" b="0" i="0" u="none" strike="noStrike">
              <a:solidFill>
                <a:srgbClr val="283848"/>
              </a:solidFill>
              <a:effectLst/>
              <a:latin typeface="Poppins" pitchFamily="2" charset="7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3B600F-1DFF-3242-B6A4-789DA853909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454914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FR" sz="1800" b="0" i="0" u="none" strike="noStrike">
              <a:solidFill>
                <a:srgbClr val="283848"/>
              </a:solidFill>
              <a:effectLst/>
              <a:latin typeface="Poppins" pitchFamily="2" charset="7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3B600F-1DFF-3242-B6A4-789DA853909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72336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17e0bfdbd35_1_18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0" name="Google Shape;400;g17e0bfdbd35_1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buFont typeface="Arial" panose="020B0604020202020204" pitchFamily="34" charset="0"/>
              <a:buNone/>
            </a:pPr>
            <a:endParaRPr lang="fr-FR" sz="1800" b="0" i="0" u="none" strike="noStrike">
              <a:solidFill>
                <a:srgbClr val="283848"/>
              </a:solidFill>
              <a:effectLst/>
              <a:latin typeface="Poppins" pitchFamily="2" charset="7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3B600F-1DFF-3242-B6A4-789DA853909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3647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FR" sz="1800" b="0" i="0" u="none" strike="noStrike" dirty="0">
              <a:solidFill>
                <a:srgbClr val="283848"/>
              </a:solidFill>
              <a:effectLst/>
              <a:latin typeface="Poppins" pitchFamily="2" charset="7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3B600F-1DFF-3242-B6A4-789DA853909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244869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FR" sz="1800" b="0" i="0" u="none" strike="noStrike" dirty="0">
              <a:solidFill>
                <a:srgbClr val="283848"/>
              </a:solidFill>
              <a:effectLst/>
              <a:latin typeface="Poppins" pitchFamily="2" charset="7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3B600F-1DFF-3242-B6A4-789DA853909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521962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17e0bfdbd35_1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17e0bfdbd35_1_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7" name="Google Shape;227;g17e0bfdbd35_1_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702064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buFont typeface="Arial" panose="020B0604020202020204" pitchFamily="34" charset="0"/>
              <a:buNone/>
            </a:pPr>
            <a:endParaRPr lang="fr-FR" sz="1800" b="0" i="0" u="none" strike="noStrike" dirty="0">
              <a:solidFill>
                <a:srgbClr val="283848"/>
              </a:solidFill>
              <a:effectLst/>
              <a:latin typeface="Poppins" pitchFamily="2" charset="7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3B600F-1DFF-3242-B6A4-789DA853909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88620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48D45B-F381-704A-AD63-E6BD8063C25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18408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48D45B-F381-704A-AD63-E6BD8063C25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19944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17e0bfdbd35_1_18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0" name="Google Shape;400;g17e0bfdbd35_1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26224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position personnalisée">
  <p:cSld name="Disposition personnalisée">
    <p:bg>
      <p:bgPr>
        <a:solidFill>
          <a:srgbClr val="F9F4EE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23468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CF408-405F-0546-A550-64F341AC1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EC3430-BFC7-6141-B2DF-0538817F13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B42BC6-29F5-9C4D-96F9-C7D8E2BE6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0D229-D4E7-0D44-969F-D01A5BB075C3}" type="datetimeFigureOut">
              <a:rPr lang="en-GB" smtClean="0"/>
              <a:t>14/06/2024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7FDA24-B968-0E4D-80C2-E3D9BD704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027473-21AC-D546-A1C0-13857EB22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D953A-06AD-764E-8A4C-BEA6B6988E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929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281B8-4C1F-D14B-B89D-0357158C5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7445BD-16A9-A649-960D-12949E3443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99B306-16ED-0F4D-BFCB-1AE9EF0E17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D4365A-DEA2-F249-81CF-E220F143A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0D229-D4E7-0D44-969F-D01A5BB075C3}" type="datetimeFigureOut">
              <a:rPr lang="en-GB" smtClean="0"/>
              <a:t>14/06/2024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B60323-DEAB-DD47-9E6C-6E2724542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7AC341-736C-9841-8305-029F97311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D953A-06AD-764E-8A4C-BEA6B6988E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793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5257D-68F9-B242-9FC9-C76DEABFA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448E6F-8603-5247-A83D-9FC64F4EE0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67C8F5-EE15-EB43-A6BC-01037348D7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B5D71A-92EE-BB48-A527-37CF876816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205F3E-28C2-5448-8464-AC1A994E5D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FE85D1-9A63-B04F-B726-D73796CEA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0D229-D4E7-0D44-969F-D01A5BB075C3}" type="datetimeFigureOut">
              <a:rPr lang="en-GB" smtClean="0"/>
              <a:t>14/06/2024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FC37E7-4BB0-044B-B9E6-4BF2E661C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3D76C8-2DF6-D343-8CDB-9098FAE6F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D953A-06AD-764E-8A4C-BEA6B6988E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5115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4B9C1-2075-D84C-A677-17E1FFEBA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7CBB6B-9F2D-234D-8C78-2D707CF61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0D229-D4E7-0D44-969F-D01A5BB075C3}" type="datetimeFigureOut">
              <a:rPr lang="en-GB" smtClean="0"/>
              <a:t>14/06/2024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CB44C3-C0A7-7840-91AE-D60715B74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5FE46A-66BF-6D42-B610-C3EB95EB2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D953A-06AD-764E-8A4C-BEA6B6988E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48179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7FE42A-989A-5A43-A519-C23943605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0D229-D4E7-0D44-969F-D01A5BB075C3}" type="datetimeFigureOut">
              <a:rPr lang="en-GB" smtClean="0"/>
              <a:t>14/06/2024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276829-B545-E84F-AE24-AD26C4052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2EB766-0480-3646-834A-0FEC2DE0B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D953A-06AD-764E-8A4C-BEA6B6988E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52285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ED173-8E2A-C24D-934B-A9F1A8306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D85212-3017-CB48-B693-09AEF84FF1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14BA5C-B12E-F347-A1A7-225F5EFBCA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C63DF2-5A43-F94A-91F8-2BB8E287E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0D229-D4E7-0D44-969F-D01A5BB075C3}" type="datetimeFigureOut">
              <a:rPr lang="en-GB" smtClean="0"/>
              <a:t>14/06/2024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F48FCD-4420-AB4C-AA5E-A0A033061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5BB46C-7326-A743-A08B-5FFFE4085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D953A-06AD-764E-8A4C-BEA6B6988E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21649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5598F-0632-474D-B59F-5BC825AE1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439CEF-ECE8-9F43-98EF-592E26991F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C2C1A7-3118-2941-BAD4-5E65678A16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C721F7-EE51-D64E-A8BE-4E7A42146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0D229-D4E7-0D44-969F-D01A5BB075C3}" type="datetimeFigureOut">
              <a:rPr lang="en-GB" smtClean="0"/>
              <a:t>14/06/2024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192413-A788-9A4B-8B2B-20778B965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4821A5-A867-5F43-BF43-07E7A4D13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D953A-06AD-764E-8A4C-BEA6B6988E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03970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33199-B4C1-454C-9489-021F4E316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479D1F-0F77-8148-A404-9C597B578C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AF7FB-ACFD-E649-AA40-EBE14161D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0D229-D4E7-0D44-969F-D01A5BB075C3}" type="datetimeFigureOut">
              <a:rPr lang="en-GB" smtClean="0"/>
              <a:t>14/06/2024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2AC911-7EE8-0543-BBA9-B423086C0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3F0200-DD82-FB45-9AD4-E513364C9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D953A-06AD-764E-8A4C-BEA6B6988E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30943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F57259-42E2-034A-AF9E-F830A271BE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AC82EE-C46E-444A-B2C9-BD1E54B912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5D88D-8852-C047-AC23-FF145C9F3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0D229-D4E7-0D44-969F-D01A5BB075C3}" type="datetimeFigureOut">
              <a:rPr lang="en-GB" smtClean="0"/>
              <a:t>14/06/2024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76F582-732F-CA4A-A1DA-1F4739960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00B3DA-868F-C643-94A4-290156C8D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D953A-06AD-764E-8A4C-BEA6B6988E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99216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position personnalisée">
  <p:cSld name="Disposition personnalisée">
    <p:bg>
      <p:bgPr>
        <a:solidFill>
          <a:srgbClr val="F9F4EE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44638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userDrawn="1">
  <p:cSld name="Title and Content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19625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userDrawn="1">
  <p:cSld name="1_Title and Content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1005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3556d980d4_0_103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g13556d980d4_0_103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3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g13556d980d4_0_103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5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g13556d980d4_0_103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3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90645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position personnalisée">
  <p:cSld name="Disposition personnalisée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g13556d980d4_0_10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785600" y="6324600"/>
            <a:ext cx="254741" cy="3881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02921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3556d980d4_0_110"/>
          <p:cNvSpPr txBox="1">
            <a:spLocks noGrp="1"/>
          </p:cNvSpPr>
          <p:nvPr>
            <p:ph type="ctrTitle"/>
          </p:nvPr>
        </p:nvSpPr>
        <p:spPr>
          <a:xfrm>
            <a:off x="457200" y="1420283"/>
            <a:ext cx="5181600" cy="9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g13556d980d4_0_110"/>
          <p:cNvSpPr txBox="1"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2133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7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1333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1333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1333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1333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1333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1333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7" name="Google Shape;107;g13556d980d4_0_110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3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g13556d980d4_0_110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5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g13556d980d4_0_110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3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40439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3556d980d4_0_116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g13556d980d4_0_116"/>
          <p:cNvSpPr txBox="1">
            <a:spLocks noGrp="1"/>
          </p:cNvSpPr>
          <p:nvPr>
            <p:ph type="body" idx="1"/>
          </p:nvPr>
        </p:nvSpPr>
        <p:spPr>
          <a:xfrm>
            <a:off x="304800" y="1066800"/>
            <a:ext cx="5486400" cy="30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g13556d980d4_0_116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3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g13556d980d4_0_116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5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g13556d980d4_0_116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3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159178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3556d980d4_0_122"/>
          <p:cNvSpPr txBox="1">
            <a:spLocks noGrp="1"/>
          </p:cNvSpPr>
          <p:nvPr>
            <p:ph type="title"/>
          </p:nvPr>
        </p:nvSpPr>
        <p:spPr>
          <a:xfrm>
            <a:off x="481542" y="2937934"/>
            <a:ext cx="5181600" cy="9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7"/>
              <a:buFont typeface="Calibri"/>
              <a:buNone/>
              <a:defRPr sz="2667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g13556d980d4_0_122"/>
          <p:cNvSpPr txBox="1">
            <a:spLocks noGrp="1"/>
          </p:cNvSpPr>
          <p:nvPr>
            <p:ph type="body" idx="1"/>
          </p:nvPr>
        </p:nvSpPr>
        <p:spPr>
          <a:xfrm>
            <a:off x="481542" y="1937809"/>
            <a:ext cx="5181600" cy="10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1333"/>
              <a:buNone/>
              <a:defRPr sz="1333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rgbClr val="888888"/>
              </a:buClr>
              <a:buSzPts val="1067"/>
              <a:buNone/>
              <a:defRPr sz="1067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933"/>
              <a:buNone/>
              <a:defRPr sz="933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933"/>
              <a:buNone/>
              <a:defRPr sz="933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933"/>
              <a:buNone/>
              <a:defRPr sz="933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933"/>
              <a:buNone/>
              <a:defRPr sz="933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933"/>
              <a:buNone/>
              <a:defRPr sz="933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933"/>
              <a:buNone/>
              <a:defRPr sz="933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g13556d980d4_0_122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3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g13556d980d4_0_122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5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g13556d980d4_0_122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3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802985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3556d980d4_0_128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g13556d980d4_0_128"/>
          <p:cNvSpPr txBox="1">
            <a:spLocks noGrp="1"/>
          </p:cNvSpPr>
          <p:nvPr>
            <p:ph type="body" idx="1"/>
          </p:nvPr>
        </p:nvSpPr>
        <p:spPr>
          <a:xfrm>
            <a:off x="304800" y="1066800"/>
            <a:ext cx="2692500" cy="30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7154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Char char="•"/>
              <a:defRPr sz="1867"/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2pPr>
            <a:lvl3pPr marL="1371600" lvl="2" indent="-313245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Char char="•"/>
              <a:defRPr sz="1333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5pPr>
            <a:lvl6pPr marL="2743200" lvl="5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125" name="Google Shape;125;g13556d980d4_0_128"/>
          <p:cNvSpPr txBox="1">
            <a:spLocks noGrp="1"/>
          </p:cNvSpPr>
          <p:nvPr>
            <p:ph type="body" idx="2"/>
          </p:nvPr>
        </p:nvSpPr>
        <p:spPr>
          <a:xfrm>
            <a:off x="3098800" y="1066800"/>
            <a:ext cx="2692500" cy="30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7154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Char char="•"/>
              <a:defRPr sz="1867"/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2pPr>
            <a:lvl3pPr marL="1371600" lvl="2" indent="-313245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Char char="•"/>
              <a:defRPr sz="1333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5pPr>
            <a:lvl6pPr marL="2743200" lvl="5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126" name="Google Shape;126;g13556d980d4_0_128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3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g13556d980d4_0_128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5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g13556d980d4_0_128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3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26822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3556d980d4_0_135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33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g13556d980d4_0_135"/>
          <p:cNvSpPr txBox="1">
            <a:spLocks noGrp="1"/>
          </p:cNvSpPr>
          <p:nvPr>
            <p:ph type="body" idx="1"/>
          </p:nvPr>
        </p:nvSpPr>
        <p:spPr>
          <a:xfrm>
            <a:off x="304800" y="1023409"/>
            <a:ext cx="2693400" cy="4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1pPr>
            <a:lvl2pPr marL="914400" lvl="1" indent="-22860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 b="1"/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3pPr>
            <a:lvl4pPr marL="1828800" lvl="3" indent="-228600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None/>
              <a:defRPr sz="1067" b="1"/>
            </a:lvl4pPr>
            <a:lvl5pPr marL="2286000" lvl="4" indent="-228600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None/>
              <a:defRPr sz="1067" b="1"/>
            </a:lvl5pPr>
            <a:lvl6pPr marL="2743200" lvl="5" indent="-228600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None/>
              <a:defRPr sz="1067" b="1"/>
            </a:lvl6pPr>
            <a:lvl7pPr marL="3200400" lvl="6" indent="-228600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None/>
              <a:defRPr sz="1067" b="1"/>
            </a:lvl7pPr>
            <a:lvl8pPr marL="3657600" lvl="7" indent="-228600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None/>
              <a:defRPr sz="1067" b="1"/>
            </a:lvl8pPr>
            <a:lvl9pPr marL="4114800" lvl="8" indent="-228600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None/>
              <a:defRPr sz="1067" b="1"/>
            </a:lvl9pPr>
          </a:lstStyle>
          <a:p>
            <a:endParaRPr/>
          </a:p>
        </p:txBody>
      </p:sp>
      <p:sp>
        <p:nvSpPr>
          <p:cNvPr id="132" name="Google Shape;132;g13556d980d4_0_135"/>
          <p:cNvSpPr txBox="1">
            <a:spLocks noGrp="1"/>
          </p:cNvSpPr>
          <p:nvPr>
            <p:ph type="body" idx="2"/>
          </p:nvPr>
        </p:nvSpPr>
        <p:spPr>
          <a:xfrm>
            <a:off x="304800" y="1449917"/>
            <a:ext cx="2693400" cy="26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marL="914400" lvl="1" indent="-313245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Char char="–"/>
              <a:defRPr sz="1333"/>
            </a:lvl2pPr>
            <a:lvl3pPr marL="1371600" lvl="2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296354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Char char="–"/>
              <a:defRPr sz="1067"/>
            </a:lvl4pPr>
            <a:lvl5pPr marL="2286000" lvl="4" indent="-296354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Char char="»"/>
              <a:defRPr sz="1067"/>
            </a:lvl5pPr>
            <a:lvl6pPr marL="2743200" lvl="5" indent="-296354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Char char="•"/>
              <a:defRPr sz="1067"/>
            </a:lvl6pPr>
            <a:lvl7pPr marL="3200400" lvl="6" indent="-296354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Char char="•"/>
              <a:defRPr sz="1067"/>
            </a:lvl7pPr>
            <a:lvl8pPr marL="3657600" lvl="7" indent="-296354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Char char="•"/>
              <a:defRPr sz="1067"/>
            </a:lvl8pPr>
            <a:lvl9pPr marL="4114800" lvl="8" indent="-296354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Char char="•"/>
              <a:defRPr sz="1067"/>
            </a:lvl9pPr>
          </a:lstStyle>
          <a:p>
            <a:endParaRPr/>
          </a:p>
        </p:txBody>
      </p:sp>
      <p:sp>
        <p:nvSpPr>
          <p:cNvPr id="133" name="Google Shape;133;g13556d980d4_0_135"/>
          <p:cNvSpPr txBox="1">
            <a:spLocks noGrp="1"/>
          </p:cNvSpPr>
          <p:nvPr>
            <p:ph type="body" idx="3"/>
          </p:nvPr>
        </p:nvSpPr>
        <p:spPr>
          <a:xfrm>
            <a:off x="3096684" y="1023409"/>
            <a:ext cx="2694600" cy="4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1pPr>
            <a:lvl2pPr marL="914400" lvl="1" indent="-22860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 b="1"/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3pPr>
            <a:lvl4pPr marL="1828800" lvl="3" indent="-228600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None/>
              <a:defRPr sz="1067" b="1"/>
            </a:lvl4pPr>
            <a:lvl5pPr marL="2286000" lvl="4" indent="-228600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None/>
              <a:defRPr sz="1067" b="1"/>
            </a:lvl5pPr>
            <a:lvl6pPr marL="2743200" lvl="5" indent="-228600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None/>
              <a:defRPr sz="1067" b="1"/>
            </a:lvl6pPr>
            <a:lvl7pPr marL="3200400" lvl="6" indent="-228600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None/>
              <a:defRPr sz="1067" b="1"/>
            </a:lvl7pPr>
            <a:lvl8pPr marL="3657600" lvl="7" indent="-228600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None/>
              <a:defRPr sz="1067" b="1"/>
            </a:lvl8pPr>
            <a:lvl9pPr marL="4114800" lvl="8" indent="-228600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None/>
              <a:defRPr sz="1067" b="1"/>
            </a:lvl9pPr>
          </a:lstStyle>
          <a:p>
            <a:endParaRPr/>
          </a:p>
        </p:txBody>
      </p:sp>
      <p:sp>
        <p:nvSpPr>
          <p:cNvPr id="134" name="Google Shape;134;g13556d980d4_0_135"/>
          <p:cNvSpPr txBox="1">
            <a:spLocks noGrp="1"/>
          </p:cNvSpPr>
          <p:nvPr>
            <p:ph type="body" idx="4"/>
          </p:nvPr>
        </p:nvSpPr>
        <p:spPr>
          <a:xfrm>
            <a:off x="3096684" y="1449917"/>
            <a:ext cx="2694600" cy="26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marL="914400" lvl="1" indent="-313245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Char char="–"/>
              <a:defRPr sz="1333"/>
            </a:lvl2pPr>
            <a:lvl3pPr marL="1371600" lvl="2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296354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Char char="–"/>
              <a:defRPr sz="1067"/>
            </a:lvl4pPr>
            <a:lvl5pPr marL="2286000" lvl="4" indent="-296354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Char char="»"/>
              <a:defRPr sz="1067"/>
            </a:lvl5pPr>
            <a:lvl6pPr marL="2743200" lvl="5" indent="-296354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Char char="•"/>
              <a:defRPr sz="1067"/>
            </a:lvl6pPr>
            <a:lvl7pPr marL="3200400" lvl="6" indent="-296354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Char char="•"/>
              <a:defRPr sz="1067"/>
            </a:lvl7pPr>
            <a:lvl8pPr marL="3657600" lvl="7" indent="-296354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Char char="•"/>
              <a:defRPr sz="1067"/>
            </a:lvl8pPr>
            <a:lvl9pPr marL="4114800" lvl="8" indent="-296354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Char char="•"/>
              <a:defRPr sz="1067"/>
            </a:lvl9pPr>
          </a:lstStyle>
          <a:p>
            <a:endParaRPr/>
          </a:p>
        </p:txBody>
      </p:sp>
      <p:sp>
        <p:nvSpPr>
          <p:cNvPr id="135" name="Google Shape;135;g13556d980d4_0_135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3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g13556d980d4_0_135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5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g13556d980d4_0_135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3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360833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sposition personnalisée">
  <p:cSld name="1_Disposition personnalisée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3556d980d4_0_14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54576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0" name="Google Shape;140;g13556d980d4_0_1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430000" y="6324601"/>
            <a:ext cx="981440" cy="457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93465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3556d980d4_0_147"/>
          <p:cNvSpPr txBox="1">
            <a:spLocks noGrp="1"/>
          </p:cNvSpPr>
          <p:nvPr>
            <p:ph type="title"/>
          </p:nvPr>
        </p:nvSpPr>
        <p:spPr>
          <a:xfrm>
            <a:off x="304800" y="182033"/>
            <a:ext cx="2005500" cy="7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Calibri"/>
              <a:buNone/>
              <a:defRPr sz="1333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g13556d980d4_0_147"/>
          <p:cNvSpPr txBox="1">
            <a:spLocks noGrp="1"/>
          </p:cNvSpPr>
          <p:nvPr>
            <p:ph type="body" idx="1"/>
          </p:nvPr>
        </p:nvSpPr>
        <p:spPr>
          <a:xfrm>
            <a:off x="2383367" y="182034"/>
            <a:ext cx="3407700" cy="39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4045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2133"/>
            </a:lvl1pPr>
            <a:lvl2pPr marL="914400" lvl="1" indent="-347154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Char char="–"/>
              <a:defRPr sz="1867"/>
            </a:lvl2pPr>
            <a:lvl3pPr marL="1371600" lvl="2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13245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Char char="–"/>
              <a:defRPr sz="1333"/>
            </a:lvl4pPr>
            <a:lvl5pPr marL="2286000" lvl="4" indent="-313245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Char char="»"/>
              <a:defRPr sz="1333"/>
            </a:lvl5pPr>
            <a:lvl6pPr marL="2743200" lvl="5" indent="-313245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Char char="•"/>
              <a:defRPr sz="1333"/>
            </a:lvl6pPr>
            <a:lvl7pPr marL="3200400" lvl="6" indent="-313245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Char char="•"/>
              <a:defRPr sz="1333"/>
            </a:lvl7pPr>
            <a:lvl8pPr marL="3657600" lvl="7" indent="-313245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Char char="•"/>
              <a:defRPr sz="1333"/>
            </a:lvl8pPr>
            <a:lvl9pPr marL="4114800" lvl="8" indent="-313245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Char char="•"/>
              <a:defRPr sz="1333"/>
            </a:lvl9pPr>
          </a:lstStyle>
          <a:p>
            <a:endParaRPr/>
          </a:p>
        </p:txBody>
      </p:sp>
      <p:sp>
        <p:nvSpPr>
          <p:cNvPr id="144" name="Google Shape;144;g13556d980d4_0_147"/>
          <p:cNvSpPr txBox="1">
            <a:spLocks noGrp="1"/>
          </p:cNvSpPr>
          <p:nvPr>
            <p:ph type="body" idx="2"/>
          </p:nvPr>
        </p:nvSpPr>
        <p:spPr>
          <a:xfrm>
            <a:off x="304800" y="956734"/>
            <a:ext cx="2005500" cy="312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87"/>
              </a:spcBef>
              <a:spcAft>
                <a:spcPts val="0"/>
              </a:spcAft>
              <a:buClr>
                <a:schemeClr val="dk1"/>
              </a:buClr>
              <a:buSzPts val="933"/>
              <a:buNone/>
              <a:defRPr sz="933"/>
            </a:lvl1pPr>
            <a:lvl2pPr marL="914400" lvl="1" indent="-228600" algn="l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2pPr>
            <a:lvl3pPr marL="1371600" lvl="2" indent="-228600" algn="l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>
                <a:schemeClr val="dk1"/>
              </a:buClr>
              <a:buSzPts val="667"/>
              <a:buNone/>
              <a:defRPr sz="667"/>
            </a:lvl3pPr>
            <a:lvl4pPr marL="1828800" lvl="3" indent="-228600" algn="l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4pPr>
            <a:lvl5pPr marL="2286000" lvl="4" indent="-228600" algn="l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5pPr>
            <a:lvl6pPr marL="2743200" lvl="5" indent="-228600" algn="l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6pPr>
            <a:lvl7pPr marL="3200400" lvl="6" indent="-228600" algn="l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7pPr>
            <a:lvl8pPr marL="3657600" lvl="7" indent="-228600" algn="l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8pPr>
            <a:lvl9pPr marL="4114800" lvl="8" indent="-228600" algn="l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9pPr>
          </a:lstStyle>
          <a:p>
            <a:endParaRPr/>
          </a:p>
        </p:txBody>
      </p:sp>
      <p:sp>
        <p:nvSpPr>
          <p:cNvPr id="145" name="Google Shape;145;g13556d980d4_0_147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3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g13556d980d4_0_147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5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g13556d980d4_0_147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3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9250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3556d980d4_0_110"/>
          <p:cNvSpPr txBox="1">
            <a:spLocks noGrp="1"/>
          </p:cNvSpPr>
          <p:nvPr>
            <p:ph type="ctrTitle"/>
          </p:nvPr>
        </p:nvSpPr>
        <p:spPr>
          <a:xfrm>
            <a:off x="457200" y="1420283"/>
            <a:ext cx="5181600" cy="9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g13556d980d4_0_110"/>
          <p:cNvSpPr txBox="1"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2133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7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1333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1333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1333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1333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1333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1333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883422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3556d980d4_0_154"/>
          <p:cNvSpPr txBox="1">
            <a:spLocks noGrp="1"/>
          </p:cNvSpPr>
          <p:nvPr>
            <p:ph type="title"/>
          </p:nvPr>
        </p:nvSpPr>
        <p:spPr>
          <a:xfrm>
            <a:off x="1194859" y="3200400"/>
            <a:ext cx="3657600" cy="3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Calibri"/>
              <a:buNone/>
              <a:defRPr sz="1333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g13556d980d4_0_154"/>
          <p:cNvSpPr>
            <a:spLocks noGrp="1"/>
          </p:cNvSpPr>
          <p:nvPr>
            <p:ph type="pic" idx="2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  <a:noFill/>
          <a:ln>
            <a:noFill/>
          </a:ln>
        </p:spPr>
      </p:sp>
      <p:sp>
        <p:nvSpPr>
          <p:cNvPr id="151" name="Google Shape;151;g13556d980d4_0_154"/>
          <p:cNvSpPr txBox="1">
            <a:spLocks noGrp="1"/>
          </p:cNvSpPr>
          <p:nvPr>
            <p:ph type="body" idx="1"/>
          </p:nvPr>
        </p:nvSpPr>
        <p:spPr>
          <a:xfrm>
            <a:off x="1194859" y="3578225"/>
            <a:ext cx="3657600" cy="5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87"/>
              </a:spcBef>
              <a:spcAft>
                <a:spcPts val="0"/>
              </a:spcAft>
              <a:buClr>
                <a:schemeClr val="dk1"/>
              </a:buClr>
              <a:buSzPts val="933"/>
              <a:buNone/>
              <a:defRPr sz="933"/>
            </a:lvl1pPr>
            <a:lvl2pPr marL="914400" lvl="1" indent="-228600" algn="l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2pPr>
            <a:lvl3pPr marL="1371600" lvl="2" indent="-228600" algn="l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>
                <a:schemeClr val="dk1"/>
              </a:buClr>
              <a:buSzPts val="667"/>
              <a:buNone/>
              <a:defRPr sz="667"/>
            </a:lvl3pPr>
            <a:lvl4pPr marL="1828800" lvl="3" indent="-228600" algn="l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4pPr>
            <a:lvl5pPr marL="2286000" lvl="4" indent="-228600" algn="l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5pPr>
            <a:lvl6pPr marL="2743200" lvl="5" indent="-228600" algn="l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6pPr>
            <a:lvl7pPr marL="3200400" lvl="6" indent="-228600" algn="l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7pPr>
            <a:lvl8pPr marL="3657600" lvl="7" indent="-228600" algn="l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8pPr>
            <a:lvl9pPr marL="4114800" lvl="8" indent="-228600" algn="l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9pPr>
          </a:lstStyle>
          <a:p>
            <a:endParaRPr/>
          </a:p>
        </p:txBody>
      </p:sp>
      <p:sp>
        <p:nvSpPr>
          <p:cNvPr id="152" name="Google Shape;152;g13556d980d4_0_154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3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g13556d980d4_0_154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5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g13556d980d4_0_154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3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30670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3556d980d4_0_161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g13556d980d4_0_161"/>
          <p:cNvSpPr txBox="1">
            <a:spLocks noGrp="1"/>
          </p:cNvSpPr>
          <p:nvPr>
            <p:ph type="body" idx="1"/>
          </p:nvPr>
        </p:nvSpPr>
        <p:spPr>
          <a:xfrm rot="5400000">
            <a:off x="1539300" y="-167700"/>
            <a:ext cx="3017400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8" name="Google Shape;158;g13556d980d4_0_161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3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g13556d980d4_0_161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5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g13556d980d4_0_161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3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587220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3556d980d4_0_167"/>
          <p:cNvSpPr txBox="1">
            <a:spLocks noGrp="1"/>
          </p:cNvSpPr>
          <p:nvPr>
            <p:ph type="title"/>
          </p:nvPr>
        </p:nvSpPr>
        <p:spPr>
          <a:xfrm rot="5400000">
            <a:off x="3154950" y="1447742"/>
            <a:ext cx="39009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g13556d980d4_0_167"/>
          <p:cNvSpPr txBox="1">
            <a:spLocks noGrp="1"/>
          </p:cNvSpPr>
          <p:nvPr>
            <p:ph type="body" idx="1"/>
          </p:nvPr>
        </p:nvSpPr>
        <p:spPr>
          <a:xfrm rot="5400000">
            <a:off x="361000" y="126992"/>
            <a:ext cx="3900900" cy="40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4" name="Google Shape;164;g13556d980d4_0_167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3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g13556d980d4_0_167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5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g13556d980d4_0_167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3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76631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3556d980d4_0_99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3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g13556d980d4_0_99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5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g13556d980d4_0_99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3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59468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3556d980d4_0_103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g13556d980d4_0_103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3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g13556d980d4_0_103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5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g13556d980d4_0_103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3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871692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position personnalisée">
  <p:cSld name="Disposition personnalisée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g13556d980d4_0_10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785600" y="6324600"/>
            <a:ext cx="254741" cy="3881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88085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3556d980d4_0_110"/>
          <p:cNvSpPr txBox="1">
            <a:spLocks noGrp="1"/>
          </p:cNvSpPr>
          <p:nvPr>
            <p:ph type="ctrTitle"/>
          </p:nvPr>
        </p:nvSpPr>
        <p:spPr>
          <a:xfrm>
            <a:off x="457200" y="1420283"/>
            <a:ext cx="5181600" cy="9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g13556d980d4_0_110"/>
          <p:cNvSpPr txBox="1"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2133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7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1333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1333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1333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1333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1333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1333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7" name="Google Shape;107;g13556d980d4_0_110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3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g13556d980d4_0_110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5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g13556d980d4_0_110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3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953837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3556d980d4_0_122"/>
          <p:cNvSpPr txBox="1">
            <a:spLocks noGrp="1"/>
          </p:cNvSpPr>
          <p:nvPr>
            <p:ph type="title"/>
          </p:nvPr>
        </p:nvSpPr>
        <p:spPr>
          <a:xfrm>
            <a:off x="481542" y="2937934"/>
            <a:ext cx="5181600" cy="9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7"/>
              <a:buFont typeface="Calibri"/>
              <a:buNone/>
              <a:defRPr sz="2667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g13556d980d4_0_122"/>
          <p:cNvSpPr txBox="1">
            <a:spLocks noGrp="1"/>
          </p:cNvSpPr>
          <p:nvPr>
            <p:ph type="body" idx="1"/>
          </p:nvPr>
        </p:nvSpPr>
        <p:spPr>
          <a:xfrm>
            <a:off x="481542" y="1937809"/>
            <a:ext cx="5181600" cy="10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1333"/>
              <a:buNone/>
              <a:defRPr sz="1333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rgbClr val="888888"/>
              </a:buClr>
              <a:buSzPts val="1067"/>
              <a:buNone/>
              <a:defRPr sz="1067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933"/>
              <a:buNone/>
              <a:defRPr sz="933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933"/>
              <a:buNone/>
              <a:defRPr sz="933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933"/>
              <a:buNone/>
              <a:defRPr sz="933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933"/>
              <a:buNone/>
              <a:defRPr sz="933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933"/>
              <a:buNone/>
              <a:defRPr sz="933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933"/>
              <a:buNone/>
              <a:defRPr sz="933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g13556d980d4_0_122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3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g13556d980d4_0_122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5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g13556d980d4_0_122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3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82232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3556d980d4_0_128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g13556d980d4_0_128"/>
          <p:cNvSpPr txBox="1">
            <a:spLocks noGrp="1"/>
          </p:cNvSpPr>
          <p:nvPr>
            <p:ph type="body" idx="1"/>
          </p:nvPr>
        </p:nvSpPr>
        <p:spPr>
          <a:xfrm>
            <a:off x="304800" y="1066800"/>
            <a:ext cx="2692500" cy="30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7154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Char char="•"/>
              <a:defRPr sz="1867"/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2pPr>
            <a:lvl3pPr marL="1371600" lvl="2" indent="-313245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Char char="•"/>
              <a:defRPr sz="1333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5pPr>
            <a:lvl6pPr marL="2743200" lvl="5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125" name="Google Shape;125;g13556d980d4_0_128"/>
          <p:cNvSpPr txBox="1">
            <a:spLocks noGrp="1"/>
          </p:cNvSpPr>
          <p:nvPr>
            <p:ph type="body" idx="2"/>
          </p:nvPr>
        </p:nvSpPr>
        <p:spPr>
          <a:xfrm>
            <a:off x="3098800" y="1066800"/>
            <a:ext cx="2692500" cy="30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7154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Char char="•"/>
              <a:defRPr sz="1867"/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2pPr>
            <a:lvl3pPr marL="1371600" lvl="2" indent="-313245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Char char="•"/>
              <a:defRPr sz="1333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5pPr>
            <a:lvl6pPr marL="2743200" lvl="5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126" name="Google Shape;126;g13556d980d4_0_128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3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g13556d980d4_0_128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5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g13556d980d4_0_128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3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75863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3556d980d4_0_135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33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g13556d980d4_0_135"/>
          <p:cNvSpPr txBox="1">
            <a:spLocks noGrp="1"/>
          </p:cNvSpPr>
          <p:nvPr>
            <p:ph type="body" idx="1"/>
          </p:nvPr>
        </p:nvSpPr>
        <p:spPr>
          <a:xfrm>
            <a:off x="304800" y="1023409"/>
            <a:ext cx="2693400" cy="4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1pPr>
            <a:lvl2pPr marL="914400" lvl="1" indent="-22860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 b="1"/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3pPr>
            <a:lvl4pPr marL="1828800" lvl="3" indent="-228600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None/>
              <a:defRPr sz="1067" b="1"/>
            </a:lvl4pPr>
            <a:lvl5pPr marL="2286000" lvl="4" indent="-228600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None/>
              <a:defRPr sz="1067" b="1"/>
            </a:lvl5pPr>
            <a:lvl6pPr marL="2743200" lvl="5" indent="-228600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None/>
              <a:defRPr sz="1067" b="1"/>
            </a:lvl6pPr>
            <a:lvl7pPr marL="3200400" lvl="6" indent="-228600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None/>
              <a:defRPr sz="1067" b="1"/>
            </a:lvl7pPr>
            <a:lvl8pPr marL="3657600" lvl="7" indent="-228600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None/>
              <a:defRPr sz="1067" b="1"/>
            </a:lvl8pPr>
            <a:lvl9pPr marL="4114800" lvl="8" indent="-228600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None/>
              <a:defRPr sz="1067" b="1"/>
            </a:lvl9pPr>
          </a:lstStyle>
          <a:p>
            <a:endParaRPr/>
          </a:p>
        </p:txBody>
      </p:sp>
      <p:sp>
        <p:nvSpPr>
          <p:cNvPr id="132" name="Google Shape;132;g13556d980d4_0_135"/>
          <p:cNvSpPr txBox="1">
            <a:spLocks noGrp="1"/>
          </p:cNvSpPr>
          <p:nvPr>
            <p:ph type="body" idx="2"/>
          </p:nvPr>
        </p:nvSpPr>
        <p:spPr>
          <a:xfrm>
            <a:off x="304800" y="1449917"/>
            <a:ext cx="2693400" cy="26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marL="914400" lvl="1" indent="-313245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Char char="–"/>
              <a:defRPr sz="1333"/>
            </a:lvl2pPr>
            <a:lvl3pPr marL="1371600" lvl="2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296354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Char char="–"/>
              <a:defRPr sz="1067"/>
            </a:lvl4pPr>
            <a:lvl5pPr marL="2286000" lvl="4" indent="-296354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Char char="»"/>
              <a:defRPr sz="1067"/>
            </a:lvl5pPr>
            <a:lvl6pPr marL="2743200" lvl="5" indent="-296354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Char char="•"/>
              <a:defRPr sz="1067"/>
            </a:lvl6pPr>
            <a:lvl7pPr marL="3200400" lvl="6" indent="-296354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Char char="•"/>
              <a:defRPr sz="1067"/>
            </a:lvl7pPr>
            <a:lvl8pPr marL="3657600" lvl="7" indent="-296354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Char char="•"/>
              <a:defRPr sz="1067"/>
            </a:lvl8pPr>
            <a:lvl9pPr marL="4114800" lvl="8" indent="-296354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Char char="•"/>
              <a:defRPr sz="1067"/>
            </a:lvl9pPr>
          </a:lstStyle>
          <a:p>
            <a:endParaRPr/>
          </a:p>
        </p:txBody>
      </p:sp>
      <p:sp>
        <p:nvSpPr>
          <p:cNvPr id="133" name="Google Shape;133;g13556d980d4_0_135"/>
          <p:cNvSpPr txBox="1">
            <a:spLocks noGrp="1"/>
          </p:cNvSpPr>
          <p:nvPr>
            <p:ph type="body" idx="3"/>
          </p:nvPr>
        </p:nvSpPr>
        <p:spPr>
          <a:xfrm>
            <a:off x="3096684" y="1023409"/>
            <a:ext cx="2694600" cy="4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1pPr>
            <a:lvl2pPr marL="914400" lvl="1" indent="-22860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 b="1"/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3pPr>
            <a:lvl4pPr marL="1828800" lvl="3" indent="-228600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None/>
              <a:defRPr sz="1067" b="1"/>
            </a:lvl4pPr>
            <a:lvl5pPr marL="2286000" lvl="4" indent="-228600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None/>
              <a:defRPr sz="1067" b="1"/>
            </a:lvl5pPr>
            <a:lvl6pPr marL="2743200" lvl="5" indent="-228600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None/>
              <a:defRPr sz="1067" b="1"/>
            </a:lvl6pPr>
            <a:lvl7pPr marL="3200400" lvl="6" indent="-228600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None/>
              <a:defRPr sz="1067" b="1"/>
            </a:lvl7pPr>
            <a:lvl8pPr marL="3657600" lvl="7" indent="-228600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None/>
              <a:defRPr sz="1067" b="1"/>
            </a:lvl8pPr>
            <a:lvl9pPr marL="4114800" lvl="8" indent="-228600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None/>
              <a:defRPr sz="1067" b="1"/>
            </a:lvl9pPr>
          </a:lstStyle>
          <a:p>
            <a:endParaRPr/>
          </a:p>
        </p:txBody>
      </p:sp>
      <p:sp>
        <p:nvSpPr>
          <p:cNvPr id="134" name="Google Shape;134;g13556d980d4_0_135"/>
          <p:cNvSpPr txBox="1">
            <a:spLocks noGrp="1"/>
          </p:cNvSpPr>
          <p:nvPr>
            <p:ph type="body" idx="4"/>
          </p:nvPr>
        </p:nvSpPr>
        <p:spPr>
          <a:xfrm>
            <a:off x="3096684" y="1449917"/>
            <a:ext cx="2694600" cy="26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marL="914400" lvl="1" indent="-313245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Char char="–"/>
              <a:defRPr sz="1333"/>
            </a:lvl2pPr>
            <a:lvl3pPr marL="1371600" lvl="2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296354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Char char="–"/>
              <a:defRPr sz="1067"/>
            </a:lvl4pPr>
            <a:lvl5pPr marL="2286000" lvl="4" indent="-296354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Char char="»"/>
              <a:defRPr sz="1067"/>
            </a:lvl5pPr>
            <a:lvl6pPr marL="2743200" lvl="5" indent="-296354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Char char="•"/>
              <a:defRPr sz="1067"/>
            </a:lvl6pPr>
            <a:lvl7pPr marL="3200400" lvl="6" indent="-296354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Char char="•"/>
              <a:defRPr sz="1067"/>
            </a:lvl7pPr>
            <a:lvl8pPr marL="3657600" lvl="7" indent="-296354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Char char="•"/>
              <a:defRPr sz="1067"/>
            </a:lvl8pPr>
            <a:lvl9pPr marL="4114800" lvl="8" indent="-296354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Char char="•"/>
              <a:defRPr sz="1067"/>
            </a:lvl9pPr>
          </a:lstStyle>
          <a:p>
            <a:endParaRPr/>
          </a:p>
        </p:txBody>
      </p:sp>
      <p:sp>
        <p:nvSpPr>
          <p:cNvPr id="135" name="Google Shape;135;g13556d980d4_0_135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3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g13556d980d4_0_135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5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g13556d980d4_0_135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3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1840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28289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sposition personnalisée">
  <p:cSld name="1_Disposition personnalisée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3556d980d4_0_14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54576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0" name="Google Shape;140;g13556d980d4_0_1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430000" y="6324601"/>
            <a:ext cx="981440" cy="457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17381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3556d980d4_0_147"/>
          <p:cNvSpPr txBox="1">
            <a:spLocks noGrp="1"/>
          </p:cNvSpPr>
          <p:nvPr>
            <p:ph type="title"/>
          </p:nvPr>
        </p:nvSpPr>
        <p:spPr>
          <a:xfrm>
            <a:off x="304800" y="182033"/>
            <a:ext cx="2005500" cy="7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Calibri"/>
              <a:buNone/>
              <a:defRPr sz="1333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g13556d980d4_0_147"/>
          <p:cNvSpPr txBox="1">
            <a:spLocks noGrp="1"/>
          </p:cNvSpPr>
          <p:nvPr>
            <p:ph type="body" idx="1"/>
          </p:nvPr>
        </p:nvSpPr>
        <p:spPr>
          <a:xfrm>
            <a:off x="2383367" y="182034"/>
            <a:ext cx="3407700" cy="39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4045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2133"/>
            </a:lvl1pPr>
            <a:lvl2pPr marL="914400" lvl="1" indent="-347154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Char char="–"/>
              <a:defRPr sz="1867"/>
            </a:lvl2pPr>
            <a:lvl3pPr marL="1371600" lvl="2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13245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Char char="–"/>
              <a:defRPr sz="1333"/>
            </a:lvl4pPr>
            <a:lvl5pPr marL="2286000" lvl="4" indent="-313245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Char char="»"/>
              <a:defRPr sz="1333"/>
            </a:lvl5pPr>
            <a:lvl6pPr marL="2743200" lvl="5" indent="-313245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Char char="•"/>
              <a:defRPr sz="1333"/>
            </a:lvl6pPr>
            <a:lvl7pPr marL="3200400" lvl="6" indent="-313245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Char char="•"/>
              <a:defRPr sz="1333"/>
            </a:lvl7pPr>
            <a:lvl8pPr marL="3657600" lvl="7" indent="-313245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Char char="•"/>
              <a:defRPr sz="1333"/>
            </a:lvl8pPr>
            <a:lvl9pPr marL="4114800" lvl="8" indent="-313245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Char char="•"/>
              <a:defRPr sz="1333"/>
            </a:lvl9pPr>
          </a:lstStyle>
          <a:p>
            <a:endParaRPr/>
          </a:p>
        </p:txBody>
      </p:sp>
      <p:sp>
        <p:nvSpPr>
          <p:cNvPr id="144" name="Google Shape;144;g13556d980d4_0_147"/>
          <p:cNvSpPr txBox="1">
            <a:spLocks noGrp="1"/>
          </p:cNvSpPr>
          <p:nvPr>
            <p:ph type="body" idx="2"/>
          </p:nvPr>
        </p:nvSpPr>
        <p:spPr>
          <a:xfrm>
            <a:off x="304800" y="956734"/>
            <a:ext cx="2005500" cy="312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87"/>
              </a:spcBef>
              <a:spcAft>
                <a:spcPts val="0"/>
              </a:spcAft>
              <a:buClr>
                <a:schemeClr val="dk1"/>
              </a:buClr>
              <a:buSzPts val="933"/>
              <a:buNone/>
              <a:defRPr sz="933"/>
            </a:lvl1pPr>
            <a:lvl2pPr marL="914400" lvl="1" indent="-228600" algn="l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2pPr>
            <a:lvl3pPr marL="1371600" lvl="2" indent="-228600" algn="l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>
                <a:schemeClr val="dk1"/>
              </a:buClr>
              <a:buSzPts val="667"/>
              <a:buNone/>
              <a:defRPr sz="667"/>
            </a:lvl3pPr>
            <a:lvl4pPr marL="1828800" lvl="3" indent="-228600" algn="l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4pPr>
            <a:lvl5pPr marL="2286000" lvl="4" indent="-228600" algn="l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5pPr>
            <a:lvl6pPr marL="2743200" lvl="5" indent="-228600" algn="l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6pPr>
            <a:lvl7pPr marL="3200400" lvl="6" indent="-228600" algn="l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7pPr>
            <a:lvl8pPr marL="3657600" lvl="7" indent="-228600" algn="l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8pPr>
            <a:lvl9pPr marL="4114800" lvl="8" indent="-228600" algn="l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9pPr>
          </a:lstStyle>
          <a:p>
            <a:endParaRPr/>
          </a:p>
        </p:txBody>
      </p:sp>
      <p:sp>
        <p:nvSpPr>
          <p:cNvPr id="145" name="Google Shape;145;g13556d980d4_0_147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3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g13556d980d4_0_147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5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g13556d980d4_0_147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3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966934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3556d980d4_0_154"/>
          <p:cNvSpPr txBox="1">
            <a:spLocks noGrp="1"/>
          </p:cNvSpPr>
          <p:nvPr>
            <p:ph type="title"/>
          </p:nvPr>
        </p:nvSpPr>
        <p:spPr>
          <a:xfrm>
            <a:off x="1194859" y="3200400"/>
            <a:ext cx="3657600" cy="3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Calibri"/>
              <a:buNone/>
              <a:defRPr sz="1333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g13556d980d4_0_154"/>
          <p:cNvSpPr>
            <a:spLocks noGrp="1"/>
          </p:cNvSpPr>
          <p:nvPr>
            <p:ph type="pic" idx="2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  <a:noFill/>
          <a:ln>
            <a:noFill/>
          </a:ln>
        </p:spPr>
      </p:sp>
      <p:sp>
        <p:nvSpPr>
          <p:cNvPr id="151" name="Google Shape;151;g13556d980d4_0_154"/>
          <p:cNvSpPr txBox="1">
            <a:spLocks noGrp="1"/>
          </p:cNvSpPr>
          <p:nvPr>
            <p:ph type="body" idx="1"/>
          </p:nvPr>
        </p:nvSpPr>
        <p:spPr>
          <a:xfrm>
            <a:off x="1194859" y="3578225"/>
            <a:ext cx="3657600" cy="5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87"/>
              </a:spcBef>
              <a:spcAft>
                <a:spcPts val="0"/>
              </a:spcAft>
              <a:buClr>
                <a:schemeClr val="dk1"/>
              </a:buClr>
              <a:buSzPts val="933"/>
              <a:buNone/>
              <a:defRPr sz="933"/>
            </a:lvl1pPr>
            <a:lvl2pPr marL="914400" lvl="1" indent="-228600" algn="l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2pPr>
            <a:lvl3pPr marL="1371600" lvl="2" indent="-228600" algn="l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>
                <a:schemeClr val="dk1"/>
              </a:buClr>
              <a:buSzPts val="667"/>
              <a:buNone/>
              <a:defRPr sz="667"/>
            </a:lvl3pPr>
            <a:lvl4pPr marL="1828800" lvl="3" indent="-228600" algn="l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4pPr>
            <a:lvl5pPr marL="2286000" lvl="4" indent="-228600" algn="l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5pPr>
            <a:lvl6pPr marL="2743200" lvl="5" indent="-228600" algn="l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6pPr>
            <a:lvl7pPr marL="3200400" lvl="6" indent="-228600" algn="l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7pPr>
            <a:lvl8pPr marL="3657600" lvl="7" indent="-228600" algn="l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8pPr>
            <a:lvl9pPr marL="4114800" lvl="8" indent="-228600" algn="l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9pPr>
          </a:lstStyle>
          <a:p>
            <a:endParaRPr/>
          </a:p>
        </p:txBody>
      </p:sp>
      <p:sp>
        <p:nvSpPr>
          <p:cNvPr id="152" name="Google Shape;152;g13556d980d4_0_154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3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g13556d980d4_0_154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5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g13556d980d4_0_154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3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701920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3556d980d4_0_161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g13556d980d4_0_161"/>
          <p:cNvSpPr txBox="1">
            <a:spLocks noGrp="1"/>
          </p:cNvSpPr>
          <p:nvPr>
            <p:ph type="body" idx="1"/>
          </p:nvPr>
        </p:nvSpPr>
        <p:spPr>
          <a:xfrm rot="5400000">
            <a:off x="1539300" y="-167700"/>
            <a:ext cx="3017400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8" name="Google Shape;158;g13556d980d4_0_161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3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g13556d980d4_0_161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5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g13556d980d4_0_161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3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007529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3556d980d4_0_167"/>
          <p:cNvSpPr txBox="1">
            <a:spLocks noGrp="1"/>
          </p:cNvSpPr>
          <p:nvPr>
            <p:ph type="title"/>
          </p:nvPr>
        </p:nvSpPr>
        <p:spPr>
          <a:xfrm rot="5400000">
            <a:off x="3154950" y="1447742"/>
            <a:ext cx="39009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g13556d980d4_0_167"/>
          <p:cNvSpPr txBox="1">
            <a:spLocks noGrp="1"/>
          </p:cNvSpPr>
          <p:nvPr>
            <p:ph type="body" idx="1"/>
          </p:nvPr>
        </p:nvSpPr>
        <p:spPr>
          <a:xfrm rot="5400000">
            <a:off x="361000" y="126992"/>
            <a:ext cx="3900900" cy="40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4" name="Google Shape;164;g13556d980d4_0_167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3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g13556d980d4_0_167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5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g13556d980d4_0_167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3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5404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userDrawn="1">
  <p:cSld name="Title Only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1292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829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9ED52-13F1-1A68-FA1C-65CE7E2BDD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91405F-C0C0-DF65-0FA4-FE9010625C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29509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2680F-3F94-084E-AFC2-5326347AE3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A9274A-BDF2-D94A-A270-6CB1454C6D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C87EEF-E57C-B64E-A6A1-EFDD2756B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0D229-D4E7-0D44-969F-D01A5BB075C3}" type="datetimeFigureOut">
              <a:rPr lang="en-GB" smtClean="0"/>
              <a:t>14/06/2024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30408-D2B3-E54D-BDB7-A4C526CB4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A53461-8C13-F746-A799-3D55ED447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D953A-06AD-764E-8A4C-BEA6B6988E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29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498C6-BE4F-B74B-B782-8B5254F5D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920E94-5E95-9C4D-9A05-AC5D557F15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BD9DC-DDA1-D449-9573-FE8C49B31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0D229-D4E7-0D44-969F-D01A5BB075C3}" type="datetimeFigureOut">
              <a:rPr lang="en-GB" smtClean="0"/>
              <a:t>14/06/2024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077128-1C6A-ED4B-8DFD-2F8D0504D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CDCB69-2189-7C4C-B8E1-54C46D46B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D953A-06AD-764E-8A4C-BEA6B6988E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593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6;g13556d980d4_0_99">
            <a:extLst>
              <a:ext uri="{FF2B5EF4-FFF2-40B4-BE49-F238E27FC236}">
                <a16:creationId xmlns:a16="http://schemas.microsoft.com/office/drawing/2014/main" id="{4D9D16F2-612D-B146-AC61-A8EBD934FF89}"/>
              </a:ext>
            </a:extLst>
          </p:cNvPr>
          <p:cNvSpPr txBox="1">
            <a:spLocks/>
          </p:cNvSpPr>
          <p:nvPr userDrawn="1"/>
        </p:nvSpPr>
        <p:spPr>
          <a:xfrm>
            <a:off x="10668000" y="6519852"/>
            <a:ext cx="14223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marR="0" lv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GB" sz="1000" smtClean="0">
                <a:latin typeface="Poppins" pitchFamily="2" charset="77"/>
                <a:cs typeface="Poppins" pitchFamily="2" charset="77"/>
              </a:rPr>
              <a:t>‹#›</a:t>
            </a:fld>
            <a:endParaRPr lang="en-GB" sz="100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8" name="Google Shape;386;g10864cc1c98_0_174">
            <a:extLst>
              <a:ext uri="{FF2B5EF4-FFF2-40B4-BE49-F238E27FC236}">
                <a16:creationId xmlns:a16="http://schemas.microsoft.com/office/drawing/2014/main" id="{7E3F72B1-646A-944D-AD7C-8BCF03038A26}"/>
              </a:ext>
            </a:extLst>
          </p:cNvPr>
          <p:cNvSpPr txBox="1"/>
          <p:nvPr userDrawn="1"/>
        </p:nvSpPr>
        <p:spPr>
          <a:xfrm>
            <a:off x="4793855" y="6512311"/>
            <a:ext cx="2604289" cy="250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000" b="0" i="0" u="none" strike="noStrike" kern="0" cap="none" spc="0" normalizeH="0" baseline="0">
                <a:ln>
                  <a:noFill/>
                </a:ln>
                <a:solidFill>
                  <a:srgbClr val="2C3946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  <a:sym typeface="Arial"/>
              </a:rPr>
              <a:t>Confidentiel </a:t>
            </a:r>
            <a:r>
              <a:rPr kumimoji="0" lang="fr-FR" sz="1000" b="0" i="0" u="none" strike="noStrike" kern="0" cap="none" spc="0" normalizeH="0" baseline="0" noProof="0">
                <a:ln>
                  <a:noFill/>
                </a:ln>
                <a:solidFill>
                  <a:srgbClr val="2C3946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  <a:sym typeface="Arial"/>
              </a:rPr>
              <a:t>- </a:t>
            </a:r>
            <a:r>
              <a:rPr kumimoji="0" lang="fr-FR" sz="1000" b="0" i="0" u="none" strike="noStrike" kern="0" cap="none" spc="0" normalizeH="0" baseline="0" noProof="0" err="1">
                <a:ln>
                  <a:noFill/>
                </a:ln>
                <a:solidFill>
                  <a:srgbClr val="2C3946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  <a:sym typeface="Arial"/>
              </a:rPr>
              <a:t>Sulitest </a:t>
            </a:r>
            <a:r>
              <a:rPr kumimoji="0" lang="fr-FR" sz="1000" b="0" i="0" u="none" strike="noStrike" kern="0" cap="none" spc="0" normalizeH="0" baseline="0" noProof="0">
                <a:ln>
                  <a:noFill/>
                </a:ln>
                <a:solidFill>
                  <a:srgbClr val="2C3946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  <a:sym typeface="Arial"/>
              </a:rPr>
              <a:t>® 2023</a:t>
            </a:r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2C3946"/>
              </a:solidFill>
              <a:effectLst/>
              <a:uLnTx/>
              <a:uFillTx/>
              <a:latin typeface="Poppins" pitchFamily="2" charset="77"/>
              <a:cs typeface="Poppins" pitchFamily="2" charset="77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6936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omputer with a lamp in front of it&#10;&#10;Description automatically generated">
            <a:extLst>
              <a:ext uri="{FF2B5EF4-FFF2-40B4-BE49-F238E27FC236}">
                <a16:creationId xmlns:a16="http://schemas.microsoft.com/office/drawing/2014/main" id="{D76E036E-8CB5-C945-A5FE-EF935A6C9D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85000"/>
          </a:blip>
          <a:srcRect t="15076" b="5652"/>
          <a:stretch/>
        </p:blipFill>
        <p:spPr>
          <a:xfrm>
            <a:off x="4747846" y="-1993538"/>
            <a:ext cx="7444154" cy="8851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745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6EAE6F-5060-8842-B1AB-BF1602432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Cliquez pour modifier le style du titre principal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1D5967-2232-5E48-81EF-C18FD59CD2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Cliquez pour modifier les styles de texte du Master</a:t>
            </a:r>
          </a:p>
          <a:p>
            <a:pPr lvl="1"/>
            <a:r>
              <a:rPr lang="en-GB"/>
              <a:t>Deuxième niveau</a:t>
            </a:r>
          </a:p>
          <a:p>
            <a:pPr lvl="2"/>
            <a:r>
              <a:rPr lang="en-GB"/>
              <a:t>Troisième niveau</a:t>
            </a:r>
          </a:p>
          <a:p>
            <a:pPr lvl="3"/>
            <a:r>
              <a:rPr lang="en-GB"/>
              <a:t>Quatrième niveau</a:t>
            </a:r>
          </a:p>
          <a:p>
            <a:pPr lvl="4"/>
            <a:r>
              <a:rPr lang="en-GB"/>
              <a:t>Cinquième niveau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19AE4B-21E6-CC4C-AA74-6855D795D2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0D229-D4E7-0D44-969F-D01A5BB075C3}" type="datetimeFigureOut">
              <a:rPr lang="en-GB" smtClean="0"/>
              <a:t>14/06/2024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5BE7C0-1BFD-1543-B6A2-948C683517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384EB6-EB92-AB46-BAB8-947A35F891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D953A-06AD-764E-8A4C-BEA6B6988E01}" type="slidenum">
              <a:rPr lang="en-GB" smtClean="0"/>
              <a:t>‹#›</a:t>
            </a:fld>
            <a:endParaRPr lang="en-GB"/>
          </a:p>
        </p:txBody>
      </p:sp>
      <p:sp>
        <p:nvSpPr>
          <p:cNvPr id="7" name="Google Shape;96;g13556d980d4_0_99">
            <a:extLst>
              <a:ext uri="{FF2B5EF4-FFF2-40B4-BE49-F238E27FC236}">
                <a16:creationId xmlns:a16="http://schemas.microsoft.com/office/drawing/2014/main" id="{E1A15894-84C3-D94E-AADD-DF5EBF2DE5DB}"/>
              </a:ext>
            </a:extLst>
          </p:cNvPr>
          <p:cNvSpPr txBox="1">
            <a:spLocks/>
          </p:cNvSpPr>
          <p:nvPr userDrawn="1"/>
        </p:nvSpPr>
        <p:spPr>
          <a:xfrm>
            <a:off x="10668000" y="6519852"/>
            <a:ext cx="14223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marR="0" lv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GB" sz="1000" smtClean="0">
                <a:latin typeface="Poppins" pitchFamily="2" charset="77"/>
                <a:cs typeface="Poppins" pitchFamily="2" charset="77"/>
              </a:rPr>
              <a:t>‹#›</a:t>
            </a:fld>
            <a:endParaRPr lang="en-GB" sz="100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8" name="Google Shape;386;g10864cc1c98_0_174">
            <a:extLst>
              <a:ext uri="{FF2B5EF4-FFF2-40B4-BE49-F238E27FC236}">
                <a16:creationId xmlns:a16="http://schemas.microsoft.com/office/drawing/2014/main" id="{BE980659-FCB4-DC45-A5FF-591A0F5B7152}"/>
              </a:ext>
            </a:extLst>
          </p:cNvPr>
          <p:cNvSpPr txBox="1"/>
          <p:nvPr userDrawn="1"/>
        </p:nvSpPr>
        <p:spPr>
          <a:xfrm>
            <a:off x="4793855" y="6512311"/>
            <a:ext cx="2604289" cy="250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000" b="0" i="0" u="none" strike="noStrike" kern="0" cap="none" spc="0" normalizeH="0" baseline="0">
                <a:ln>
                  <a:noFill/>
                </a:ln>
                <a:solidFill>
                  <a:srgbClr val="2C3946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  <a:sym typeface="Arial"/>
              </a:rPr>
              <a:t>Confidentiel </a:t>
            </a:r>
            <a:r>
              <a:rPr kumimoji="0" lang="fr-FR" sz="1000" b="0" i="0" u="none" strike="noStrike" kern="0" cap="none" spc="0" normalizeH="0" baseline="0" noProof="0">
                <a:ln>
                  <a:noFill/>
                </a:ln>
                <a:solidFill>
                  <a:srgbClr val="2C3946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  <a:sym typeface="Arial"/>
              </a:rPr>
              <a:t>- </a:t>
            </a:r>
            <a:r>
              <a:rPr kumimoji="0" lang="fr-FR" sz="1000" b="0" i="0" u="none" strike="noStrike" kern="0" cap="none" spc="0" normalizeH="0" baseline="0" noProof="0" err="1">
                <a:ln>
                  <a:noFill/>
                </a:ln>
                <a:solidFill>
                  <a:srgbClr val="2C3946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  <a:sym typeface="Arial"/>
              </a:rPr>
              <a:t>Sulitest </a:t>
            </a:r>
            <a:r>
              <a:rPr kumimoji="0" lang="fr-FR" sz="1000" b="0" i="0" u="none" strike="noStrike" kern="0" cap="none" spc="0" normalizeH="0" baseline="0" noProof="0">
                <a:ln>
                  <a:noFill/>
                </a:ln>
                <a:solidFill>
                  <a:srgbClr val="2C3946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  <a:sym typeface="Arial"/>
              </a:rPr>
              <a:t>® 2023</a:t>
            </a:r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2C3946"/>
              </a:solidFill>
              <a:effectLst/>
              <a:uLnTx/>
              <a:uFillTx/>
              <a:latin typeface="Poppins" pitchFamily="2" charset="77"/>
              <a:cs typeface="Poppins" pitchFamily="2" charset="77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12991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3556d980d4_0_93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33"/>
              <a:buFont typeface="Calibri"/>
              <a:buNone/>
              <a:defRPr sz="29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Google Shape;89;g13556d980d4_0_93"/>
          <p:cNvSpPr txBox="1">
            <a:spLocks noGrp="1"/>
          </p:cNvSpPr>
          <p:nvPr>
            <p:ph type="body" idx="1"/>
          </p:nvPr>
        </p:nvSpPr>
        <p:spPr>
          <a:xfrm>
            <a:off x="304800" y="1066800"/>
            <a:ext cx="5486400" cy="30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4045" algn="l" rtl="0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7154" algn="l" rtl="0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3245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–"/>
              <a:defRPr sz="13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3245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»"/>
              <a:defRPr sz="13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3245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sz="13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3245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sz="13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3245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sz="13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3245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sz="13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g13556d980d4_0_93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3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g13556d980d4_0_93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5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g13556d980d4_0_93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3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64806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3556d980d4_0_93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33"/>
              <a:buFont typeface="Calibri"/>
              <a:buNone/>
              <a:defRPr sz="29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Google Shape;89;g13556d980d4_0_93"/>
          <p:cNvSpPr txBox="1">
            <a:spLocks noGrp="1"/>
          </p:cNvSpPr>
          <p:nvPr>
            <p:ph type="body" idx="1"/>
          </p:nvPr>
        </p:nvSpPr>
        <p:spPr>
          <a:xfrm>
            <a:off x="304800" y="1066800"/>
            <a:ext cx="5486400" cy="30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4045" algn="l" rtl="0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7154" algn="l" rtl="0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3245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–"/>
              <a:defRPr sz="13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3245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»"/>
              <a:defRPr sz="13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3245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sz="13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3245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sz="13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3245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sz="13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3245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sz="13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g13556d980d4_0_93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3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g13556d980d4_0_93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5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g13556d980d4_0_93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3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3238242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30_C219BC1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7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6.png"/><Relationship Id="rId9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6.png"/><Relationship Id="rId21" Type="http://schemas.openxmlformats.org/officeDocument/2006/relationships/image" Target="../media/image25.png"/><Relationship Id="rId7" Type="http://schemas.openxmlformats.org/officeDocument/2006/relationships/image" Target="../media/image12.png"/><Relationship Id="rId12" Type="http://schemas.openxmlformats.org/officeDocument/2006/relationships/image" Target="../media/image16.jpeg"/><Relationship Id="rId17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0.png"/><Relationship Id="rId20" Type="http://schemas.openxmlformats.org/officeDocument/2006/relationships/image" Target="../media/image24.gif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24" Type="http://schemas.openxmlformats.org/officeDocument/2006/relationships/image" Target="../media/image28.png"/><Relationship Id="rId5" Type="http://schemas.openxmlformats.org/officeDocument/2006/relationships/image" Target="../media/image10.png"/><Relationship Id="rId15" Type="http://schemas.openxmlformats.org/officeDocument/2006/relationships/image" Target="../media/image19.jpeg"/><Relationship Id="rId23" Type="http://schemas.openxmlformats.org/officeDocument/2006/relationships/image" Target="../media/image27.png"/><Relationship Id="rId10" Type="http://schemas.microsoft.com/office/2007/relationships/hdphoto" Target="../media/hdphoto1.wdp"/><Relationship Id="rId19" Type="http://schemas.openxmlformats.org/officeDocument/2006/relationships/image" Target="../media/image23.png"/><Relationship Id="rId4" Type="http://schemas.openxmlformats.org/officeDocument/2006/relationships/image" Target="../media/image7.png"/><Relationship Id="rId9" Type="http://schemas.openxmlformats.org/officeDocument/2006/relationships/image" Target="../media/image14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6.png"/><Relationship Id="rId9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31;g1041bc35839_0_1">
            <a:extLst>
              <a:ext uri="{FF2B5EF4-FFF2-40B4-BE49-F238E27FC236}">
                <a16:creationId xmlns:a16="http://schemas.microsoft.com/office/drawing/2014/main" id="{E8FB1D45-D725-D62F-845A-0880DF9545CC}"/>
              </a:ext>
            </a:extLst>
          </p:cNvPr>
          <p:cNvSpPr txBox="1"/>
          <p:nvPr/>
        </p:nvSpPr>
        <p:spPr>
          <a:xfrm>
            <a:off x="1843872" y="3311646"/>
            <a:ext cx="8504256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000" b="1" i="0" u="none" strike="noStrike">
                <a:solidFill>
                  <a:srgbClr val="2C3946"/>
                </a:solidFill>
                <a:effectLst/>
                <a:latin typeface="Poppins"/>
                <a:cs typeface="Poppins"/>
              </a:rPr>
              <a:t>Faire de la durabilité LE langage universel !</a:t>
            </a:r>
            <a:endParaRPr lang="fr-FR" sz="4000" b="1">
              <a:solidFill>
                <a:srgbClr val="2C3946"/>
              </a:solidFill>
              <a:latin typeface="Poppins"/>
              <a:cs typeface="Poppins"/>
            </a:endParaRPr>
          </a:p>
        </p:txBody>
      </p:sp>
      <p:pic>
        <p:nvPicPr>
          <p:cNvPr id="13" name="Image 12" descr="Une image contenant Police, texte, Graphique, graphisme&#10;&#10;Description générée automatiquement">
            <a:extLst>
              <a:ext uri="{FF2B5EF4-FFF2-40B4-BE49-F238E27FC236}">
                <a16:creationId xmlns:a16="http://schemas.microsoft.com/office/drawing/2014/main" id="{EFAA693B-711B-48B6-F119-3AA3920DED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5033"/>
          <a:stretch/>
        </p:blipFill>
        <p:spPr>
          <a:xfrm>
            <a:off x="4314391" y="1386292"/>
            <a:ext cx="3563218" cy="942396"/>
          </a:xfrm>
          <a:prstGeom prst="rect">
            <a:avLst/>
          </a:prstGeom>
        </p:spPr>
      </p:pic>
      <p:pic>
        <p:nvPicPr>
          <p:cNvPr id="12" name="Picture 11" descr="A black background with a line&#10;&#10;Description automatically generated">
            <a:extLst>
              <a:ext uri="{FF2B5EF4-FFF2-40B4-BE49-F238E27FC236}">
                <a16:creationId xmlns:a16="http://schemas.microsoft.com/office/drawing/2014/main" id="{70C31D6D-F298-2C4E-B45E-2E35D8B6E88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21"/>
          <a:stretch/>
        </p:blipFill>
        <p:spPr>
          <a:xfrm rot="12993376">
            <a:off x="5770351" y="4972"/>
            <a:ext cx="3555386" cy="2174487"/>
          </a:xfrm>
          <a:prstGeom prst="rect">
            <a:avLst/>
          </a:prstGeom>
        </p:spPr>
      </p:pic>
      <p:pic>
        <p:nvPicPr>
          <p:cNvPr id="15" name="Picture 14" descr="A yellow rectangular object on a black background&#10;&#10;Description automatically generated">
            <a:extLst>
              <a:ext uri="{FF2B5EF4-FFF2-40B4-BE49-F238E27FC236}">
                <a16:creationId xmlns:a16="http://schemas.microsoft.com/office/drawing/2014/main" id="{B2C89B59-738E-F04C-94CF-941C101D51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440217">
            <a:off x="7938951" y="1045644"/>
            <a:ext cx="1117600" cy="6350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2A2F74A3-BB15-3A4D-AFF8-85B69AF0B172}"/>
              </a:ext>
            </a:extLst>
          </p:cNvPr>
          <p:cNvSpPr/>
          <p:nvPr/>
        </p:nvSpPr>
        <p:spPr>
          <a:xfrm>
            <a:off x="8636138" y="2242682"/>
            <a:ext cx="208771" cy="3920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2059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ack background with a line&#10;&#10;Description automatically generated">
            <a:extLst>
              <a:ext uri="{FF2B5EF4-FFF2-40B4-BE49-F238E27FC236}">
                <a16:creationId xmlns:a16="http://schemas.microsoft.com/office/drawing/2014/main" id="{085D4A23-7D83-5940-8F8D-A44BF80104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53268"/>
            <a:ext cx="12192000" cy="2174487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80D1C09-DF20-2048-A27F-EE32114CCDF6}"/>
              </a:ext>
            </a:extLst>
          </p:cNvPr>
          <p:cNvSpPr txBox="1">
            <a:spLocks/>
          </p:cNvSpPr>
          <p:nvPr/>
        </p:nvSpPr>
        <p:spPr>
          <a:xfrm>
            <a:off x="305267" y="4122249"/>
            <a:ext cx="3545373" cy="5978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2C3946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</p:txBody>
      </p:sp>
      <p:sp>
        <p:nvSpPr>
          <p:cNvPr id="6" name="Google Shape;186;g15242a77301_0_36">
            <a:extLst>
              <a:ext uri="{FF2B5EF4-FFF2-40B4-BE49-F238E27FC236}">
                <a16:creationId xmlns:a16="http://schemas.microsoft.com/office/drawing/2014/main" id="{87DB90C2-9CE8-EE43-9BCB-5F2305ABED19}"/>
              </a:ext>
            </a:extLst>
          </p:cNvPr>
          <p:cNvSpPr txBox="1"/>
          <p:nvPr/>
        </p:nvSpPr>
        <p:spPr>
          <a:xfrm>
            <a:off x="621148" y="971218"/>
            <a:ext cx="11020294" cy="637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 b="1" i="0" u="none" strike="noStrike" cap="none">
                <a:solidFill>
                  <a:srgbClr val="2C3946"/>
                </a:solidFill>
                <a:latin typeface="Poppins"/>
                <a:ea typeface="Poppins"/>
                <a:cs typeface="Poppins"/>
                <a:sym typeface="Poppins"/>
              </a:rPr>
              <a:t>Un mouvement pour intégrer la durabilité</a:t>
            </a:r>
            <a:endParaRPr sz="3600" b="1" i="0" u="none" strike="noStrike" cap="none">
              <a:solidFill>
                <a:srgbClr val="2C394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F3F6BC6-4C8D-BA38-E055-ECC23B728C5E}"/>
              </a:ext>
            </a:extLst>
          </p:cNvPr>
          <p:cNvSpPr txBox="1"/>
          <p:nvPr/>
        </p:nvSpPr>
        <p:spPr>
          <a:xfrm>
            <a:off x="3037061" y="6281363"/>
            <a:ext cx="611124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800">
                <a:solidFill>
                  <a:srgbClr val="2C3946"/>
                </a:solidFill>
                <a:latin typeface="Poppins ExtraLight" pitchFamily="2" charset="77"/>
              </a:rPr>
              <a:t>Sources : * L'enquête mondiale 2020 sur la durabilité et l'éducation, réalisée par SOS-International</a:t>
            </a:r>
            <a:endParaRPr lang="en-US" sz="800">
              <a:solidFill>
                <a:srgbClr val="2C3946"/>
              </a:solidFill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DCE2C77-8436-7941-9F01-E67D7B0287A7}"/>
              </a:ext>
            </a:extLst>
          </p:cNvPr>
          <p:cNvSpPr/>
          <p:nvPr/>
        </p:nvSpPr>
        <p:spPr>
          <a:xfrm>
            <a:off x="621148" y="2453269"/>
            <a:ext cx="3058903" cy="27945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2C3946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85% </a:t>
            </a:r>
          </a:p>
          <a:p>
            <a:pPr algn="ctr">
              <a:lnSpc>
                <a:spcPct val="120000"/>
              </a:lnSpc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2C3946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des </a:t>
            </a:r>
            <a:r>
              <a:rPr kumimoji="0" lang="en-GB" sz="1600" b="1" i="0" u="none" strike="noStrike" kern="1200" cap="none" spc="0" normalizeH="0" baseline="0" noProof="0" err="1">
                <a:ln>
                  <a:noFill/>
                </a:ln>
                <a:solidFill>
                  <a:srgbClr val="2C3946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étudiants</a:t>
            </a: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2C3946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 </a:t>
            </a:r>
            <a:r>
              <a:rPr kumimoji="0" lang="en-GB" sz="1600" b="1" i="0" u="none" strike="noStrike" kern="1200" cap="none" spc="0" normalizeH="0" baseline="0" noProof="0" err="1">
                <a:ln>
                  <a:noFill/>
                </a:ln>
                <a:solidFill>
                  <a:srgbClr val="2C3946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veulent</a:t>
            </a: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2C3946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 </a:t>
            </a:r>
            <a:r>
              <a:rPr kumimoji="0" lang="en-GB" sz="1600" b="1" i="0" u="none" strike="noStrike" kern="1200" cap="none" spc="0" normalizeH="0" baseline="0" noProof="0" err="1">
                <a:ln>
                  <a:noFill/>
                </a:ln>
                <a:solidFill>
                  <a:srgbClr val="2C3946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en</a:t>
            </a: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2C3946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 savoir plus 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2C3946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sur le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srgbClr val="2C3946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développement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2C3946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 durable*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A0E4D336-5A5A-084C-98C4-8AA7AC6A93BC}"/>
              </a:ext>
            </a:extLst>
          </p:cNvPr>
          <p:cNvSpPr/>
          <p:nvPr/>
        </p:nvSpPr>
        <p:spPr>
          <a:xfrm>
            <a:off x="4563230" y="2453269"/>
            <a:ext cx="3058903" cy="27945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  <a:defRPr/>
            </a:pPr>
            <a:r>
              <a:rPr lang="en-GB" sz="1600">
                <a:solidFill>
                  <a:srgbClr val="2C3946"/>
                </a:solidFill>
                <a:latin typeface="Poppins" pitchFamily="2" charset="77"/>
                <a:cs typeface="Poppins" pitchFamily="2" charset="77"/>
              </a:rPr>
              <a:t>100% </a:t>
            </a:r>
          </a:p>
          <a:p>
            <a:pPr algn="ctr">
              <a:lnSpc>
                <a:spcPct val="120000"/>
              </a:lnSpc>
              <a:spcBef>
                <a:spcPts val="1000"/>
              </a:spcBef>
              <a:spcAft>
                <a:spcPts val="1200"/>
              </a:spcAft>
              <a:defRPr/>
            </a:pPr>
            <a:r>
              <a:rPr kumimoji="0" lang="en-GB" sz="1600" i="0" u="none" strike="noStrike" kern="1200" cap="none" spc="0" normalizeH="0" baseline="0" noProof="0">
                <a:ln>
                  <a:noFill/>
                </a:ln>
                <a:solidFill>
                  <a:srgbClr val="2C3946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des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srgbClr val="2C3946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organismes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2C3946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 de </a:t>
            </a:r>
            <a:r>
              <a:rPr kumimoji="0" lang="en-GB" sz="1600" b="1" i="0" u="none" strike="noStrike" kern="1200" cap="none" spc="0" normalizeH="0" baseline="0" noProof="0" err="1">
                <a:ln>
                  <a:noFill/>
                </a:ln>
                <a:solidFill>
                  <a:srgbClr val="2C3946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classement</a:t>
            </a: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2C3946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 et </a:t>
            </a:r>
            <a:r>
              <a:rPr kumimoji="0" lang="en-GB" sz="1600" b="1" i="0" u="none" strike="noStrike" kern="1200" cap="none" spc="0" normalizeH="0" baseline="0" noProof="0" err="1">
                <a:ln>
                  <a:noFill/>
                </a:ln>
                <a:solidFill>
                  <a:srgbClr val="2C3946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d'accréditation</a:t>
            </a: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2C3946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 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2C3946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les </a:t>
            </a:r>
            <a:r>
              <a:rPr kumimoji="0" lang="en-GB" sz="1600" i="0" u="none" strike="noStrike" kern="1200" cap="none" spc="0" normalizeH="0" baseline="0" noProof="0">
                <a:ln>
                  <a:noFill/>
                </a:ln>
                <a:solidFill>
                  <a:srgbClr val="2C3946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plus </a:t>
            </a:r>
            <a:r>
              <a:rPr kumimoji="0" lang="en-GB" sz="1600" i="0" u="none" strike="noStrike" kern="1200" cap="none" spc="0" normalizeH="0" baseline="0" noProof="0" err="1">
                <a:ln>
                  <a:noFill/>
                </a:ln>
                <a:solidFill>
                  <a:srgbClr val="2C3946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importants</a:t>
            </a:r>
            <a:r>
              <a:rPr kumimoji="0" lang="en-GB" sz="1600" i="0" u="none" strike="noStrike" kern="1200" cap="none" spc="0" normalizeH="0" baseline="0" noProof="0">
                <a:ln>
                  <a:noFill/>
                </a:ln>
                <a:solidFill>
                  <a:srgbClr val="2C3946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srgbClr val="2C3946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ont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2C3946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 des </a:t>
            </a:r>
            <a:r>
              <a:rPr kumimoji="0" lang="en-GB" sz="1600" b="0" i="0" u="none" strike="noStrike" kern="1200" cap="none" spc="0" normalizeH="0" noProof="0">
                <a:ln>
                  <a:noFill/>
                </a:ln>
                <a:solidFill>
                  <a:srgbClr val="2C3946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exigences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srgbClr val="2C3946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en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2C3946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 matière de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srgbClr val="2C3946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développement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2C3946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 durable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3DCE605D-6835-9E4F-A5AD-AFC5786573C7}"/>
              </a:ext>
            </a:extLst>
          </p:cNvPr>
          <p:cNvSpPr/>
          <p:nvPr/>
        </p:nvSpPr>
        <p:spPr>
          <a:xfrm>
            <a:off x="8582539" y="2453269"/>
            <a:ext cx="3058903" cy="27945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  <a:spcBef>
                <a:spcPts val="1000"/>
              </a:spcBef>
              <a:spcAft>
                <a:spcPts val="1200"/>
              </a:spcAft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2C3946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Les institutions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srgbClr val="2C3946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veulent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2C3946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srgbClr val="2C3946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intégrer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2C3946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 le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srgbClr val="2C3946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développement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2C3946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 durable dans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srgbClr val="2C3946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leur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2C3946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srgbClr val="2C3946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pédagogie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2C3946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,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srgbClr val="2C3946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mais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2C3946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 la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srgbClr val="2C3946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plupart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2C3946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srgbClr val="2C3946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d'entre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2C3946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srgbClr val="2C3946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elles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2C3946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 </a:t>
            </a: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2C3946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ne </a:t>
            </a:r>
            <a:r>
              <a:rPr kumimoji="0" lang="en-GB" sz="1600" b="1" i="0" u="none" strike="noStrike" kern="1200" cap="none" spc="0" normalizeH="0" baseline="0" noProof="0" err="1">
                <a:ln>
                  <a:noFill/>
                </a:ln>
                <a:solidFill>
                  <a:srgbClr val="2C3946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savent</a:t>
            </a: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2C3946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 pas comment le </a:t>
            </a:r>
            <a:r>
              <a:rPr kumimoji="0" lang="en-GB" sz="1600" b="1" i="0" u="none" strike="noStrike" kern="1200" cap="none" spc="0" normalizeH="0" baseline="0" noProof="0" err="1">
                <a:ln>
                  <a:noFill/>
                </a:ln>
                <a:solidFill>
                  <a:srgbClr val="2C3946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suivre</a:t>
            </a: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2C3946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 et le </a:t>
            </a:r>
            <a:r>
              <a:rPr lang="en-GB" sz="1600" b="1" err="1">
                <a:solidFill>
                  <a:srgbClr val="2C3946"/>
                </a:solidFill>
                <a:latin typeface="Poppins" pitchFamily="2" charset="77"/>
                <a:cs typeface="Poppins" pitchFamily="2" charset="77"/>
              </a:rPr>
              <a:t>piloter</a:t>
            </a:r>
            <a:r>
              <a:rPr lang="en-GB" sz="1600" b="1">
                <a:solidFill>
                  <a:srgbClr val="2C3946"/>
                </a:solidFill>
                <a:latin typeface="Poppins" pitchFamily="2" charset="77"/>
                <a:cs typeface="Poppins" pitchFamily="2" charset="77"/>
              </a:rPr>
              <a:t>.</a:t>
            </a:r>
          </a:p>
        </p:txBody>
      </p:sp>
      <p:pic>
        <p:nvPicPr>
          <p:cNvPr id="17" name="Picture 16" descr="A yellow rectangular object on a black background&#10;&#10;Description automatically generated">
            <a:extLst>
              <a:ext uri="{FF2B5EF4-FFF2-40B4-BE49-F238E27FC236}">
                <a16:creationId xmlns:a16="http://schemas.microsoft.com/office/drawing/2014/main" id="{C23582BA-17F2-7340-BEC2-7A513F8348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495" y="272675"/>
            <a:ext cx="1117600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914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F1EF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>
            <a:extLst>
              <a:ext uri="{FF2B5EF4-FFF2-40B4-BE49-F238E27FC236}">
                <a16:creationId xmlns:a16="http://schemas.microsoft.com/office/drawing/2014/main" id="{C8C2A8CC-8EA1-A44D-9EB6-5BC913CD0E90}"/>
              </a:ext>
            </a:extLst>
          </p:cNvPr>
          <p:cNvSpPr/>
          <p:nvPr/>
        </p:nvSpPr>
        <p:spPr>
          <a:xfrm flipH="1">
            <a:off x="-4725895" y="2003389"/>
            <a:ext cx="12213772" cy="1329023"/>
          </a:xfrm>
          <a:custGeom>
            <a:avLst/>
            <a:gdLst>
              <a:gd name="connsiteX0" fmla="*/ 0 w 12213772"/>
              <a:gd name="connsiteY0" fmla="*/ 1129395 h 3055308"/>
              <a:gd name="connsiteX1" fmla="*/ 3233057 w 12213772"/>
              <a:gd name="connsiteY1" fmla="*/ 73481 h 3055308"/>
              <a:gd name="connsiteX2" fmla="*/ 9633857 w 12213772"/>
              <a:gd name="connsiteY2" fmla="*/ 2936424 h 3055308"/>
              <a:gd name="connsiteX3" fmla="*/ 12213772 w 12213772"/>
              <a:gd name="connsiteY3" fmla="*/ 2511881 h 3055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13772" h="3055308">
                <a:moveTo>
                  <a:pt x="0" y="1129395"/>
                </a:moveTo>
                <a:cubicBezTo>
                  <a:pt x="813707" y="450852"/>
                  <a:pt x="1627414" y="-227690"/>
                  <a:pt x="3233057" y="73481"/>
                </a:cubicBezTo>
                <a:cubicBezTo>
                  <a:pt x="4838700" y="374652"/>
                  <a:pt x="8137071" y="2530024"/>
                  <a:pt x="9633857" y="2936424"/>
                </a:cubicBezTo>
                <a:cubicBezTo>
                  <a:pt x="11130643" y="3342824"/>
                  <a:pt x="11772901" y="2582638"/>
                  <a:pt x="12213772" y="2511881"/>
                </a:cubicBezTo>
              </a:path>
            </a:pathLst>
          </a:cu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C4CCD70-0358-CE4E-B9D2-F4CED4CCF89A}"/>
              </a:ext>
            </a:extLst>
          </p:cNvPr>
          <p:cNvSpPr txBox="1"/>
          <p:nvPr/>
        </p:nvSpPr>
        <p:spPr>
          <a:xfrm>
            <a:off x="1009502" y="2732156"/>
            <a:ext cx="4061005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Poppins"/>
                <a:cs typeface="Poppins"/>
              </a:rPr>
              <a:t>Avec le </a:t>
            </a:r>
            <a:r>
              <a:rPr kumimoji="0" lang="en-GB" sz="2000" b="0" i="0" u="none" strike="noStrike" kern="1200" cap="none" spc="0" normalizeH="0" baseline="0" noProof="0" err="1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Poppins"/>
                <a:cs typeface="Poppins"/>
              </a:rPr>
              <a:t>certificat</a:t>
            </a: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Poppins"/>
                <a:cs typeface="Poppins"/>
              </a:rPr>
              <a:t> TASK™, </a:t>
            </a:r>
            <a:r>
              <a:rPr kumimoji="0" lang="en-GB" sz="2000" b="0" i="0" u="none" strike="noStrike" kern="1200" cap="none" spc="0" normalizeH="0" baseline="0" noProof="0" err="1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Poppins"/>
                <a:cs typeface="Poppins"/>
              </a:rPr>
              <a:t>vos</a:t>
            </a: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Poppins"/>
                <a:cs typeface="Poppins"/>
              </a:rPr>
              <a:t> </a:t>
            </a:r>
            <a:r>
              <a:rPr lang="en-GB" sz="2000" err="1">
                <a:solidFill>
                  <a:srgbClr val="283848"/>
                </a:solidFill>
                <a:latin typeface="Poppins"/>
                <a:cs typeface="Poppins"/>
              </a:rPr>
              <a:t>étudiants</a:t>
            </a:r>
            <a:r>
              <a:rPr lang="en-GB" sz="2000">
                <a:solidFill>
                  <a:srgbClr val="283848"/>
                </a:solidFill>
                <a:latin typeface="Poppins"/>
                <a:cs typeface="Poppins"/>
              </a:rPr>
              <a:t> </a:t>
            </a:r>
            <a:r>
              <a:rPr lang="en-GB" sz="2000" err="1">
                <a:solidFill>
                  <a:srgbClr val="283848"/>
                </a:solidFill>
                <a:latin typeface="Poppins"/>
                <a:cs typeface="Poppins"/>
              </a:rPr>
              <a:t>peuvent</a:t>
            </a: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Poppins"/>
                <a:cs typeface="Poppins"/>
              </a:rPr>
              <a:t> </a:t>
            </a:r>
            <a:r>
              <a:rPr kumimoji="0" lang="en-GB" sz="2000" b="0" i="0" u="none" strike="noStrike" kern="1200" cap="none" spc="0" normalizeH="0" baseline="0" noProof="0" err="1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Poppins"/>
                <a:cs typeface="Poppins"/>
              </a:rPr>
              <a:t>montrer</a:t>
            </a: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Poppins"/>
                <a:cs typeface="Poppins"/>
              </a:rPr>
              <a:t> </a:t>
            </a:r>
            <a:r>
              <a:rPr kumimoji="0" lang="en-GB" sz="2000" b="0" i="0" u="none" strike="noStrike" kern="1200" cap="none" spc="0" normalizeH="0" baseline="0" noProof="0" err="1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Poppins"/>
                <a:cs typeface="Poppins"/>
              </a:rPr>
              <a:t>leurs</a:t>
            </a: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Poppins"/>
                <a:cs typeface="Poppins"/>
              </a:rPr>
              <a:t> </a:t>
            </a:r>
            <a:r>
              <a:rPr kumimoji="0" lang="en-GB" sz="2000" b="0" i="0" u="none" strike="noStrike" kern="1200" cap="none" spc="0" normalizeH="0" baseline="0" noProof="0" err="1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Poppins"/>
                <a:cs typeface="Poppins"/>
              </a:rPr>
              <a:t>connaissances</a:t>
            </a: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Poppins"/>
                <a:cs typeface="Poppins"/>
              </a:rPr>
              <a:t> </a:t>
            </a:r>
            <a:r>
              <a:rPr kumimoji="0" lang="en-GB" sz="2000" b="0" i="0" u="none" strike="noStrike" kern="1200" cap="none" spc="0" normalizeH="0" baseline="0" noProof="0" err="1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Poppins"/>
                <a:cs typeface="Poppins"/>
              </a:rPr>
              <a:t>en</a:t>
            </a: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Poppins"/>
                <a:cs typeface="Poppins"/>
              </a:rPr>
              <a:t> matière de </a:t>
            </a:r>
            <a:r>
              <a:rPr lang="en-GB" sz="2000" err="1">
                <a:solidFill>
                  <a:srgbClr val="283848"/>
                </a:solidFill>
                <a:latin typeface="Poppins"/>
                <a:cs typeface="Poppins"/>
              </a:rPr>
              <a:t>durabilité</a:t>
            </a: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Poppins"/>
                <a:cs typeface="Poppins"/>
              </a:rPr>
              <a:t> 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AA71FD-9E71-E64E-AE59-3246FE2EAD05}"/>
              </a:ext>
            </a:extLst>
          </p:cNvPr>
          <p:cNvSpPr txBox="1"/>
          <p:nvPr/>
        </p:nvSpPr>
        <p:spPr>
          <a:xfrm>
            <a:off x="1009502" y="4390692"/>
            <a:ext cx="4061005" cy="16312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err="1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Poppins"/>
                <a:cs typeface="Poppins"/>
              </a:rPr>
              <a:t>Renforcer</a:t>
            </a: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Poppins"/>
                <a:cs typeface="Poppins"/>
              </a:rPr>
              <a:t> la </a:t>
            </a:r>
            <a:r>
              <a:rPr kumimoji="0" lang="en-GB" sz="2000" b="0" i="0" u="none" strike="noStrike" kern="1200" cap="none" spc="0" normalizeH="0" baseline="0" noProof="0" err="1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Poppins"/>
                <a:cs typeface="Poppins"/>
              </a:rPr>
              <a:t>confiance</a:t>
            </a: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Poppins"/>
                <a:cs typeface="Poppins"/>
              </a:rPr>
              <a:t> </a:t>
            </a:r>
            <a:r>
              <a:rPr kumimoji="0" lang="en-GB" sz="2000" b="0" i="0" u="none" strike="noStrike" kern="1200" cap="none" spc="0" normalizeH="0" baseline="0" noProof="0" err="1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Poppins"/>
                <a:cs typeface="Poppins"/>
              </a:rPr>
              <a:t>en</a:t>
            </a: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Poppins"/>
                <a:cs typeface="Poppins"/>
              </a:rPr>
              <a:t> soi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kumimoji="0" lang="en-GB" sz="2000" b="0" i="0" u="none" strike="noStrike" kern="1200" cap="none" spc="0" normalizeH="0" baseline="0" noProof="0" err="1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Poppins"/>
                <a:cs typeface="Poppins"/>
              </a:rPr>
              <a:t>Montrer</a:t>
            </a: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Poppins"/>
                <a:cs typeface="Poppins"/>
              </a:rPr>
              <a:t> </a:t>
            </a:r>
            <a:r>
              <a:rPr kumimoji="0" lang="en-GB" sz="2000" b="0" i="0" u="none" strike="noStrike" kern="1200" cap="none" spc="0" normalizeH="0" baseline="0" noProof="0" err="1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Poppins"/>
                <a:cs typeface="Poppins"/>
              </a:rPr>
              <a:t>sa</a:t>
            </a: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Poppins"/>
                <a:cs typeface="Poppins"/>
              </a:rPr>
              <a:t> </a:t>
            </a:r>
            <a:r>
              <a:rPr kumimoji="0" lang="en-GB" sz="2000" b="0" i="0" u="none" strike="noStrike" kern="1200" cap="none" spc="0" normalizeH="0" baseline="0" noProof="0" err="1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Poppins"/>
                <a:cs typeface="Poppins"/>
              </a:rPr>
              <a:t>crédibilité</a:t>
            </a: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Poppins"/>
                <a:cs typeface="Poppins"/>
              </a:rPr>
              <a:t> </a:t>
            </a:r>
            <a:r>
              <a:rPr kumimoji="0" lang="en-GB" sz="2000" b="0" i="0" u="none" strike="noStrike" kern="1200" cap="none" spc="0" normalizeH="0" baseline="0" noProof="0" err="1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Poppins"/>
                <a:cs typeface="Poppins"/>
              </a:rPr>
              <a:t>en</a:t>
            </a: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Poppins"/>
                <a:cs typeface="Poppins"/>
              </a:rPr>
              <a:t> matière de </a:t>
            </a:r>
            <a:r>
              <a:rPr lang="en-GB" sz="2000" err="1">
                <a:solidFill>
                  <a:srgbClr val="283848"/>
                </a:solidFill>
                <a:latin typeface="Poppins"/>
                <a:cs typeface="Poppins"/>
              </a:rPr>
              <a:t>durabilité</a:t>
            </a:r>
            <a:r>
              <a:rPr lang="en-GB" sz="2000">
                <a:solidFill>
                  <a:srgbClr val="283848"/>
                </a:solidFill>
                <a:latin typeface="Poppins"/>
                <a:cs typeface="Poppins"/>
              </a:rPr>
              <a:t> </a:t>
            </a: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Poppins"/>
                <a:cs typeface="Poppins"/>
              </a:rPr>
              <a:t>sur son CV et LinkedIn</a:t>
            </a:r>
            <a:r>
              <a:rPr lang="en-GB" sz="2000">
                <a:solidFill>
                  <a:srgbClr val="283848"/>
                </a:solidFill>
                <a:latin typeface="Poppins"/>
                <a:cs typeface="Poppins"/>
              </a:rPr>
              <a:t> </a:t>
            </a:r>
            <a:endParaRPr lang="en-GB" sz="2000" b="0" i="0" u="none" strike="noStrike" kern="1200" cap="none" spc="0" normalizeH="0" baseline="0" noProof="0">
              <a:ln>
                <a:noFill/>
              </a:ln>
              <a:solidFill>
                <a:srgbClr val="283848"/>
              </a:solidFill>
              <a:effectLst/>
              <a:uLnTx/>
              <a:uFillTx/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3" name="Picture 2" descr="A screenshot of a certificate&#10;&#10;Description automatically generated">
            <a:extLst>
              <a:ext uri="{FF2B5EF4-FFF2-40B4-BE49-F238E27FC236}">
                <a16:creationId xmlns:a16="http://schemas.microsoft.com/office/drawing/2014/main" id="{606B5150-C74C-594B-8982-5F7511F163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1677" y="2445208"/>
            <a:ext cx="6133669" cy="3441574"/>
          </a:xfrm>
          <a:prstGeom prst="rect">
            <a:avLst/>
          </a:prstGeom>
          <a:effectLst>
            <a:outerShdw blurRad="333340" dist="38100" dir="2700000" sx="102737" sy="102737" algn="tl" rotWithShape="0">
              <a:prstClr val="black">
                <a:alpha val="18328"/>
              </a:prstClr>
            </a:outerShdw>
          </a:effectLst>
        </p:spPr>
      </p:pic>
      <p:sp>
        <p:nvSpPr>
          <p:cNvPr id="2" name="Google Shape;186;g15242a77301_0_36">
            <a:extLst>
              <a:ext uri="{FF2B5EF4-FFF2-40B4-BE49-F238E27FC236}">
                <a16:creationId xmlns:a16="http://schemas.microsoft.com/office/drawing/2014/main" id="{1BFB0A93-4BBF-212D-753A-3C13366064EE}"/>
              </a:ext>
            </a:extLst>
          </p:cNvPr>
          <p:cNvSpPr txBox="1"/>
          <p:nvPr/>
        </p:nvSpPr>
        <p:spPr>
          <a:xfrm>
            <a:off x="621148" y="971218"/>
            <a:ext cx="11020294" cy="566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15000"/>
              </a:lnSpc>
              <a:buClr>
                <a:srgbClr val="000000"/>
              </a:buClr>
              <a:buSzPts val="3600"/>
              <a:defRPr/>
            </a:pPr>
            <a:r>
              <a:rPr lang="en-GB" sz="3200" b="1">
                <a:solidFill>
                  <a:srgbClr val="233646"/>
                </a:solidFill>
                <a:latin typeface="Poppins"/>
                <a:ea typeface="Poppins"/>
                <a:cs typeface="Poppins"/>
                <a:sym typeface="Poppins"/>
              </a:rPr>
              <a:t>Un</a:t>
            </a: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srgbClr val="233646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kumimoji="0" lang="en-GB" sz="3200" b="1" i="0" u="none" strike="noStrike" kern="1200" cap="none" spc="0" normalizeH="0" baseline="0" noProof="0" err="1">
                <a:ln>
                  <a:noFill/>
                </a:ln>
                <a:solidFill>
                  <a:srgbClr val="233646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certificat</a:t>
            </a:r>
            <a:r>
              <a:rPr lang="en-GB" sz="3200" b="1">
                <a:solidFill>
                  <a:srgbClr val="233646"/>
                </a:solidFill>
                <a:latin typeface="Poppins"/>
                <a:ea typeface="Poppins"/>
                <a:cs typeface="Poppins"/>
                <a:sym typeface="Poppins"/>
              </a:rPr>
              <a:t> pour </a:t>
            </a:r>
            <a:r>
              <a:rPr lang="en-GB" sz="3200" b="1" err="1">
                <a:solidFill>
                  <a:srgbClr val="233646"/>
                </a:solidFill>
                <a:latin typeface="Poppins"/>
                <a:ea typeface="Poppins"/>
                <a:cs typeface="Poppins"/>
                <a:sym typeface="Poppins"/>
              </a:rPr>
              <a:t>vos</a:t>
            </a:r>
            <a:r>
              <a:rPr lang="en-GB" sz="3200" b="1">
                <a:solidFill>
                  <a:srgbClr val="23364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3200" b="1" err="1">
                <a:solidFill>
                  <a:srgbClr val="233646"/>
                </a:solidFill>
                <a:latin typeface="Poppins"/>
                <a:ea typeface="Poppins"/>
                <a:cs typeface="Poppins"/>
                <a:sym typeface="Poppins"/>
              </a:rPr>
              <a:t>étudiants</a:t>
            </a:r>
            <a:endParaRPr lang="en-GB" sz="3200" b="1" i="0" u="none" strike="noStrike" kern="1200" cap="none" spc="0" normalizeH="0" baseline="0" noProof="0" err="1">
              <a:ln>
                <a:noFill/>
              </a:ln>
              <a:solidFill>
                <a:srgbClr val="233646"/>
              </a:solidFill>
              <a:effectLst/>
              <a:uLnTx/>
              <a:uFillTx/>
              <a:latin typeface="Poppins"/>
              <a:ea typeface="Poppins"/>
              <a:cs typeface="Poppins"/>
            </a:endParaRPr>
          </a:p>
        </p:txBody>
      </p:sp>
      <p:pic>
        <p:nvPicPr>
          <p:cNvPr id="4" name="Picture 3" descr="A yellow rectangular object on a black background&#10;&#10;Description automatically generated">
            <a:extLst>
              <a:ext uri="{FF2B5EF4-FFF2-40B4-BE49-F238E27FC236}">
                <a16:creationId xmlns:a16="http://schemas.microsoft.com/office/drawing/2014/main" id="{D4CEFCE0-C072-411F-0338-63F2A6C2F7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3881" y="272675"/>
            <a:ext cx="1117600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466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9" grpId="0"/>
      <p:bldP spid="7" grpId="0"/>
    </p:bldLst>
  </p:timing>
  <p:extLst>
    <p:ext uri="{6950BFC3-D8DA-4A85-94F7-54DA5524770B}">
      <p188:commentRel xmlns:p188="http://schemas.microsoft.com/office/powerpoint/2018/8/main" r:id="rId3"/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4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86;g15242a77301_0_36">
            <a:extLst>
              <a:ext uri="{FF2B5EF4-FFF2-40B4-BE49-F238E27FC236}">
                <a16:creationId xmlns:a16="http://schemas.microsoft.com/office/drawing/2014/main" id="{C69A3C48-6880-7066-279D-1DF70F3D38DF}"/>
              </a:ext>
            </a:extLst>
          </p:cNvPr>
          <p:cNvSpPr txBox="1"/>
          <p:nvPr/>
        </p:nvSpPr>
        <p:spPr>
          <a:xfrm>
            <a:off x="621148" y="971218"/>
            <a:ext cx="11020294" cy="637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>
                <a:ln>
                  <a:noFill/>
                </a:ln>
                <a:solidFill>
                  <a:srgbClr val="233646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Suggestion de déploiement</a:t>
            </a:r>
          </a:p>
        </p:txBody>
      </p:sp>
      <p:pic>
        <p:nvPicPr>
          <p:cNvPr id="4" name="Picture 3" descr="A yellow rectangular object on a black background&#10;&#10;Description automatically generated">
            <a:extLst>
              <a:ext uri="{FF2B5EF4-FFF2-40B4-BE49-F238E27FC236}">
                <a16:creationId xmlns:a16="http://schemas.microsoft.com/office/drawing/2014/main" id="{8909A9CF-FFAC-A10B-24FA-41876807AC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3881" y="272675"/>
            <a:ext cx="1117600" cy="635000"/>
          </a:xfrm>
          <a:prstGeom prst="rect">
            <a:avLst/>
          </a:prstGeom>
        </p:spPr>
      </p:pic>
      <p:pic>
        <p:nvPicPr>
          <p:cNvPr id="5" name="Picture 4" descr="A black background with a line&#10;&#10;Description automatically generated">
            <a:extLst>
              <a:ext uri="{FF2B5EF4-FFF2-40B4-BE49-F238E27FC236}">
                <a16:creationId xmlns:a16="http://schemas.microsoft.com/office/drawing/2014/main" id="{2B23422B-72EE-C4DA-60B0-E7DD33EE6D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0" y="2112825"/>
            <a:ext cx="12192000" cy="2174487"/>
          </a:xfrm>
          <a:prstGeom prst="rect">
            <a:avLst/>
          </a:prstGeom>
        </p:spPr>
      </p:pic>
      <p:sp>
        <p:nvSpPr>
          <p:cNvPr id="6" name="Right Bracket 5">
            <a:extLst>
              <a:ext uri="{FF2B5EF4-FFF2-40B4-BE49-F238E27FC236}">
                <a16:creationId xmlns:a16="http://schemas.microsoft.com/office/drawing/2014/main" id="{67E417F8-C1AF-CE7C-7129-933193D13098}"/>
              </a:ext>
            </a:extLst>
          </p:cNvPr>
          <p:cNvSpPr/>
          <p:nvPr/>
        </p:nvSpPr>
        <p:spPr>
          <a:xfrm rot="16200000">
            <a:off x="3178242" y="-659262"/>
            <a:ext cx="243076" cy="5584770"/>
          </a:xfrm>
          <a:prstGeom prst="rightBracket">
            <a:avLst/>
          </a:prstGeom>
          <a:ln>
            <a:solidFill>
              <a:srgbClr val="2D3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DC61F42-46F2-21D3-9200-AFC036CE6511}"/>
              </a:ext>
            </a:extLst>
          </p:cNvPr>
          <p:cNvSpPr>
            <a:spLocks noChangeAspect="1"/>
          </p:cNvSpPr>
          <p:nvPr/>
        </p:nvSpPr>
        <p:spPr>
          <a:xfrm>
            <a:off x="3745281" y="2859207"/>
            <a:ext cx="2346883" cy="178162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Poppins"/>
                <a:cs typeface="Poppins"/>
              </a:rPr>
              <a:t>ÉVALUATION DE L'ENTRÉE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283848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  <a:p>
            <a:pPr algn="ctr">
              <a:defRPr/>
            </a:pPr>
            <a:r>
              <a:rPr kumimoji="0" lang="en-GB" sz="1400" b="0" i="1" u="none" strike="noStrike" kern="1200" cap="none" spc="0" normalizeH="0" baseline="0" noProof="0" err="1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Poppins"/>
                <a:cs typeface="Poppins"/>
              </a:rPr>
              <a:t>Établir</a:t>
            </a:r>
            <a:r>
              <a:rPr kumimoji="0" lang="en-GB" sz="1400" b="0" i="1" u="none" strike="noStrike" kern="1200" cap="none" spc="0" normalizeH="0" baseline="0" noProof="0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Poppins"/>
                <a:cs typeface="Poppins"/>
              </a:rPr>
              <a:t> </a:t>
            </a:r>
            <a:r>
              <a:rPr kumimoji="0" lang="en-GB" sz="1400" b="0" i="1" u="none" strike="noStrike" kern="1200" cap="none" spc="0" normalizeH="0" baseline="0" noProof="0" err="1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Poppins"/>
                <a:cs typeface="Poppins"/>
              </a:rPr>
              <a:t>une</a:t>
            </a:r>
            <a:r>
              <a:rPr kumimoji="0" lang="en-GB" sz="1400" b="0" i="1" u="none" strike="noStrike" kern="1200" cap="none" spc="0" normalizeH="0" baseline="0" noProof="0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Poppins"/>
                <a:cs typeface="Poppins"/>
              </a:rPr>
              <a:t> base de </a:t>
            </a:r>
            <a:r>
              <a:rPr kumimoji="0" lang="en-GB" sz="1400" b="0" i="1" u="none" strike="noStrike" kern="1200" cap="none" spc="0" normalizeH="0" baseline="0" noProof="0" err="1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Poppins"/>
                <a:cs typeface="Poppins"/>
              </a:rPr>
              <a:t>référence</a:t>
            </a:r>
            <a:r>
              <a:rPr kumimoji="0" lang="en-GB" sz="1400" b="0" i="1" u="none" strike="noStrike" kern="1200" cap="none" spc="0" normalizeH="0" baseline="0" noProof="0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Poppins"/>
                <a:cs typeface="Poppins"/>
              </a:rPr>
              <a:t> : "Que </a:t>
            </a:r>
            <a:r>
              <a:rPr kumimoji="0" lang="en-GB" sz="1400" b="0" i="1" u="none" strike="noStrike" kern="1200" cap="none" spc="0" normalizeH="0" baseline="0" noProof="0" err="1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Poppins"/>
                <a:cs typeface="Poppins"/>
              </a:rPr>
              <a:t>savent</a:t>
            </a:r>
            <a:r>
              <a:rPr kumimoji="0" lang="en-GB" sz="1400" b="0" i="1" u="none" strike="noStrike" kern="1200" cap="none" spc="0" normalizeH="0" baseline="0" noProof="0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Poppins"/>
                <a:cs typeface="Poppins"/>
              </a:rPr>
              <a:t> </a:t>
            </a:r>
            <a:r>
              <a:rPr kumimoji="0" lang="en-GB" sz="1400" b="0" i="1" u="none" strike="noStrike" kern="1200" cap="none" spc="0" normalizeH="0" baseline="0" noProof="0" err="1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Poppins"/>
                <a:cs typeface="Poppins"/>
              </a:rPr>
              <a:t>mes</a:t>
            </a:r>
            <a:r>
              <a:rPr kumimoji="0" lang="en-GB" sz="1400" b="0" i="1" u="none" strike="noStrike" kern="1200" cap="none" spc="0" normalizeH="0" baseline="0" noProof="0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Poppins"/>
                <a:cs typeface="Poppins"/>
              </a:rPr>
              <a:t> </a:t>
            </a:r>
            <a:r>
              <a:rPr lang="en-GB" sz="1400" i="1" err="1">
                <a:solidFill>
                  <a:srgbClr val="283848"/>
                </a:solidFill>
                <a:latin typeface="Poppins"/>
                <a:cs typeface="Poppins"/>
              </a:rPr>
              <a:t>étudiants</a:t>
            </a:r>
            <a:r>
              <a:rPr lang="en-GB" sz="1400" i="1">
                <a:solidFill>
                  <a:srgbClr val="283848"/>
                </a:solidFill>
                <a:latin typeface="Poppins"/>
                <a:cs typeface="Poppins"/>
              </a:rPr>
              <a:t> et</a:t>
            </a:r>
            <a:r>
              <a:rPr kumimoji="0" lang="en-GB" sz="1400" b="0" i="1" u="none" strike="noStrike" kern="1200" cap="none" spc="0" normalizeH="0" baseline="0" noProof="0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Poppins"/>
                <a:cs typeface="Poppins"/>
              </a:rPr>
              <a:t> </a:t>
            </a:r>
            <a:r>
              <a:rPr kumimoji="0" lang="en-GB" sz="1400" b="0" i="1" u="none" strike="noStrike" kern="1200" cap="none" spc="0" normalizeH="0" baseline="0" noProof="0" err="1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Poppins"/>
                <a:cs typeface="Poppins"/>
              </a:rPr>
              <a:t>qu'y</a:t>
            </a:r>
            <a:r>
              <a:rPr kumimoji="0" lang="en-GB" sz="1400" b="0" i="1" u="none" strike="noStrike" kern="1200" cap="none" spc="0" normalizeH="0" baseline="0" noProof="0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Poppins"/>
                <a:cs typeface="Poppins"/>
              </a:rPr>
              <a:t> a-t-il à </a:t>
            </a:r>
            <a:r>
              <a:rPr kumimoji="0" lang="en-GB" sz="1400" b="0" i="1" u="none" strike="noStrike" kern="1200" cap="none" spc="0" normalizeH="0" baseline="0" noProof="0" err="1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Poppins"/>
                <a:cs typeface="Poppins"/>
              </a:rPr>
              <a:t>apprendre</a:t>
            </a:r>
            <a:r>
              <a:rPr kumimoji="0" lang="en-GB" sz="1400" b="0" i="1" u="none" strike="noStrike" kern="1200" cap="none" spc="0" normalizeH="0" baseline="0" noProof="0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Poppins"/>
                <a:cs typeface="Poppins"/>
              </a:rPr>
              <a:t> ?".</a:t>
            </a:r>
            <a:endParaRPr lang="en-GB" sz="1400" b="0" i="1" u="none" strike="noStrike" kern="1200" cap="none" spc="0" normalizeH="0" baseline="0" noProof="0">
              <a:ln>
                <a:noFill/>
              </a:ln>
              <a:solidFill>
                <a:srgbClr val="283848"/>
              </a:solidFill>
              <a:effectLst/>
              <a:uLnTx/>
              <a:uFillTx/>
              <a:latin typeface="Poppins"/>
              <a:cs typeface="Poppins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8F0C6819-C302-5F74-DAAA-BCECC8DB31A0}"/>
              </a:ext>
            </a:extLst>
          </p:cNvPr>
          <p:cNvSpPr>
            <a:spLocks noChangeAspect="1"/>
          </p:cNvSpPr>
          <p:nvPr/>
        </p:nvSpPr>
        <p:spPr>
          <a:xfrm>
            <a:off x="9466250" y="2859207"/>
            <a:ext cx="2346882" cy="1620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ÉVALUATION DE SORTIE</a:t>
            </a: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283848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  <a:p>
            <a:pPr algn="ctr">
              <a:defRPr/>
            </a:pPr>
            <a:r>
              <a:rPr kumimoji="0" lang="en-GB" sz="1400" b="0" i="0" u="none" strike="noStrike" kern="1200" cap="none" spc="0" normalizeH="0" baseline="0" noProof="0" err="1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Poppins"/>
                <a:cs typeface="Poppins"/>
              </a:rPr>
              <a:t>Mesure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Poppins"/>
                <a:cs typeface="Poppins"/>
              </a:rPr>
              <a:t> </a:t>
            </a:r>
            <a:r>
              <a:rPr kumimoji="0" lang="en-GB" sz="1400" b="0" i="1" u="none" strike="noStrike" kern="1200" cap="none" spc="0" normalizeH="0" baseline="0" noProof="0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Poppins"/>
                <a:cs typeface="Poppins"/>
              </a:rPr>
              <a:t>"</a:t>
            </a:r>
            <a:r>
              <a:rPr lang="en-GB" sz="1400" i="1" err="1">
                <a:solidFill>
                  <a:srgbClr val="283848"/>
                </a:solidFill>
                <a:latin typeface="Poppins"/>
                <a:cs typeface="Poppins"/>
              </a:rPr>
              <a:t>qu'est-ce</a:t>
            </a:r>
            <a:r>
              <a:rPr lang="en-GB" sz="1400" i="1">
                <a:solidFill>
                  <a:srgbClr val="283848"/>
                </a:solidFill>
                <a:latin typeface="Poppins"/>
                <a:cs typeface="Poppins"/>
              </a:rPr>
              <a:t> que </a:t>
            </a:r>
            <a:r>
              <a:rPr lang="en-GB" sz="1400" i="1" err="1">
                <a:solidFill>
                  <a:srgbClr val="283848"/>
                </a:solidFill>
                <a:latin typeface="Poppins"/>
                <a:cs typeface="Poppins"/>
              </a:rPr>
              <a:t>mes</a:t>
            </a:r>
            <a:r>
              <a:rPr lang="en-GB" sz="1400" i="1">
                <a:solidFill>
                  <a:srgbClr val="283848"/>
                </a:solidFill>
                <a:latin typeface="Poppins"/>
                <a:cs typeface="Poppins"/>
              </a:rPr>
              <a:t> </a:t>
            </a:r>
            <a:r>
              <a:rPr lang="en-GB" sz="1400" i="1" err="1">
                <a:solidFill>
                  <a:srgbClr val="283848"/>
                </a:solidFill>
                <a:latin typeface="Poppins"/>
                <a:cs typeface="Poppins"/>
              </a:rPr>
              <a:t>étudiants</a:t>
            </a:r>
            <a:r>
              <a:rPr lang="en-GB" sz="1400" i="1">
                <a:solidFill>
                  <a:srgbClr val="283848"/>
                </a:solidFill>
                <a:latin typeface="Poppins"/>
                <a:cs typeface="Poppins"/>
              </a:rPr>
              <a:t> </a:t>
            </a:r>
            <a:r>
              <a:rPr lang="en-GB" sz="1400" i="1" err="1">
                <a:solidFill>
                  <a:srgbClr val="283848"/>
                </a:solidFill>
                <a:latin typeface="Poppins"/>
                <a:cs typeface="Poppins"/>
              </a:rPr>
              <a:t>ont</a:t>
            </a:r>
            <a:r>
              <a:rPr kumimoji="0" lang="en-GB" sz="1400" b="0" i="1" u="none" strike="noStrike" kern="1200" cap="none" spc="0" normalizeH="0" baseline="0" noProof="0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Poppins"/>
                <a:cs typeface="Poppins"/>
              </a:rPr>
              <a:t> </a:t>
            </a:r>
            <a:r>
              <a:rPr kumimoji="0" lang="en-GB" sz="1400" b="0" i="1" u="none" strike="noStrike" kern="1200" cap="none" spc="0" normalizeH="0" baseline="0" noProof="0" err="1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Poppins"/>
                <a:cs typeface="Poppins"/>
              </a:rPr>
              <a:t>appris</a:t>
            </a:r>
            <a:r>
              <a:rPr kumimoji="0" lang="en-GB" sz="1400" b="0" i="1" u="none" strike="noStrike" kern="1200" cap="none" spc="0" normalizeH="0" baseline="0" noProof="0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Poppins"/>
                <a:cs typeface="Poppins"/>
              </a:rPr>
              <a:t> </a:t>
            </a:r>
            <a:r>
              <a:rPr lang="en-GB" sz="1400" i="1" err="1">
                <a:solidFill>
                  <a:srgbClr val="283848"/>
                </a:solidFill>
                <a:latin typeface="Poppins"/>
                <a:cs typeface="Poppins"/>
              </a:rPr>
              <a:t>en</a:t>
            </a:r>
            <a:r>
              <a:rPr kumimoji="0" lang="en-GB" sz="1400" b="0" i="1" u="none" strike="noStrike" kern="1200" cap="none" spc="0" normalizeH="0" baseline="0" noProof="0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Poppins"/>
                <a:cs typeface="Poppins"/>
              </a:rPr>
              <a:t> matière de </a:t>
            </a:r>
            <a:r>
              <a:rPr lang="en-GB" sz="1400" i="1" err="1">
                <a:solidFill>
                  <a:srgbClr val="283848"/>
                </a:solidFill>
                <a:latin typeface="Poppins"/>
                <a:cs typeface="Poppins"/>
              </a:rPr>
              <a:t>durabilité</a:t>
            </a:r>
            <a:r>
              <a:rPr kumimoji="0" lang="en-GB" sz="1400" b="0" i="1" u="none" strike="noStrike" kern="1200" cap="none" spc="0" normalizeH="0" baseline="0" noProof="0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Poppins"/>
                <a:cs typeface="Poppins"/>
              </a:rPr>
              <a:t> ?"</a:t>
            </a:r>
            <a:endParaRPr lang="en-GB" sz="1400" b="0" i="1" u="none" strike="noStrike" kern="1200" cap="none" spc="0" normalizeH="0" baseline="0" noProof="0">
              <a:ln>
                <a:noFill/>
              </a:ln>
              <a:solidFill>
                <a:srgbClr val="283848"/>
              </a:solidFill>
              <a:effectLst/>
              <a:uLnTx/>
              <a:uFillTx/>
              <a:latin typeface="Poppins"/>
              <a:cs typeface="Poppins"/>
            </a:endParaRPr>
          </a:p>
        </p:txBody>
      </p:sp>
      <p:pic>
        <p:nvPicPr>
          <p:cNvPr id="9" name="Graphic 8" descr="Line arrow: Anti-clockwise curve outline">
            <a:extLst>
              <a:ext uri="{FF2B5EF4-FFF2-40B4-BE49-F238E27FC236}">
                <a16:creationId xmlns:a16="http://schemas.microsoft.com/office/drawing/2014/main" id="{94782F23-FAF0-1078-5AAC-94D2699C91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8767410">
            <a:off x="3895843" y="4680970"/>
            <a:ext cx="540000" cy="540000"/>
          </a:xfrm>
          <a:prstGeom prst="rect">
            <a:avLst/>
          </a:prstGeom>
        </p:spPr>
      </p:pic>
      <p:pic>
        <p:nvPicPr>
          <p:cNvPr id="10" name="Graphic 9" descr="Line arrow: Anti-clockwise curve outline">
            <a:extLst>
              <a:ext uri="{FF2B5EF4-FFF2-40B4-BE49-F238E27FC236}">
                <a16:creationId xmlns:a16="http://schemas.microsoft.com/office/drawing/2014/main" id="{63527606-BEDA-602A-B5AF-E446AEF193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8767410">
            <a:off x="9565798" y="4500377"/>
            <a:ext cx="540000" cy="540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EFE7417-1D09-2E1A-F8A6-D3D287C9AB93}"/>
              </a:ext>
            </a:extLst>
          </p:cNvPr>
          <p:cNvSpPr txBox="1"/>
          <p:nvPr/>
        </p:nvSpPr>
        <p:spPr>
          <a:xfrm>
            <a:off x="10006964" y="4730757"/>
            <a:ext cx="2267506" cy="116955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Poppins"/>
                <a:cs typeface="Poppins"/>
              </a:rPr>
              <a:t>MESURER ET </a:t>
            </a:r>
            <a:r>
              <a:rPr lang="en-GB" sz="1400" b="1">
                <a:solidFill>
                  <a:srgbClr val="283848"/>
                </a:solidFill>
                <a:latin typeface="Poppins"/>
                <a:cs typeface="Poppins"/>
              </a:rPr>
              <a:t>DEMONTRER</a:t>
            </a: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Poppins"/>
                <a:cs typeface="Poppins"/>
              </a:rPr>
              <a:t> VOTRE IMPACT DANS LES ACCRÉDITATIONS, LES CLASSEMENTS, ETC.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F42945-4332-8A9C-5EA2-52A7F1BB1E2A}"/>
              </a:ext>
            </a:extLst>
          </p:cNvPr>
          <p:cNvSpPr txBox="1"/>
          <p:nvPr/>
        </p:nvSpPr>
        <p:spPr>
          <a:xfrm>
            <a:off x="4371335" y="4929822"/>
            <a:ext cx="1946943" cy="116955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Poppins"/>
                <a:cs typeface="Poppins"/>
              </a:rPr>
              <a:t>INFORMER VOTRE STRATÉGIE D'ÉDUCATION </a:t>
            </a:r>
            <a:r>
              <a:rPr lang="en-GB" sz="1400" b="1">
                <a:solidFill>
                  <a:srgbClr val="283848"/>
                </a:solidFill>
                <a:latin typeface="Poppins"/>
                <a:cs typeface="Poppins"/>
              </a:rPr>
              <a:t>EN MATIERE DE DURABILITE</a:t>
            </a:r>
            <a:endParaRPr lang="en-GB" sz="1400" b="1" i="0" u="none" strike="noStrike" kern="1200" cap="none" spc="0" normalizeH="0" baseline="0" noProof="0">
              <a:ln>
                <a:noFill/>
              </a:ln>
              <a:solidFill>
                <a:srgbClr val="283848"/>
              </a:solidFill>
              <a:effectLst/>
              <a:uLnTx/>
              <a:uFillTx/>
              <a:latin typeface="Poppins"/>
              <a:cs typeface="Poppins"/>
            </a:endParaRPr>
          </a:p>
        </p:txBody>
      </p:sp>
      <p:pic>
        <p:nvPicPr>
          <p:cNvPr id="13" name="Picture 12" descr="A logo with a globe and text&#10;&#10;Description automatically generated">
            <a:extLst>
              <a:ext uri="{FF2B5EF4-FFF2-40B4-BE49-F238E27FC236}">
                <a16:creationId xmlns:a16="http://schemas.microsoft.com/office/drawing/2014/main" id="{C5BFD4D8-BC67-DCB0-20AC-546986804DE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97142" y="2190087"/>
            <a:ext cx="1043159" cy="503214"/>
          </a:xfrm>
          <a:prstGeom prst="rect">
            <a:avLst/>
          </a:prstGeom>
        </p:spPr>
      </p:pic>
      <p:pic>
        <p:nvPicPr>
          <p:cNvPr id="14" name="Picture 13" descr="A logo with a globe and text&#10;&#10;Description automatically generated">
            <a:extLst>
              <a:ext uri="{FF2B5EF4-FFF2-40B4-BE49-F238E27FC236}">
                <a16:creationId xmlns:a16="http://schemas.microsoft.com/office/drawing/2014/main" id="{3D152B09-6CB8-8376-BEAE-52917EAFAA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18111" y="2178911"/>
            <a:ext cx="1043159" cy="503214"/>
          </a:xfrm>
          <a:prstGeom prst="rect">
            <a:avLst/>
          </a:prstGeom>
        </p:spPr>
      </p:pic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804736CB-BE9C-5C3F-AF2B-07393DE74CB5}"/>
              </a:ext>
            </a:extLst>
          </p:cNvPr>
          <p:cNvSpPr>
            <a:spLocks/>
          </p:cNvSpPr>
          <p:nvPr/>
        </p:nvSpPr>
        <p:spPr>
          <a:xfrm>
            <a:off x="507394" y="2859207"/>
            <a:ext cx="2932900" cy="2705751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1" u="none" strike="noStrike" kern="1200" cap="none" spc="0" normalizeH="0" baseline="0" noProof="0">
              <a:ln>
                <a:noFill/>
              </a:ln>
              <a:solidFill>
                <a:srgbClr val="283848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</p:txBody>
      </p:sp>
      <p:pic>
        <p:nvPicPr>
          <p:cNvPr id="16" name="Picture 15" descr="A logo with a globe and text&#10;&#10;Description automatically generated">
            <a:extLst>
              <a:ext uri="{FF2B5EF4-FFF2-40B4-BE49-F238E27FC236}">
                <a16:creationId xmlns:a16="http://schemas.microsoft.com/office/drawing/2014/main" id="{ED2117FA-4097-EC68-EB5C-BA5A9461F5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1070" y="3639962"/>
            <a:ext cx="1830047" cy="502619"/>
          </a:xfrm>
          <a:prstGeom prst="rect">
            <a:avLst/>
          </a:prstGeom>
        </p:spPr>
      </p:pic>
      <p:pic>
        <p:nvPicPr>
          <p:cNvPr id="17" name="Picture 16" descr="A black and grey logo&#10;&#10;Description automatically generated">
            <a:extLst>
              <a:ext uri="{FF2B5EF4-FFF2-40B4-BE49-F238E27FC236}">
                <a16:creationId xmlns:a16="http://schemas.microsoft.com/office/drawing/2014/main" id="{A814002E-4EDB-9ECF-2FC5-729DE7DB262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5196" y="4907211"/>
            <a:ext cx="2343892" cy="505239"/>
          </a:xfrm>
          <a:prstGeom prst="rect">
            <a:avLst/>
          </a:prstGeom>
        </p:spPr>
      </p:pic>
      <p:pic>
        <p:nvPicPr>
          <p:cNvPr id="18" name="Picture 17" descr="A cartoon of a phone with a smile on it&#10;&#10;Description automatically generated">
            <a:extLst>
              <a:ext uri="{FF2B5EF4-FFF2-40B4-BE49-F238E27FC236}">
                <a16:creationId xmlns:a16="http://schemas.microsoft.com/office/drawing/2014/main" id="{C70D20A6-275D-DF2F-D6B4-0324D2CAFC2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93351" y="4183336"/>
            <a:ext cx="1111802" cy="66708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DA4B9F3-FF58-09DC-7041-458BF1AD9CBB}"/>
              </a:ext>
            </a:extLst>
          </p:cNvPr>
          <p:cNvSpPr txBox="1"/>
          <p:nvPr/>
        </p:nvSpPr>
        <p:spPr>
          <a:xfrm>
            <a:off x="1045476" y="2954599"/>
            <a:ext cx="18949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SENSIBILISER</a:t>
            </a:r>
          </a:p>
        </p:txBody>
      </p:sp>
      <p:pic>
        <p:nvPicPr>
          <p:cNvPr id="20" name="Graphic 19" descr="Line arrow: Anti-clockwise curve outline">
            <a:extLst>
              <a:ext uri="{FF2B5EF4-FFF2-40B4-BE49-F238E27FC236}">
                <a16:creationId xmlns:a16="http://schemas.microsoft.com/office/drawing/2014/main" id="{01B04B9C-1291-DE80-3993-AD11FDD924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8767410">
            <a:off x="786313" y="5582978"/>
            <a:ext cx="540000" cy="5400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98575D5-3AFC-1540-1BBC-0D8FF4461339}"/>
              </a:ext>
            </a:extLst>
          </p:cNvPr>
          <p:cNvSpPr txBox="1"/>
          <p:nvPr/>
        </p:nvSpPr>
        <p:spPr>
          <a:xfrm>
            <a:off x="1261805" y="5831830"/>
            <a:ext cx="2440400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u="none" strike="noStrike" kern="1200" cap="none" spc="0" normalizeH="0" baseline="0" noProof="0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UTILISER NOS OUTILS POUR SENSIBILISER LES ÉTUDIANTS ET LES FAIRE PARTICIPER</a:t>
            </a:r>
            <a:r>
              <a:rPr lang="en-GB" sz="1050">
                <a:solidFill>
                  <a:srgbClr val="283848"/>
                </a:solidFill>
                <a:latin typeface="Poppins" pitchFamily="2" charset="77"/>
                <a:cs typeface="Poppins" pitchFamily="2" charset="77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1" u="none" strike="noStrike" kern="1200" cap="none" spc="0" normalizeH="0" baseline="0" noProof="0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OPTIONNEL SI VOUS PRÉFÉREZ UNE PREMIÈRE ÉVALUATION "BRUTE".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2B2926E-6975-29EF-05EA-CD40E0629751}"/>
              </a:ext>
            </a:extLst>
          </p:cNvPr>
          <p:cNvSpPr txBox="1"/>
          <p:nvPr/>
        </p:nvSpPr>
        <p:spPr>
          <a:xfrm>
            <a:off x="2651131" y="1879567"/>
            <a:ext cx="1578326" cy="276999"/>
          </a:xfrm>
          <a:prstGeom prst="rect">
            <a:avLst/>
          </a:prstGeom>
          <a:solidFill>
            <a:srgbClr val="FAF4EF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r>
              <a:rPr kumimoji="0" lang="en-GB" sz="1200" b="0" i="0" u="none" strike="noStrike" kern="1200" cap="none" spc="0" normalizeH="0" baseline="30000" noProof="0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SEMESTRE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54B82B3-607D-8E1F-11D3-777EB3AD516B}"/>
              </a:ext>
            </a:extLst>
          </p:cNvPr>
          <p:cNvSpPr txBox="1"/>
          <p:nvPr/>
        </p:nvSpPr>
        <p:spPr>
          <a:xfrm>
            <a:off x="9720058" y="1879567"/>
            <a:ext cx="1839263" cy="276999"/>
          </a:xfrm>
          <a:prstGeom prst="rect">
            <a:avLst/>
          </a:prstGeom>
          <a:solidFill>
            <a:srgbClr val="FAF4EF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À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LA DIPLOMATION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2E1189A8-FE34-E49E-2EE9-595B8DC9FEED}"/>
              </a:ext>
            </a:extLst>
          </p:cNvPr>
          <p:cNvSpPr>
            <a:spLocks/>
          </p:cNvSpPr>
          <p:nvPr/>
        </p:nvSpPr>
        <p:spPr>
          <a:xfrm>
            <a:off x="6637995" y="2859207"/>
            <a:ext cx="2346882" cy="3464320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1" u="none" strike="noStrike" kern="1200" cap="none" spc="0" normalizeH="0" baseline="0" noProof="0">
              <a:ln>
                <a:noFill/>
              </a:ln>
              <a:solidFill>
                <a:srgbClr val="283848"/>
              </a:solidFill>
              <a:effectLst/>
              <a:uLnTx/>
              <a:uFillTx/>
              <a:latin typeface="Poppins" pitchFamily="2" charset="77"/>
              <a:cs typeface="Poppins" pitchFamily="2" charset="77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1" u="none" strike="noStrike" kern="1200" cap="none" spc="0" normalizeH="0" baseline="0" noProof="0" err="1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Soutenir</a:t>
            </a:r>
            <a:r>
              <a:rPr kumimoji="0" lang="en-GB" sz="1400" b="0" i="1" u="none" strike="noStrike" kern="1200" cap="none" spc="0" normalizeH="0" baseline="0" noProof="0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 la conception </a:t>
            </a:r>
            <a:r>
              <a:rPr kumimoji="0" lang="en-GB" sz="1400" b="0" i="1" u="none" strike="noStrike" kern="1200" cap="none" spc="0" normalizeH="0" baseline="0" noProof="0" err="1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pédagogique</a:t>
            </a:r>
            <a:r>
              <a:rPr kumimoji="0" lang="en-GB" sz="1400" b="0" i="1" u="none" strike="noStrike" kern="1200" cap="none" spc="0" normalizeH="0" baseline="0" noProof="0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 </a:t>
            </a:r>
            <a:r>
              <a:rPr lang="en-GB" sz="1400" i="1">
                <a:solidFill>
                  <a:srgbClr val="283848"/>
                </a:solidFill>
                <a:latin typeface="Poppins" pitchFamily="2" charset="77"/>
                <a:cs typeface="Poppins" pitchFamily="2" charset="77"/>
              </a:rPr>
              <a:t>et la </a:t>
            </a:r>
            <a:r>
              <a:rPr kumimoji="0" lang="en-GB" sz="1400" b="0" i="1" u="none" strike="noStrike" kern="1200" cap="none" spc="0" normalizeH="0" baseline="0" noProof="0" err="1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révision</a:t>
            </a:r>
            <a:r>
              <a:rPr kumimoji="0" lang="en-GB" sz="1400" b="0" i="1" u="none" strike="noStrike" kern="1200" cap="none" spc="0" normalizeH="0" baseline="0" noProof="0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 des programmes </a:t>
            </a:r>
            <a:r>
              <a:rPr kumimoji="0" lang="en-GB" sz="1400" b="0" i="1" u="none" strike="noStrike" kern="1200" cap="none" spc="0" normalizeH="0" baseline="0" noProof="0" err="1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d'études</a:t>
            </a:r>
            <a:r>
              <a:rPr kumimoji="0" lang="en-GB" sz="1400" b="0" i="1" u="none" strike="noStrike" kern="1200" cap="none" spc="0" normalizeH="0" baseline="0" noProof="0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 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1" u="none" strike="noStrike" kern="1200" cap="none" spc="0" normalizeH="0" baseline="0" noProof="0">
              <a:ln>
                <a:noFill/>
              </a:ln>
              <a:solidFill>
                <a:srgbClr val="283848"/>
              </a:solidFill>
              <a:effectLst/>
              <a:uLnTx/>
              <a:uFillTx/>
              <a:latin typeface="Poppins" pitchFamily="2" charset="77"/>
              <a:cs typeface="Poppins" pitchFamily="2" charset="77"/>
            </a:endParaRPr>
          </a:p>
          <a:p>
            <a:pPr algn="ctr">
              <a:defRPr/>
            </a:pPr>
            <a:r>
              <a:rPr kumimoji="0" lang="en-GB" sz="1400" b="0" i="1" u="none" strike="noStrike" kern="1200" cap="none" spc="0" normalizeH="0" noProof="0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Poppins"/>
                <a:cs typeface="Poppins"/>
              </a:rPr>
              <a:t>- TASK </a:t>
            </a:r>
            <a:r>
              <a:rPr kumimoji="0" lang="en-GB" sz="1400" b="0" i="1" u="none" strike="noStrike" kern="1200" cap="none" spc="0" normalizeH="0" baseline="0" noProof="0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Poppins"/>
                <a:cs typeface="Poppins"/>
              </a:rPr>
              <a:t>Navigational Charts </a:t>
            </a:r>
            <a:r>
              <a:rPr kumimoji="0" lang="en-GB" sz="1400" b="0" i="1" u="none" strike="noStrike" kern="1200" cap="none" spc="0" normalizeH="0" baseline="0" noProof="0" err="1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Poppins"/>
                <a:cs typeface="Poppins"/>
              </a:rPr>
              <a:t>comme</a:t>
            </a:r>
            <a:r>
              <a:rPr kumimoji="0" lang="en-GB" sz="1400" b="0" i="1" u="none" strike="noStrike" kern="1200" cap="none" spc="0" normalizeH="0" baseline="0" noProof="0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Poppins"/>
                <a:cs typeface="Poppins"/>
              </a:rPr>
              <a:t> cadre</a:t>
            </a:r>
            <a:r>
              <a:rPr lang="en-GB" sz="1400" i="1">
                <a:solidFill>
                  <a:srgbClr val="283848"/>
                </a:solidFill>
                <a:latin typeface="Poppins"/>
                <a:cs typeface="Poppins"/>
              </a:rPr>
              <a:t> de travail </a:t>
            </a:r>
            <a:r>
              <a:rPr kumimoji="0" lang="en-GB" sz="1400" b="0" i="1" u="none" strike="noStrike" kern="1200" cap="none" spc="0" normalizeH="0" noProof="0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Poppins"/>
                <a:cs typeface="Poppins"/>
              </a:rPr>
              <a:t>pour </a:t>
            </a:r>
            <a:r>
              <a:rPr kumimoji="0" lang="en-GB" sz="1400" b="0" i="1" u="none" strike="noStrike" kern="1200" cap="none" spc="0" normalizeH="0" noProof="0" err="1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Poppins"/>
                <a:cs typeface="Poppins"/>
              </a:rPr>
              <a:t>l'écoconception</a:t>
            </a:r>
            <a:endParaRPr lang="en-GB" sz="1400" b="0" i="1" u="none" strike="noStrike" kern="1200" cap="none" spc="0" normalizeH="0" baseline="0" noProof="0">
              <a:ln>
                <a:noFill/>
              </a:ln>
              <a:solidFill>
                <a:srgbClr val="283848"/>
              </a:solidFill>
              <a:effectLst/>
              <a:uLnTx/>
              <a:uFillTx/>
              <a:latin typeface="Poppins"/>
              <a:cs typeface="Poppi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1" u="none" strike="noStrike" kern="1200" cap="none" spc="0" normalizeH="0" baseline="0" noProof="0">
              <a:ln>
                <a:noFill/>
              </a:ln>
              <a:solidFill>
                <a:srgbClr val="283848"/>
              </a:solidFill>
              <a:effectLst/>
              <a:uLnTx/>
              <a:uFillTx/>
              <a:latin typeface="Poppins" pitchFamily="2" charset="77"/>
              <a:cs typeface="Poppins" pitchFamily="2" charset="77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1400" b="0" i="1" u="none" strike="noStrike" kern="1200" cap="none" spc="0" normalizeH="0" baseline="0" noProof="0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- Ateliers </a:t>
            </a:r>
            <a:r>
              <a:rPr lang="en-GB" sz="1400" i="1">
                <a:solidFill>
                  <a:srgbClr val="283848"/>
                </a:solidFill>
                <a:latin typeface="Poppins" pitchFamily="2" charset="77"/>
                <a:cs typeface="Poppins" pitchFamily="2" charset="77"/>
              </a:rPr>
              <a:t>”Change Leader”</a:t>
            </a:r>
            <a:endParaRPr kumimoji="0" lang="en-GB" sz="1400" b="0" i="1" u="none" strike="noStrike" kern="1200" cap="none" spc="0" normalizeH="0" baseline="0" noProof="0">
              <a:ln>
                <a:noFill/>
              </a:ln>
              <a:solidFill>
                <a:srgbClr val="283848"/>
              </a:solidFill>
              <a:effectLst/>
              <a:uLnTx/>
              <a:uFillTx/>
              <a:latin typeface="Poppins" pitchFamily="2" charset="77"/>
              <a:cs typeface="Poppins" pitchFamily="2" charset="77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6ED9601-54FE-9A7A-929C-40E8AE3E25A1}"/>
              </a:ext>
            </a:extLst>
          </p:cNvPr>
          <p:cNvCxnSpPr>
            <a:cxnSpLocks/>
          </p:cNvCxnSpPr>
          <p:nvPr/>
        </p:nvCxnSpPr>
        <p:spPr>
          <a:xfrm>
            <a:off x="6261100" y="2011585"/>
            <a:ext cx="3264428" cy="0"/>
          </a:xfrm>
          <a:prstGeom prst="straightConnector1">
            <a:avLst/>
          </a:prstGeom>
          <a:ln>
            <a:solidFill>
              <a:srgbClr val="2D3948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ACA52D72-481B-9B8D-4E3A-C42E9E3508B8}"/>
              </a:ext>
            </a:extLst>
          </p:cNvPr>
          <p:cNvSpPr txBox="1"/>
          <p:nvPr/>
        </p:nvSpPr>
        <p:spPr>
          <a:xfrm>
            <a:off x="1350106" y="3236769"/>
            <a:ext cx="114501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Poppins Light" pitchFamily="2" charset="77"/>
                <a:ea typeface="+mn-ea"/>
                <a:cs typeface="Poppins Light" pitchFamily="2" charset="77"/>
              </a:rPr>
              <a:t>*OPTIONNEL </a:t>
            </a:r>
            <a:endParaRPr kumimoji="0" lang="en-GB" sz="12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 Light" pitchFamily="2" charset="77"/>
              <a:ea typeface="+mn-ea"/>
              <a:cs typeface="Poppi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186192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/>
      <p:bldP spid="12" grpId="0"/>
      <p:bldP spid="15" grpId="0" animBg="1"/>
      <p:bldP spid="21" grpId="0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4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black background with a line&#10;&#10;Description automatically generated">
            <a:extLst>
              <a:ext uri="{FF2B5EF4-FFF2-40B4-BE49-F238E27FC236}">
                <a16:creationId xmlns:a16="http://schemas.microsoft.com/office/drawing/2014/main" id="{93100EC8-98C9-5443-AEBD-4855EDE380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21"/>
          <a:stretch/>
        </p:blipFill>
        <p:spPr>
          <a:xfrm rot="12993376">
            <a:off x="3892960" y="-45771"/>
            <a:ext cx="3555386" cy="2174487"/>
          </a:xfrm>
          <a:prstGeom prst="rect">
            <a:avLst/>
          </a:prstGeom>
        </p:spPr>
      </p:pic>
      <p:pic>
        <p:nvPicPr>
          <p:cNvPr id="22" name="Picture 21" descr="A yellow rectangular object on a black background&#10;&#10;Description automatically generated">
            <a:extLst>
              <a:ext uri="{FF2B5EF4-FFF2-40B4-BE49-F238E27FC236}">
                <a16:creationId xmlns:a16="http://schemas.microsoft.com/office/drawing/2014/main" id="{7C82ACF4-933F-B743-A5FA-D4A9F99578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40217">
            <a:off x="6061560" y="1023021"/>
            <a:ext cx="1117600" cy="6350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EEB065DE-8C77-2C47-8009-69AA63415F42}"/>
              </a:ext>
            </a:extLst>
          </p:cNvPr>
          <p:cNvSpPr/>
          <p:nvPr/>
        </p:nvSpPr>
        <p:spPr>
          <a:xfrm>
            <a:off x="6758748" y="2220059"/>
            <a:ext cx="197224" cy="183127"/>
          </a:xfrm>
          <a:prstGeom prst="rect">
            <a:avLst/>
          </a:prstGeom>
          <a:solidFill>
            <a:srgbClr val="FAF4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Google Shape;186;g15242a77301_0_36">
            <a:extLst>
              <a:ext uri="{FF2B5EF4-FFF2-40B4-BE49-F238E27FC236}">
                <a16:creationId xmlns:a16="http://schemas.microsoft.com/office/drawing/2014/main" id="{809B7B47-E040-4549-876D-CD94E5F4336B}"/>
              </a:ext>
            </a:extLst>
          </p:cNvPr>
          <p:cNvSpPr txBox="1"/>
          <p:nvPr/>
        </p:nvSpPr>
        <p:spPr>
          <a:xfrm>
            <a:off x="988054" y="1257881"/>
            <a:ext cx="5770123" cy="637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>
                <a:ln>
                  <a:noFill/>
                </a:ln>
                <a:solidFill>
                  <a:srgbClr val="2C3946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Test de sensibilisation</a:t>
            </a:r>
            <a:endParaRPr kumimoji="0" sz="3600" b="1" i="0" u="none" strike="noStrike" kern="1200" cap="none" spc="0" normalizeH="0" baseline="0" noProof="0">
              <a:ln>
                <a:noFill/>
              </a:ln>
              <a:solidFill>
                <a:srgbClr val="2C3946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4F9724-F6A5-90C4-FD5B-79EC975D42D2}"/>
              </a:ext>
            </a:extLst>
          </p:cNvPr>
          <p:cNvSpPr txBox="1"/>
          <p:nvPr/>
        </p:nvSpPr>
        <p:spPr>
          <a:xfrm>
            <a:off x="988054" y="2368462"/>
            <a:ext cx="6096000" cy="313932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2D3948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3A67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Test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individuel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 de 28 questions</a:t>
            </a:r>
            <a:endParaRPr lang="en-GB" sz="1800" b="0" i="0" u="none" strike="noStrike" kern="1200" cap="none" spc="0" normalizeH="0" baseline="0" noProof="0">
              <a:ln>
                <a:noFill/>
              </a:ln>
              <a:solidFill>
                <a:srgbClr val="2D3948"/>
              </a:solidFill>
              <a:effectLst/>
              <a:uLnTx/>
              <a:uFillTx/>
              <a:latin typeface="Poppins"/>
              <a:ea typeface="Poppins"/>
              <a:cs typeface="Poppi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3A67"/>
              </a:buClr>
              <a:buSzPts val="2400"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2D3948"/>
              </a:solidFill>
              <a:effectLst/>
              <a:uLnTx/>
              <a:uFillTx/>
              <a:latin typeface="Poppins"/>
              <a:ea typeface="Poppins"/>
              <a:cs typeface="Poppin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3A67"/>
              </a:buClr>
              <a:buSzPts val="2400"/>
              <a:buFontTx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/>
                <a:ea typeface="Poppins"/>
                <a:cs typeface="Poppins"/>
              </a:rPr>
              <a:t>Les participants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/>
                <a:ea typeface="Poppins"/>
                <a:cs typeface="Poppins"/>
              </a:rPr>
              <a:t>apprennent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/>
                <a:ea typeface="Poppins"/>
                <a:cs typeface="Poppins"/>
              </a:rPr>
              <a:t> au fur et à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/>
                <a:ea typeface="Poppins"/>
                <a:cs typeface="Poppins"/>
              </a:rPr>
              <a:t>mesure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/>
                <a:ea typeface="Poppins"/>
                <a:cs typeface="Poppin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/>
                <a:ea typeface="Poppins"/>
                <a:cs typeface="Poppins"/>
              </a:rPr>
              <a:t>qu'ils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/>
                <a:ea typeface="Poppins"/>
                <a:cs typeface="Poppin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/>
                <a:ea typeface="Poppins"/>
                <a:cs typeface="Poppins"/>
              </a:rPr>
              <a:t>répondent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/>
                <a:ea typeface="Poppins"/>
                <a:cs typeface="Poppins"/>
              </a:rPr>
              <a:t> aux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/>
                <a:ea typeface="Poppins"/>
                <a:cs typeface="Poppins"/>
              </a:rPr>
              <a:t>différentes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/>
                <a:ea typeface="Poppins"/>
                <a:cs typeface="Poppins"/>
              </a:rPr>
              <a:t> questions et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/>
                <a:ea typeface="Poppins"/>
                <a:cs typeface="Poppins"/>
              </a:rPr>
              <a:t>repartent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/>
                <a:ea typeface="Poppins"/>
                <a:cs typeface="Poppins"/>
              </a:rPr>
              <a:t> avec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/>
                <a:ea typeface="Poppins"/>
                <a:cs typeface="Poppins"/>
              </a:rPr>
              <a:t>une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/>
                <a:ea typeface="Poppins"/>
                <a:cs typeface="Poppin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/>
                <a:ea typeface="Poppins"/>
                <a:cs typeface="Poppins"/>
              </a:rPr>
              <a:t>meilleure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/>
                <a:ea typeface="Poppins"/>
                <a:cs typeface="Poppin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/>
                <a:ea typeface="Poppins"/>
                <a:cs typeface="Poppins"/>
              </a:rPr>
              <a:t>compréhension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/>
                <a:ea typeface="Poppins"/>
                <a:cs typeface="Poppins"/>
              </a:rPr>
              <a:t> de la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/>
                <a:ea typeface="Poppins"/>
                <a:cs typeface="Poppins"/>
              </a:rPr>
              <a:t>durabilité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/>
                <a:ea typeface="Poppins"/>
                <a:cs typeface="Poppins"/>
              </a:rPr>
              <a:t>.</a:t>
            </a:r>
            <a:endParaRPr lang="en-GB" sz="1800" b="0" i="0" u="none" strike="noStrike" kern="1200" cap="none" spc="0" normalizeH="0" baseline="0" noProof="0">
              <a:ln>
                <a:noFill/>
              </a:ln>
              <a:solidFill>
                <a:srgbClr val="2D3948"/>
              </a:solidFill>
              <a:effectLst/>
              <a:uLnTx/>
              <a:uFillTx/>
              <a:latin typeface="Poppins"/>
              <a:ea typeface="Poppins"/>
              <a:cs typeface="Poppi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2D3948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  <a:p>
            <a:pPr marL="285750" indent="-285750">
              <a:buClr>
                <a:srgbClr val="163A67"/>
              </a:buClr>
              <a:buSzPts val="2400"/>
              <a:buFont typeface="Arial"/>
              <a:buChar char="•"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Modules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optionnels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liés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 à un pays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spécifique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, à un ODD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ou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 à un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sujet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 de choix, par le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biais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 de la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personnalisation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.</a:t>
            </a:r>
            <a:r>
              <a:rPr lang="en-GB">
                <a:solidFill>
                  <a:srgbClr val="2D3948"/>
                </a:solidFill>
                <a:latin typeface="Poppins"/>
                <a:ea typeface="Poppins"/>
                <a:cs typeface="Poppins"/>
                <a:sym typeface="Poppins"/>
              </a:rPr>
              <a:t> </a:t>
            </a: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2D3948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8A94B810-F872-0E5D-C2E4-1A1C7D3DA827}"/>
              </a:ext>
            </a:extLst>
          </p:cNvPr>
          <p:cNvSpPr>
            <a:spLocks/>
          </p:cNvSpPr>
          <p:nvPr/>
        </p:nvSpPr>
        <p:spPr>
          <a:xfrm>
            <a:off x="8051228" y="955372"/>
            <a:ext cx="3564000" cy="47469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lang="en-GB" sz="1300" b="0" i="1" u="none" strike="noStrike" kern="1200" cap="none" spc="0" normalizeH="0" baseline="0" noProof="0">
              <a:ln>
                <a:noFill/>
              </a:ln>
              <a:solidFill>
                <a:srgbClr val="2D3948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lang="en-GB" sz="1300" b="0" i="1" u="none" strike="noStrike" kern="1200" cap="none" spc="0" normalizeH="0" baseline="0" noProof="0">
              <a:ln>
                <a:noFill/>
              </a:ln>
              <a:solidFill>
                <a:srgbClr val="2D3948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lang="en-GB" sz="1300" b="0" i="1" u="none" strike="noStrike" kern="1200" cap="none" spc="0" normalizeH="0" baseline="0" noProof="0">
              <a:ln>
                <a:noFill/>
              </a:ln>
              <a:solidFill>
                <a:srgbClr val="2D3948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en-GB" sz="1300" b="0" i="1" u="none" strike="noStrike" kern="1200" cap="none" spc="0" normalizeH="0" baseline="0" noProof="0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"A l'UDEM, nous utilisons </a:t>
            </a:r>
            <a:r>
              <a:rPr kumimoji="0" lang="en-GB" sz="1300" b="0" i="1" u="none" strike="noStrike" kern="1200" cap="none" spc="0" normalizeH="0" baseline="0" noProof="0" err="1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Sulitest dans le cadre d'</a:t>
            </a:r>
            <a:r>
              <a:rPr kumimoji="0" lang="en-GB" sz="1300" b="0" i="1" u="none" strike="noStrike" kern="1200" cap="none" spc="0" normalizeH="0" baseline="0" noProof="0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un cours d'introduction pour tous nos étudiants de première année. </a:t>
            </a:r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lang="en-GB" sz="1300" b="0" i="1" u="none" strike="noStrike" kern="1200" cap="none" spc="0" normalizeH="0" baseline="0" noProof="0">
              <a:ln>
                <a:noFill/>
              </a:ln>
              <a:solidFill>
                <a:srgbClr val="2D3948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en-GB" sz="1300" b="0" i="1" u="none" strike="noStrike" kern="1200" cap="none" spc="0" normalizeH="0" baseline="0" noProof="0" err="1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Sulitest </a:t>
            </a:r>
            <a:r>
              <a:rPr kumimoji="0" lang="en-GB" sz="1300" b="0" i="1" u="none" strike="noStrike" kern="1200" cap="none" spc="0" normalizeH="0" baseline="0" noProof="0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a servi de détonateur aux conversations et a ouvert les yeux parce qu'il donne à nos étudiants une vue d'ensemble des questions mondiales, des tendances et des données qu'ils devraient connaître sur ce qui se passe dans le monde".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lang="en-GB" sz="1300" b="0" i="1" u="none" strike="noStrike" kern="1200" cap="none" spc="0" normalizeH="0" baseline="0" noProof="0">
              <a:ln>
                <a:noFill/>
              </a:ln>
              <a:solidFill>
                <a:srgbClr val="2D3948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en-GB" sz="1300" b="0" i="1" u="none" strike="noStrike" kern="1200" cap="none" spc="0" normalizeH="0" baseline="0" noProof="0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- Alfredo </a:t>
            </a:r>
            <a:r>
              <a:rPr kumimoji="0" lang="en-GB" sz="1300" b="0" i="1" u="none" strike="noStrike" kern="1200" cap="none" spc="0" normalizeH="0" baseline="0" noProof="0" err="1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Nanni</a:t>
            </a:r>
            <a:r>
              <a:rPr kumimoji="0" lang="en-GB" sz="1300" b="0" i="1" u="none" strike="noStrike" kern="1200" cap="none" spc="0" normalizeH="0" baseline="0" noProof="0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, coordinateur du développement durable à l'université de Monterrey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00" b="0" i="1" u="none" strike="noStrike" kern="1200" cap="none" spc="0" normalizeH="0" baseline="0" noProof="0">
              <a:ln>
                <a:noFill/>
              </a:ln>
              <a:solidFill>
                <a:srgbClr val="283848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</p:txBody>
      </p:sp>
      <p:pic>
        <p:nvPicPr>
          <p:cNvPr id="11" name="Picture 10" descr="A black and grey logo&#10;&#10;Description automatically generated">
            <a:extLst>
              <a:ext uri="{FF2B5EF4-FFF2-40B4-BE49-F238E27FC236}">
                <a16:creationId xmlns:a16="http://schemas.microsoft.com/office/drawing/2014/main" id="{DF507ED1-E01C-96C8-62BD-33F6188539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1282" y="1305797"/>
            <a:ext cx="2343892" cy="505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750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4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black background with a line&#10;&#10;Description automatically generated">
            <a:extLst>
              <a:ext uri="{FF2B5EF4-FFF2-40B4-BE49-F238E27FC236}">
                <a16:creationId xmlns:a16="http://schemas.microsoft.com/office/drawing/2014/main" id="{93100EC8-98C9-5443-AEBD-4855EDE380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21"/>
          <a:stretch/>
        </p:blipFill>
        <p:spPr>
          <a:xfrm rot="12993376">
            <a:off x="388238" y="-131873"/>
            <a:ext cx="3555386" cy="2174487"/>
          </a:xfrm>
          <a:prstGeom prst="rect">
            <a:avLst/>
          </a:prstGeom>
        </p:spPr>
      </p:pic>
      <p:pic>
        <p:nvPicPr>
          <p:cNvPr id="22" name="Picture 21" descr="A yellow rectangular object on a black background&#10;&#10;Description automatically generated">
            <a:extLst>
              <a:ext uri="{FF2B5EF4-FFF2-40B4-BE49-F238E27FC236}">
                <a16:creationId xmlns:a16="http://schemas.microsoft.com/office/drawing/2014/main" id="{7C82ACF4-933F-B743-A5FA-D4A9F99578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40217">
            <a:off x="2556838" y="936919"/>
            <a:ext cx="1117600" cy="6350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EEB065DE-8C77-2C47-8009-69AA63415F42}"/>
              </a:ext>
            </a:extLst>
          </p:cNvPr>
          <p:cNvSpPr/>
          <p:nvPr/>
        </p:nvSpPr>
        <p:spPr>
          <a:xfrm>
            <a:off x="3254026" y="2133957"/>
            <a:ext cx="197224" cy="183127"/>
          </a:xfrm>
          <a:prstGeom prst="rect">
            <a:avLst/>
          </a:prstGeom>
          <a:solidFill>
            <a:srgbClr val="FAF4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Google Shape;186;g15242a77301_0_36">
            <a:extLst>
              <a:ext uri="{FF2B5EF4-FFF2-40B4-BE49-F238E27FC236}">
                <a16:creationId xmlns:a16="http://schemas.microsoft.com/office/drawing/2014/main" id="{809B7B47-E040-4549-876D-CD94E5F4336B}"/>
              </a:ext>
            </a:extLst>
          </p:cNvPr>
          <p:cNvSpPr txBox="1"/>
          <p:nvPr/>
        </p:nvSpPr>
        <p:spPr>
          <a:xfrm>
            <a:off x="988054" y="1257881"/>
            <a:ext cx="5770123" cy="637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>
                <a:ln>
                  <a:noFill/>
                </a:ln>
                <a:solidFill>
                  <a:srgbClr val="2C3946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Quiz</a:t>
            </a:r>
            <a:endParaRPr kumimoji="0" sz="3600" b="1" i="0" u="none" strike="noStrike" kern="1200" cap="none" spc="0" normalizeH="0" baseline="0" noProof="0">
              <a:ln>
                <a:noFill/>
              </a:ln>
              <a:solidFill>
                <a:srgbClr val="2C3946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4F9724-F6A5-90C4-FD5B-79EC975D42D2}"/>
              </a:ext>
            </a:extLst>
          </p:cNvPr>
          <p:cNvSpPr txBox="1"/>
          <p:nvPr/>
        </p:nvSpPr>
        <p:spPr>
          <a:xfrm>
            <a:off x="988054" y="2368462"/>
            <a:ext cx="6096000" cy="397031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3A67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Jeu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interactif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 entre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plusieurs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 équipes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2D3948"/>
              </a:solidFill>
              <a:effectLst/>
              <a:uLnTx/>
              <a:uFillTx/>
              <a:latin typeface="Poppins"/>
              <a:ea typeface="Poppins"/>
              <a:cs typeface="Poppin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3A67"/>
              </a:buClr>
              <a:buSzPts val="2400"/>
              <a:buFont typeface="Arial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2D3948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  <a:p>
            <a:pPr marL="285750" indent="-285750">
              <a:buClr>
                <a:srgbClr val="163A67"/>
              </a:buClr>
              <a:buSzPts val="2400"/>
              <a:buFont typeface="Arial"/>
              <a:buChar char="•"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6 à 10 questions</a:t>
            </a:r>
            <a:r>
              <a:rPr lang="en-GB">
                <a:solidFill>
                  <a:srgbClr val="2D3948"/>
                </a:solidFill>
                <a:latin typeface="Poppins"/>
                <a:ea typeface="Poppins"/>
                <a:cs typeface="Poppins"/>
                <a:sym typeface="Poppins"/>
              </a:rPr>
              <a:t> </a:t>
            </a:r>
            <a:endParaRPr lang="en-GB" sz="1800" b="0" i="0" u="none" strike="noStrike" kern="1200" cap="none" spc="0" normalizeH="0" baseline="0" noProof="0">
              <a:ln>
                <a:noFill/>
              </a:ln>
              <a:solidFill>
                <a:srgbClr val="2D3948"/>
              </a:solidFill>
              <a:effectLst/>
              <a:uLnTx/>
              <a:uFillTx/>
              <a:latin typeface="Poppins"/>
              <a:ea typeface="Poppins"/>
              <a:cs typeface="Poppi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2D3948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3A67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Utile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lors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 des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réunions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 du conseil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d'administration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, des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cours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 et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d'autres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événements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 pour sensibiliser au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développement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 durable.</a:t>
            </a:r>
            <a:endParaRPr lang="en-GB" sz="1800" b="0" i="0" u="none" strike="noStrike" kern="1200" cap="none" spc="0" normalizeH="0" baseline="0" noProof="0">
              <a:ln>
                <a:noFill/>
              </a:ln>
              <a:solidFill>
                <a:srgbClr val="2D3948"/>
              </a:solidFill>
              <a:effectLst/>
              <a:uLnTx/>
              <a:uFillTx/>
              <a:latin typeface="Poppins"/>
              <a:ea typeface="Poppins"/>
              <a:cs typeface="Poppin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3A67"/>
              </a:buClr>
              <a:buSzPts val="2400"/>
              <a:buFont typeface="Arial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2D3948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3A67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De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même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, les participants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apprennent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 au fur et à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mesure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qu'ils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répondent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 aux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différentes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 questions et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repartent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 avec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une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meilleure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compréhension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 de la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durabilité</a:t>
            </a:r>
            <a:endParaRPr lang="en-GB" sz="1800" b="0" i="0" u="none" strike="noStrike" kern="1200" cap="none" spc="0" normalizeH="0" baseline="0" noProof="0" err="1">
              <a:ln>
                <a:noFill/>
              </a:ln>
              <a:solidFill>
                <a:srgbClr val="2D3948"/>
              </a:solidFill>
              <a:effectLst/>
              <a:uLnTx/>
              <a:uFillTx/>
              <a:latin typeface="Poppins"/>
              <a:ea typeface="Poppins"/>
              <a:cs typeface="Poppi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2D3948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8A94B810-F872-0E5D-C2E4-1A1C7D3DA827}"/>
              </a:ext>
            </a:extLst>
          </p:cNvPr>
          <p:cNvSpPr>
            <a:spLocks/>
          </p:cNvSpPr>
          <p:nvPr/>
        </p:nvSpPr>
        <p:spPr>
          <a:xfrm>
            <a:off x="8051228" y="955372"/>
            <a:ext cx="3564000" cy="47469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lang="en-GB" sz="1400" b="0" i="1" u="none" strike="noStrike" kern="1200" cap="none" spc="0" normalizeH="0" baseline="0" noProof="0">
              <a:ln>
                <a:noFill/>
              </a:ln>
              <a:solidFill>
                <a:srgbClr val="2D3948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Tx/>
              <a:buNone/>
              <a:tabLst/>
              <a:defRPr/>
            </a:pPr>
            <a:endParaRPr kumimoji="0" lang="en-GB" sz="1400" b="0" i="1" u="none" strike="noStrike" kern="1200" cap="none" spc="0" normalizeH="0" baseline="0" noProof="0">
              <a:ln>
                <a:noFill/>
              </a:ln>
              <a:solidFill>
                <a:srgbClr val="2D3948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Tx/>
              <a:buNone/>
              <a:tabLst/>
              <a:defRPr/>
            </a:pPr>
            <a:endParaRPr kumimoji="0" lang="en-GB" sz="1400" b="0" i="1" u="none" strike="noStrike" kern="1200" cap="none" spc="0" normalizeH="0" baseline="0" noProof="0">
              <a:ln>
                <a:noFill/>
              </a:ln>
              <a:solidFill>
                <a:srgbClr val="2D3948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Tx/>
              <a:buNone/>
              <a:tabLst/>
              <a:defRPr/>
            </a:pPr>
            <a:endParaRPr kumimoji="0" lang="en-GB" sz="1400" b="0" i="1" u="none" strike="noStrike" kern="1200" cap="none" spc="0" normalizeH="0" baseline="0" noProof="0">
              <a:ln>
                <a:noFill/>
              </a:ln>
              <a:solidFill>
                <a:srgbClr val="2D3948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Tx/>
              <a:buNone/>
              <a:tabLst/>
              <a:defRPr/>
            </a:pPr>
            <a:r>
              <a:rPr kumimoji="0" lang="en-GB" sz="1400" b="0" i="1" u="none" strike="noStrike" kern="1200" cap="none" spc="0" normalizeH="0" baseline="0" noProof="0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"Le </a:t>
            </a:r>
            <a:r>
              <a:rPr kumimoji="0" lang="en-GB" sz="1400" b="0" i="1" u="none" strike="noStrike" kern="1200" cap="none" spc="0" normalizeH="0" baseline="0" noProof="0" err="1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Sulitest </a:t>
            </a:r>
            <a:r>
              <a:rPr kumimoji="0" lang="en-GB" sz="1400" b="0" i="1" u="none" strike="noStrike" kern="1200" cap="none" spc="0" normalizeH="0" baseline="0" noProof="0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est un outil formidable pour former les étudiants à acquérir les connaissances essentielles de la transition sociale et économique.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Tx/>
              <a:buNone/>
              <a:tabLst/>
              <a:defRPr/>
            </a:pPr>
            <a:endParaRPr kumimoji="0" lang="en-GB" sz="1400" b="0" i="1" u="none" strike="noStrike" kern="1200" cap="none" spc="0" normalizeH="0" baseline="0" noProof="0">
              <a:ln>
                <a:noFill/>
              </a:ln>
              <a:solidFill>
                <a:srgbClr val="2D3948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Tx/>
              <a:buNone/>
              <a:tabLst/>
              <a:defRPr/>
            </a:pPr>
            <a:r>
              <a:rPr kumimoji="0" lang="en-GB" sz="1400" b="0" i="1" u="none" strike="noStrike" kern="1200" cap="none" spc="0" normalizeH="0" baseline="0" noProof="0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Nous aimons utiliser le </a:t>
            </a:r>
            <a:r>
              <a:rPr kumimoji="0" lang="en-GB" sz="1400" b="0" i="1" u="none" strike="noStrike" kern="1200" cap="none" spc="0" normalizeH="0" baseline="0" noProof="0" err="1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SuliQuiz </a:t>
            </a:r>
            <a:r>
              <a:rPr kumimoji="0" lang="en-GB" sz="1400" b="0" i="1" u="none" strike="noStrike" kern="1200" cap="none" spc="0" normalizeH="0" baseline="0" noProof="0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qui est un excellent moyen de présenter les ODD et d'entamer des discussions à ce sujet".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Tx/>
              <a:buNone/>
              <a:tabLst/>
              <a:defRPr/>
            </a:pPr>
            <a:endParaRPr kumimoji="0" lang="en-GB" sz="1400" b="0" i="1" u="none" strike="noStrike" kern="1200" cap="none" spc="0" normalizeH="0" baseline="0" noProof="0">
              <a:ln>
                <a:noFill/>
              </a:ln>
              <a:solidFill>
                <a:srgbClr val="2D3948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Tx/>
              <a:buNone/>
              <a:tabLst/>
              <a:defRPr/>
            </a:pPr>
            <a:r>
              <a:rPr kumimoji="0" lang="en-GB" sz="1400" b="0" i="1" u="none" strike="noStrike" kern="1200" cap="none" spc="0" normalizeH="0" baseline="0" noProof="0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- Salomé </a:t>
            </a:r>
            <a:r>
              <a:rPr kumimoji="0" lang="en-GB" sz="1400" b="0" i="1" u="none" strike="noStrike" kern="1200" cap="none" spc="0" normalizeH="0" baseline="0" noProof="0" err="1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Falise</a:t>
            </a:r>
            <a:r>
              <a:rPr kumimoji="0" lang="en-GB" sz="1400" b="0" i="1" u="none" strike="noStrike" kern="1200" cap="none" spc="0" normalizeH="0" baseline="0" noProof="0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, (ancienne) directrice d'Impact Campus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lang="en-GB" sz="1400" b="0" i="1" u="none" strike="noStrike" kern="1200" cap="none" spc="0" normalizeH="0" baseline="0" noProof="0">
              <a:ln>
                <a:noFill/>
              </a:ln>
              <a:solidFill>
                <a:srgbClr val="2D3948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1" u="none" strike="noStrike" kern="1200" cap="none" spc="0" normalizeH="0" baseline="0" noProof="0">
              <a:ln>
                <a:noFill/>
              </a:ln>
              <a:solidFill>
                <a:srgbClr val="283848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</p:txBody>
      </p:sp>
      <p:pic>
        <p:nvPicPr>
          <p:cNvPr id="4" name="Picture 3" descr="A cartoon of a phone with a smile on it&#10;&#10;Description automatically generated">
            <a:extLst>
              <a:ext uri="{FF2B5EF4-FFF2-40B4-BE49-F238E27FC236}">
                <a16:creationId xmlns:a16="http://schemas.microsoft.com/office/drawing/2014/main" id="{A974113A-AAD4-932E-7982-BD3B1D1F8B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77327" y="1155700"/>
            <a:ext cx="1111802" cy="667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06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4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black background with a line&#10;&#10;Description automatically generated">
            <a:extLst>
              <a:ext uri="{FF2B5EF4-FFF2-40B4-BE49-F238E27FC236}">
                <a16:creationId xmlns:a16="http://schemas.microsoft.com/office/drawing/2014/main" id="{93100EC8-98C9-5443-AEBD-4855EDE380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21"/>
          <a:stretch/>
        </p:blipFill>
        <p:spPr>
          <a:xfrm rot="12993376">
            <a:off x="1175637" y="-131871"/>
            <a:ext cx="3555386" cy="2174487"/>
          </a:xfrm>
          <a:prstGeom prst="rect">
            <a:avLst/>
          </a:prstGeom>
        </p:spPr>
      </p:pic>
      <p:pic>
        <p:nvPicPr>
          <p:cNvPr id="22" name="Picture 21" descr="A yellow rectangular object on a black background&#10;&#10;Description automatically generated">
            <a:extLst>
              <a:ext uri="{FF2B5EF4-FFF2-40B4-BE49-F238E27FC236}">
                <a16:creationId xmlns:a16="http://schemas.microsoft.com/office/drawing/2014/main" id="{7C82ACF4-933F-B743-A5FA-D4A9F99578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40217">
            <a:off x="3344237" y="936921"/>
            <a:ext cx="1117600" cy="6350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EEB065DE-8C77-2C47-8009-69AA63415F42}"/>
              </a:ext>
            </a:extLst>
          </p:cNvPr>
          <p:cNvSpPr/>
          <p:nvPr/>
        </p:nvSpPr>
        <p:spPr>
          <a:xfrm>
            <a:off x="3254026" y="2133957"/>
            <a:ext cx="197224" cy="183127"/>
          </a:xfrm>
          <a:prstGeom prst="rect">
            <a:avLst/>
          </a:prstGeom>
          <a:solidFill>
            <a:srgbClr val="FAF4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Google Shape;186;g15242a77301_0_36">
            <a:extLst>
              <a:ext uri="{FF2B5EF4-FFF2-40B4-BE49-F238E27FC236}">
                <a16:creationId xmlns:a16="http://schemas.microsoft.com/office/drawing/2014/main" id="{809B7B47-E040-4549-876D-CD94E5F4336B}"/>
              </a:ext>
            </a:extLst>
          </p:cNvPr>
          <p:cNvSpPr txBox="1"/>
          <p:nvPr/>
        </p:nvSpPr>
        <p:spPr>
          <a:xfrm>
            <a:off x="988054" y="1257881"/>
            <a:ext cx="5770123" cy="637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>
                <a:ln>
                  <a:noFill/>
                </a:ln>
                <a:solidFill>
                  <a:srgbClr val="2C3946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Intro2TASK</a:t>
            </a:r>
            <a:endParaRPr kumimoji="0" sz="3600" b="1" i="0" u="none" strike="noStrike" kern="1200" cap="none" spc="0" normalizeH="0" baseline="0" noProof="0">
              <a:ln>
                <a:noFill/>
              </a:ln>
              <a:solidFill>
                <a:srgbClr val="2C3946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4F9724-F6A5-90C4-FD5B-79EC975D42D2}"/>
              </a:ext>
            </a:extLst>
          </p:cNvPr>
          <p:cNvSpPr txBox="1"/>
          <p:nvPr/>
        </p:nvSpPr>
        <p:spPr>
          <a:xfrm>
            <a:off x="988054" y="2657591"/>
            <a:ext cx="6096000" cy="313932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3A67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Compilation de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ressources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 pour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initier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 les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étudiants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 aux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sujets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liés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 au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développement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 durable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évalués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 dans TASK™.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2D3948"/>
              </a:solidFill>
              <a:effectLst/>
              <a:uLnTx/>
              <a:uFillTx/>
              <a:latin typeface="Poppins"/>
              <a:ea typeface="Poppins"/>
              <a:cs typeface="Poppin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3A67"/>
              </a:buClr>
              <a:buSzPts val="2400"/>
              <a:buFont typeface="Arial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2D3948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  <a:p>
            <a:pPr marL="285750" indent="-285750">
              <a:buClr>
                <a:srgbClr val="163A67"/>
              </a:buClr>
              <a:buSzPts val="2400"/>
              <a:buFont typeface="Arial"/>
              <a:buChar char="•"/>
              <a:defRPr/>
            </a:pP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Peut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être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proposé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tel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quel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GB" err="1">
                <a:solidFill>
                  <a:srgbClr val="2D3948"/>
                </a:solidFill>
                <a:latin typeface="Poppins"/>
                <a:ea typeface="Poppins"/>
                <a:cs typeface="Poppins"/>
                <a:sym typeface="Poppins"/>
              </a:rPr>
              <a:t>sinon</a:t>
            </a:r>
            <a:r>
              <a:rPr lang="en-GB">
                <a:solidFill>
                  <a:srgbClr val="2D3948"/>
                </a:solidFill>
                <a:latin typeface="Poppins"/>
                <a:ea typeface="Poppins"/>
                <a:cs typeface="Poppins"/>
                <a:sym typeface="Poppins"/>
              </a:rPr>
              <a:t> 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les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professeurs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peuvent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choisir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 des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ressources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individuelles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 à utiliser dans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leurs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propres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cours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3A67"/>
              </a:buClr>
              <a:buSzPts val="2400"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2D3948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3A67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Environ 5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heures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 de matériel (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vidéos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3A67"/>
              </a:buClr>
              <a:buSzPts val="2400"/>
              <a:buFont typeface="Arial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2D3948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3A67"/>
              </a:buClr>
              <a:buSzPts val="2400"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2D3948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8A94B810-F872-0E5D-C2E4-1A1C7D3DA827}"/>
              </a:ext>
            </a:extLst>
          </p:cNvPr>
          <p:cNvSpPr>
            <a:spLocks/>
          </p:cNvSpPr>
          <p:nvPr/>
        </p:nvSpPr>
        <p:spPr>
          <a:xfrm>
            <a:off x="8051228" y="955372"/>
            <a:ext cx="3564000" cy="47469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905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60450" algn="l"/>
                <a:tab pos="3540125" algn="l"/>
                <a:tab pos="3675063" algn="l"/>
                <a:tab pos="3848100" algn="l"/>
              </a:tabLst>
              <a:defRPr/>
            </a:pPr>
            <a:endParaRPr kumimoji="0" lang="en-GB" sz="1300" b="0" i="1" u="none" strike="noStrike" kern="1200" cap="none" spc="0" normalizeH="0" baseline="0" noProof="0">
              <a:ln>
                <a:noFill/>
              </a:ln>
              <a:solidFill>
                <a:srgbClr val="283848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  <a:p>
            <a:pPr marL="1905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60450" algn="l"/>
                <a:tab pos="3540125" algn="l"/>
                <a:tab pos="3675063" algn="l"/>
                <a:tab pos="3848100" algn="l"/>
              </a:tabLst>
              <a:defRPr/>
            </a:pPr>
            <a:endParaRPr kumimoji="0" lang="en-GB" sz="1300" b="0" i="1" u="none" strike="noStrike" kern="1200" cap="none" spc="0" normalizeH="0" baseline="0" noProof="0">
              <a:ln>
                <a:noFill/>
              </a:ln>
              <a:solidFill>
                <a:srgbClr val="283848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  <a:p>
            <a:pPr marL="1905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60450" algn="l"/>
                <a:tab pos="3540125" algn="l"/>
                <a:tab pos="3675063" algn="l"/>
                <a:tab pos="3848100" algn="l"/>
              </a:tabLst>
              <a:defRPr/>
            </a:pPr>
            <a:endParaRPr kumimoji="0" lang="en-GB" sz="1300" b="0" i="1" u="none" strike="noStrike" kern="1200" cap="none" spc="0" normalizeH="0" baseline="0" noProof="0">
              <a:ln>
                <a:noFill/>
              </a:ln>
              <a:solidFill>
                <a:srgbClr val="283848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  <a:p>
            <a:pPr marL="1905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60450" algn="l"/>
                <a:tab pos="3540125" algn="l"/>
                <a:tab pos="3675063" algn="l"/>
                <a:tab pos="3848100" algn="l"/>
              </a:tabLst>
              <a:defRPr/>
            </a:pPr>
            <a:endParaRPr kumimoji="0" lang="en-GB" sz="1300" b="0" i="1" u="none" strike="noStrike" kern="1200" cap="none" spc="0" normalizeH="0" baseline="0" noProof="0">
              <a:ln>
                <a:noFill/>
              </a:ln>
              <a:solidFill>
                <a:srgbClr val="283848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  <a:p>
            <a:pPr marL="1905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60450" algn="l"/>
                <a:tab pos="3540125" algn="l"/>
                <a:tab pos="3675063" algn="l"/>
                <a:tab pos="3848100" algn="l"/>
              </a:tabLst>
              <a:defRPr/>
            </a:pPr>
            <a:r>
              <a:rPr kumimoji="0" lang="en-GB" sz="1300" b="0" i="1" u="none" strike="noStrike" kern="1200" cap="none" spc="0" normalizeH="0" baseline="0" noProof="0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"Le </a:t>
            </a:r>
            <a:r>
              <a:rPr kumimoji="0" lang="en-GB" sz="1300" b="0" i="1" u="none" strike="noStrike" kern="1200" cap="none" spc="0" normalizeH="0" baseline="0" noProof="0" err="1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pouvoir</a:t>
            </a:r>
            <a:r>
              <a:rPr kumimoji="0" lang="en-GB" sz="1300" b="0" i="1" u="none" strike="noStrike" kern="1200" cap="none" spc="0" normalizeH="0" baseline="0" noProof="0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 de </a:t>
            </a:r>
            <a:r>
              <a:rPr kumimoji="0" lang="en-GB" sz="1300" b="0" i="1" u="none" strike="noStrike" kern="1200" cap="none" spc="0" normalizeH="0" baseline="0" noProof="0" err="1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l'enseignement</a:t>
            </a:r>
            <a:r>
              <a:rPr kumimoji="0" lang="en-GB" sz="1300" b="0" i="1" u="none" strike="noStrike" kern="1200" cap="none" spc="0" normalizeH="0" baseline="0" noProof="0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 </a:t>
            </a:r>
            <a:r>
              <a:rPr kumimoji="0" lang="en-GB" sz="1300" b="0" i="1" u="none" strike="noStrike" kern="1200" cap="none" spc="0" normalizeH="0" baseline="0" noProof="0" err="1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supérieur</a:t>
            </a:r>
            <a:r>
              <a:rPr kumimoji="0" lang="en-GB" sz="1300" b="0" i="1" u="none" strike="noStrike" kern="1200" cap="none" spc="0" normalizeH="0" baseline="0" noProof="0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 de changer le monde </a:t>
            </a:r>
            <a:r>
              <a:rPr kumimoji="0" lang="en-GB" sz="1300" b="0" i="1" u="none" strike="noStrike" kern="1200" cap="none" spc="0" normalizeH="0" baseline="0" noProof="0" err="1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réside</a:t>
            </a:r>
            <a:r>
              <a:rPr kumimoji="0" lang="en-GB" sz="1300" b="0" i="1" u="none" strike="noStrike" kern="1200" cap="none" spc="0" normalizeH="0" baseline="0" noProof="0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 </a:t>
            </a:r>
            <a:r>
              <a:rPr kumimoji="0" lang="en-GB" sz="1300" b="0" i="1" u="none" strike="noStrike" kern="1200" cap="none" spc="0" normalizeH="0" baseline="0" noProof="0" err="1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à</a:t>
            </a:r>
            <a:r>
              <a:rPr kumimoji="0" lang="en-GB" sz="1300" b="0" i="1" u="none" strike="noStrike" kern="1200" cap="none" spc="0" normalizeH="0" baseline="0" noProof="0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 la </a:t>
            </a:r>
            <a:r>
              <a:rPr kumimoji="0" lang="en-GB" sz="1300" b="0" i="1" u="none" strike="noStrike" kern="1200" cap="none" spc="0" normalizeH="0" baseline="0" noProof="0" err="1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fois</a:t>
            </a:r>
            <a:r>
              <a:rPr kumimoji="0" lang="en-GB" sz="1300" b="0" i="1" u="none" strike="noStrike" kern="1200" cap="none" spc="0" normalizeH="0" baseline="0" noProof="0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 dans </a:t>
            </a:r>
            <a:r>
              <a:rPr kumimoji="0" lang="en-GB" sz="1300" b="0" i="1" u="none" strike="noStrike" kern="1200" cap="none" spc="0" normalizeH="0" baseline="0" noProof="0" err="1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ce</a:t>
            </a:r>
            <a:r>
              <a:rPr kumimoji="0" lang="en-GB" sz="1300" b="0" i="1" u="none" strike="noStrike" kern="1200" cap="none" spc="0" normalizeH="0" baseline="0" noProof="0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 </a:t>
            </a:r>
            <a:r>
              <a:rPr kumimoji="0" lang="en-GB" sz="1300" b="0" i="1" u="none" strike="noStrike" kern="1200" cap="none" spc="0" normalizeH="0" baseline="0" noProof="0" err="1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qu'il</a:t>
            </a:r>
            <a:r>
              <a:rPr kumimoji="0" lang="en-GB" sz="1300" b="0" i="1" u="none" strike="noStrike" kern="1200" cap="none" spc="0" normalizeH="0" baseline="0" noProof="0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 </a:t>
            </a:r>
            <a:r>
              <a:rPr kumimoji="0" lang="en-GB" sz="1300" b="0" i="1" u="none" strike="noStrike" kern="1200" cap="none" spc="0" normalizeH="0" baseline="0" noProof="0" err="1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est</a:t>
            </a:r>
            <a:r>
              <a:rPr kumimoji="0" lang="en-GB" sz="1300" b="0" i="1" u="none" strike="noStrike" kern="1200" cap="none" spc="0" normalizeH="0" baseline="0" noProof="0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, </a:t>
            </a:r>
            <a:r>
              <a:rPr kumimoji="0" lang="en-GB" sz="1300" b="0" i="1" u="none" strike="noStrike" kern="1200" cap="none" spc="0" normalizeH="0" baseline="0" noProof="0" err="1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mais</a:t>
            </a:r>
            <a:r>
              <a:rPr kumimoji="0" lang="en-GB" sz="1300" b="0" i="1" u="none" strike="noStrike" kern="1200" cap="none" spc="0" normalizeH="0" baseline="0" noProof="0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 </a:t>
            </a:r>
            <a:r>
              <a:rPr kumimoji="0" lang="en-GB" sz="1300" b="0" i="1" u="none" strike="noStrike" kern="1200" cap="none" spc="0" normalizeH="0" baseline="0" noProof="0" err="1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aussi</a:t>
            </a:r>
            <a:r>
              <a:rPr kumimoji="0" lang="en-GB" sz="1300" b="0" i="1" u="none" strike="noStrike" kern="1200" cap="none" spc="0" normalizeH="0" baseline="0" noProof="0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 et surtout dans la manière </a:t>
            </a:r>
            <a:r>
              <a:rPr kumimoji="0" lang="en-GB" sz="1300" b="0" i="1" u="none" strike="noStrike" kern="1200" cap="none" spc="0" normalizeH="0" baseline="0" noProof="0" err="1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dont</a:t>
            </a:r>
            <a:r>
              <a:rPr kumimoji="0" lang="en-GB" sz="1300" b="0" i="1" u="none" strike="noStrike" kern="1200" cap="none" spc="0" normalizeH="0" baseline="0" noProof="0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 il </a:t>
            </a:r>
            <a:r>
              <a:rPr kumimoji="0" lang="en-GB" sz="1300" b="0" i="1" u="none" strike="noStrike" kern="1200" cap="none" spc="0" normalizeH="0" baseline="0" noProof="0" err="1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affecte</a:t>
            </a:r>
            <a:r>
              <a:rPr kumimoji="0" lang="en-GB" sz="1300" b="0" i="1" u="none" strike="noStrike" kern="1200" cap="none" spc="0" normalizeH="0" baseline="0" noProof="0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 </a:t>
            </a:r>
            <a:r>
              <a:rPr kumimoji="0" lang="en-GB" sz="1300" b="0" i="1" u="none" strike="noStrike" kern="1200" cap="none" spc="0" normalizeH="0" baseline="0" noProof="0" err="1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l'avenir</a:t>
            </a:r>
            <a:r>
              <a:rPr kumimoji="0" lang="en-GB" sz="1300" b="0" i="1" u="none" strike="noStrike" kern="1200" cap="none" spc="0" normalizeH="0" baseline="0" noProof="0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 de </a:t>
            </a:r>
            <a:r>
              <a:rPr kumimoji="0" lang="en-GB" sz="1300" b="0" i="1" u="none" strike="noStrike" kern="1200" cap="none" spc="0" normalizeH="0" baseline="0" noProof="0" err="1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tous</a:t>
            </a:r>
            <a:r>
              <a:rPr kumimoji="0" lang="en-GB" sz="1300" b="0" i="1" u="none" strike="noStrike" kern="1200" cap="none" spc="0" normalizeH="0" baseline="0" noProof="0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 les </a:t>
            </a:r>
            <a:r>
              <a:rPr kumimoji="0" lang="en-GB" sz="1300" b="0" i="1" u="none" strike="noStrike" kern="1200" cap="none" spc="0" normalizeH="0" baseline="0" noProof="0" err="1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étudiants</a:t>
            </a:r>
            <a:r>
              <a:rPr kumimoji="0" lang="en-GB" sz="1300" b="0" i="1" u="none" strike="noStrike" kern="1200" cap="none" spc="0" normalizeH="0" baseline="0" noProof="0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. </a:t>
            </a:r>
            <a:r>
              <a:rPr kumimoji="0" lang="en-GB" sz="1300" b="0" i="1" u="none" strike="noStrike" kern="1200" cap="none" spc="0" normalizeH="0" baseline="0" noProof="0" err="1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Nourrir</a:t>
            </a:r>
            <a:r>
              <a:rPr kumimoji="0" lang="en-GB" sz="1300" b="0" i="1" u="none" strike="noStrike" kern="1200" cap="none" spc="0" normalizeH="0" baseline="0" noProof="0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 des esprits </a:t>
            </a:r>
            <a:r>
              <a:rPr kumimoji="0" lang="en-GB" sz="1300" b="0" i="1" u="none" strike="noStrike" kern="1200" cap="none" spc="0" normalizeH="0" baseline="0" noProof="0" err="1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curieux</a:t>
            </a:r>
            <a:r>
              <a:rPr kumimoji="0" lang="en-GB" sz="1300" b="0" i="1" u="none" strike="noStrike" kern="1200" cap="none" spc="0" normalizeH="0" baseline="0" noProof="0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 a </a:t>
            </a:r>
            <a:r>
              <a:rPr kumimoji="0" lang="en-GB" sz="1300" b="0" i="1" u="none" strike="noStrike" kern="1200" cap="none" spc="0" normalizeH="0" baseline="0" noProof="0" err="1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toujours</a:t>
            </a:r>
            <a:r>
              <a:rPr kumimoji="0" lang="en-GB" sz="1300" b="0" i="1" u="none" strike="noStrike" kern="1200" cap="none" spc="0" normalizeH="0" baseline="0" noProof="0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 fait </a:t>
            </a:r>
            <a:r>
              <a:rPr kumimoji="0" lang="en-GB" sz="1300" b="0" i="1" u="none" strike="noStrike" kern="1200" cap="none" spc="0" normalizeH="0" baseline="0" noProof="0" err="1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partie</a:t>
            </a:r>
            <a:r>
              <a:rPr kumimoji="0" lang="en-GB" sz="1300" b="0" i="1" u="none" strike="noStrike" kern="1200" cap="none" spc="0" normalizeH="0" baseline="0" noProof="0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 de </a:t>
            </a:r>
            <a:r>
              <a:rPr kumimoji="0" lang="en-GB" sz="1300" b="0" i="1" u="none" strike="noStrike" kern="1200" cap="none" spc="0" normalizeH="0" baseline="0" noProof="0" err="1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cette</a:t>
            </a:r>
            <a:r>
              <a:rPr kumimoji="0" lang="en-GB" sz="1300" b="0" i="1" u="none" strike="noStrike" kern="1200" cap="none" spc="0" normalizeH="0" baseline="0" noProof="0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 mission, </a:t>
            </a:r>
            <a:r>
              <a:rPr kumimoji="0" lang="en-GB" sz="1300" b="0" i="1" u="none" strike="noStrike" kern="1200" cap="none" spc="0" normalizeH="0" baseline="0" noProof="0" err="1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mais</a:t>
            </a:r>
            <a:r>
              <a:rPr kumimoji="0" lang="en-GB" sz="1300" b="0" i="1" u="none" strike="noStrike" kern="1200" cap="none" spc="0" normalizeH="0" baseline="0" noProof="0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 il </a:t>
            </a:r>
            <a:r>
              <a:rPr kumimoji="0" lang="en-GB" sz="1300" b="0" i="1" u="none" strike="noStrike" kern="1200" cap="none" spc="0" normalizeH="0" baseline="0" noProof="0" err="1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est</a:t>
            </a:r>
            <a:r>
              <a:rPr kumimoji="0" lang="en-GB" sz="1300" b="0" i="1" u="none" strike="noStrike" kern="1200" cap="none" spc="0" normalizeH="0" baseline="0" noProof="0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 </a:t>
            </a:r>
            <a:r>
              <a:rPr kumimoji="0" lang="en-GB" sz="1300" b="0" i="1" u="none" strike="noStrike" kern="1200" cap="none" spc="0" normalizeH="0" baseline="0" noProof="0" err="1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aujourd'hui</a:t>
            </a:r>
            <a:r>
              <a:rPr kumimoji="0" lang="en-GB" sz="1300" b="0" i="1" u="none" strike="noStrike" kern="1200" cap="none" spc="0" normalizeH="0" baseline="0" noProof="0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 plus important que jamais </a:t>
            </a:r>
            <a:r>
              <a:rPr kumimoji="0" lang="en-GB" sz="1300" b="0" i="1" u="none" strike="noStrike" kern="1200" cap="none" spc="0" normalizeH="0" baseline="0" noProof="0" err="1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d'encourager</a:t>
            </a:r>
            <a:r>
              <a:rPr kumimoji="0" lang="en-GB" sz="1300" b="0" i="1" u="none" strike="noStrike" kern="1200" cap="none" spc="0" normalizeH="0" baseline="0" noProof="0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 un </a:t>
            </a:r>
            <a:r>
              <a:rPr kumimoji="0" lang="en-GB" sz="1300" b="0" i="1" u="none" strike="noStrike" kern="1200" cap="none" spc="0" normalizeH="0" baseline="0" noProof="0" err="1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état</a:t>
            </a:r>
            <a:r>
              <a:rPr kumimoji="0" lang="en-GB" sz="1300" b="0" i="1" u="none" strike="noStrike" kern="1200" cap="none" spc="0" normalizeH="0" baseline="0" noProof="0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 d'esprit conscient et durable chez </a:t>
            </a:r>
            <a:r>
              <a:rPr kumimoji="0" lang="en-GB" sz="1300" b="0" i="1" u="none" strike="noStrike" kern="1200" cap="none" spc="0" normalizeH="0" baseline="0" noProof="0" err="1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chaque</a:t>
            </a:r>
            <a:r>
              <a:rPr kumimoji="0" lang="en-GB" sz="1300" b="0" i="1" u="none" strike="noStrike" kern="1200" cap="none" spc="0" normalizeH="0" baseline="0" noProof="0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 </a:t>
            </a:r>
            <a:r>
              <a:rPr kumimoji="0" lang="en-GB" sz="1300" b="0" i="1" u="none" strike="noStrike" kern="1200" cap="none" spc="0" normalizeH="0" baseline="0" noProof="0" err="1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étudiant</a:t>
            </a:r>
            <a:r>
              <a:rPr kumimoji="0" lang="en-GB" sz="1300" b="0" i="1" u="none" strike="noStrike" kern="1200" cap="none" spc="0" normalizeH="0" baseline="0" noProof="0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. Le </a:t>
            </a:r>
            <a:r>
              <a:rPr kumimoji="0" lang="en-GB" sz="1300" b="0" i="1" u="none" strike="noStrike" kern="1200" cap="none" spc="0" normalizeH="0" baseline="0" noProof="0" err="1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Sulitest</a:t>
            </a:r>
            <a:r>
              <a:rPr kumimoji="0" lang="en-GB" sz="1300" b="0" i="1" u="none" strike="noStrike" kern="1200" cap="none" spc="0" normalizeH="0" baseline="0" noProof="0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 </a:t>
            </a:r>
            <a:r>
              <a:rPr kumimoji="0" lang="en-GB" sz="1300" b="0" i="1" u="none" strike="noStrike" kern="1200" cap="none" spc="0" normalizeH="0" baseline="0" noProof="0" err="1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soutiendra</a:t>
            </a:r>
            <a:r>
              <a:rPr kumimoji="0" lang="en-GB" sz="1300" b="0" i="1" u="none" strike="noStrike" kern="1200" cap="none" spc="0" normalizeH="0" baseline="0" noProof="0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 </a:t>
            </a:r>
            <a:r>
              <a:rPr kumimoji="0" lang="en-GB" sz="1300" b="0" i="1" u="none" strike="noStrike" kern="1200" cap="none" spc="0" normalizeH="0" baseline="0" noProof="0" err="1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cette</a:t>
            </a:r>
            <a:r>
              <a:rPr kumimoji="0" lang="en-GB" sz="1300" b="0" i="1" u="none" strike="noStrike" kern="1200" cap="none" spc="0" normalizeH="0" baseline="0" noProof="0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 démarche </a:t>
            </a:r>
            <a:r>
              <a:rPr kumimoji="0" lang="en-GB" sz="1300" b="0" i="1" u="none" strike="noStrike" kern="1200" cap="none" spc="0" normalizeH="0" baseline="0" noProof="0" err="1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en</a:t>
            </a:r>
            <a:r>
              <a:rPr kumimoji="0" lang="en-GB" sz="1300" b="0" i="1" u="none" strike="noStrike" kern="1200" cap="none" spc="0" normalizeH="0" baseline="0" noProof="0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 </a:t>
            </a:r>
            <a:r>
              <a:rPr kumimoji="0" lang="en-GB" sz="1300" b="0" i="1" u="none" strike="noStrike" kern="1200" cap="none" spc="0" normalizeH="0" baseline="0" noProof="0" err="1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fournissant</a:t>
            </a:r>
            <a:r>
              <a:rPr kumimoji="0" lang="en-GB" sz="1300" b="0" i="1" u="none" strike="noStrike" kern="1200" cap="none" spc="0" normalizeH="0" baseline="0" noProof="0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 un cadre </a:t>
            </a:r>
            <a:r>
              <a:rPr kumimoji="0" lang="en-GB" sz="1300" b="0" i="1" u="none" strike="noStrike" kern="1200" cap="none" spc="0" normalizeH="0" baseline="0" noProof="0" err="1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commun</a:t>
            </a:r>
            <a:r>
              <a:rPr kumimoji="0" lang="en-GB" sz="1300" b="0" i="1" u="none" strike="noStrike" kern="1200" cap="none" spc="0" normalizeH="0" baseline="0" noProof="0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 </a:t>
            </a:r>
            <a:r>
              <a:rPr kumimoji="0" lang="en-GB" sz="1300" b="0" i="1" u="none" strike="noStrike" kern="1200" cap="none" spc="0" normalizeH="0" baseline="0" noProof="0" err="1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permettant</a:t>
            </a:r>
            <a:r>
              <a:rPr kumimoji="0" lang="en-GB" sz="1300" b="0" i="1" u="none" strike="noStrike" kern="1200" cap="none" spc="0" normalizeH="0" baseline="0" noProof="0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 </a:t>
            </a:r>
            <a:r>
              <a:rPr kumimoji="0" lang="en-GB" sz="1300" b="0" i="1" u="none" strike="noStrike" kern="1200" cap="none" spc="0" normalizeH="0" baseline="0" noProof="0" err="1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d'évaluer</a:t>
            </a:r>
            <a:r>
              <a:rPr kumimoji="0" lang="en-GB" sz="1300" b="0" i="1" u="none" strike="noStrike" kern="1200" cap="none" spc="0" normalizeH="0" baseline="0" noProof="0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 </a:t>
            </a:r>
            <a:r>
              <a:rPr kumimoji="0" lang="en-GB" sz="1300" b="0" i="1" u="none" strike="noStrike" kern="1200" cap="none" spc="0" normalizeH="0" baseline="0" noProof="0" err="1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l'enseignement</a:t>
            </a:r>
            <a:r>
              <a:rPr kumimoji="0" lang="en-GB" sz="1300" b="0" i="1" u="none" strike="noStrike" kern="1200" cap="none" spc="0" normalizeH="0" baseline="0" noProof="0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 dans </a:t>
            </a:r>
            <a:r>
              <a:rPr kumimoji="0" lang="en-GB" sz="1300" b="0" i="1" u="none" strike="noStrike" kern="1200" cap="none" spc="0" normalizeH="0" baseline="0" noProof="0" err="1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ce</a:t>
            </a:r>
            <a:r>
              <a:rPr kumimoji="0" lang="en-GB" sz="1300" b="0" i="1" u="none" strike="noStrike" kern="1200" cap="none" spc="0" normalizeH="0" baseline="0" noProof="0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 </a:t>
            </a:r>
            <a:r>
              <a:rPr kumimoji="0" lang="en-GB" sz="1300" b="0" i="1" u="none" strike="noStrike" kern="1200" cap="none" spc="0" normalizeH="0" baseline="0" noProof="0" err="1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domaine</a:t>
            </a:r>
            <a:r>
              <a:rPr kumimoji="0" lang="en-GB" sz="1300" b="0" i="1" u="none" strike="noStrike" kern="1200" cap="none" spc="0" normalizeH="0" baseline="0" noProof="0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 vital</a:t>
            </a:r>
            <a:r>
              <a:rPr kumimoji="0" lang="en-GB" sz="1300" b="0" i="1" u="none" strike="noStrike" kern="1200" cap="none" spc="0" normalizeH="0" baseline="0" noProof="0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. </a:t>
            </a:r>
          </a:p>
          <a:p>
            <a:pPr marL="1905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60450" algn="l"/>
                <a:tab pos="3540125" algn="l"/>
                <a:tab pos="3675063" algn="l"/>
                <a:tab pos="3848100" algn="l"/>
              </a:tabLst>
              <a:defRPr/>
            </a:pPr>
            <a:endParaRPr kumimoji="0" lang="en-GB" sz="1300" b="0" i="1" u="none" strike="noStrike" kern="1200" cap="none" spc="0" normalizeH="0" baseline="0" noProof="0">
              <a:ln>
                <a:noFill/>
              </a:ln>
              <a:solidFill>
                <a:srgbClr val="283848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  <a:p>
            <a:pPr marL="1905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60450" algn="l"/>
                <a:tab pos="3540125" algn="l"/>
                <a:tab pos="3675063" algn="l"/>
                <a:tab pos="3848100" algn="l"/>
              </a:tabLst>
              <a:defRPr/>
            </a:pPr>
            <a:r>
              <a:rPr kumimoji="0" lang="en-GB" sz="1300" b="0" i="1" u="none" strike="noStrike" kern="1200" cap="none" spc="0" normalizeH="0" baseline="0" noProof="0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- Duncan Ross, </a:t>
            </a:r>
            <a:r>
              <a:rPr kumimoji="0" lang="en-GB" sz="1300" b="0" i="1" u="none" strike="noStrike" kern="1200" cap="none" spc="0" normalizeH="0" baseline="0" noProof="0" err="1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responsable</a:t>
            </a:r>
            <a:r>
              <a:rPr kumimoji="0" lang="en-GB" sz="1300" b="0" i="1" u="none" strike="noStrike" kern="1200" cap="none" spc="0" normalizeH="0" baseline="0" noProof="0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 des </a:t>
            </a:r>
            <a:r>
              <a:rPr kumimoji="0" lang="en-GB" sz="1300" b="0" i="1" u="none" strike="noStrike" kern="1200" cap="none" spc="0" normalizeH="0" baseline="0" noProof="0" err="1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données</a:t>
            </a:r>
            <a:r>
              <a:rPr kumimoji="0" lang="en-GB" sz="1300" b="0" i="1" u="none" strike="noStrike" kern="1200" cap="none" spc="0" normalizeH="0" baseline="0" noProof="0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 chez Times Higher Education</a:t>
            </a:r>
          </a:p>
          <a:p>
            <a:pPr marL="1905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60450" algn="l"/>
                <a:tab pos="3540125" algn="l"/>
                <a:tab pos="3675063" algn="l"/>
                <a:tab pos="3848100" algn="l"/>
              </a:tabLst>
              <a:defRPr/>
            </a:pPr>
            <a:endParaRPr kumimoji="0" lang="en-GB" sz="1300" b="0" i="1" u="none" strike="noStrike" kern="1200" cap="none" spc="0" normalizeH="0" baseline="0" noProof="0">
              <a:ln>
                <a:noFill/>
              </a:ln>
              <a:solidFill>
                <a:srgbClr val="2D3948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3E09465-8927-B3AD-EFB5-3D492DD80A79}"/>
              </a:ext>
            </a:extLst>
          </p:cNvPr>
          <p:cNvSpPr/>
          <p:nvPr/>
        </p:nvSpPr>
        <p:spPr>
          <a:xfrm>
            <a:off x="4060447" y="2185335"/>
            <a:ext cx="197224" cy="183127"/>
          </a:xfrm>
          <a:prstGeom prst="rect">
            <a:avLst/>
          </a:prstGeom>
          <a:solidFill>
            <a:srgbClr val="FAF4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A logo with a globe and text&#10;&#10;Description automatically generated">
            <a:extLst>
              <a:ext uri="{FF2B5EF4-FFF2-40B4-BE49-F238E27FC236}">
                <a16:creationId xmlns:a16="http://schemas.microsoft.com/office/drawing/2014/main" id="{DFDADFF9-E3D1-F167-1A85-F9CA6815B9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11648" y="1155700"/>
            <a:ext cx="1043159" cy="503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961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4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black background with a line&#10;&#10;Description automatically generated">
            <a:extLst>
              <a:ext uri="{FF2B5EF4-FFF2-40B4-BE49-F238E27FC236}">
                <a16:creationId xmlns:a16="http://schemas.microsoft.com/office/drawing/2014/main" id="{93100EC8-98C9-5443-AEBD-4855EDE380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21"/>
          <a:stretch/>
        </p:blipFill>
        <p:spPr>
          <a:xfrm rot="12993376">
            <a:off x="3461637" y="-131871"/>
            <a:ext cx="3555386" cy="2174487"/>
          </a:xfrm>
          <a:prstGeom prst="rect">
            <a:avLst/>
          </a:prstGeom>
        </p:spPr>
      </p:pic>
      <p:pic>
        <p:nvPicPr>
          <p:cNvPr id="22" name="Picture 21" descr="A yellow rectangular object on a black background&#10;&#10;Description automatically generated">
            <a:extLst>
              <a:ext uri="{FF2B5EF4-FFF2-40B4-BE49-F238E27FC236}">
                <a16:creationId xmlns:a16="http://schemas.microsoft.com/office/drawing/2014/main" id="{7C82ACF4-933F-B743-A5FA-D4A9F99578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40217">
            <a:off x="5630237" y="936921"/>
            <a:ext cx="1117600" cy="6350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EEB065DE-8C77-2C47-8009-69AA63415F42}"/>
              </a:ext>
            </a:extLst>
          </p:cNvPr>
          <p:cNvSpPr/>
          <p:nvPr/>
        </p:nvSpPr>
        <p:spPr>
          <a:xfrm>
            <a:off x="3254026" y="2133957"/>
            <a:ext cx="197224" cy="183127"/>
          </a:xfrm>
          <a:prstGeom prst="rect">
            <a:avLst/>
          </a:prstGeom>
          <a:solidFill>
            <a:srgbClr val="FAF4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Google Shape;186;g15242a77301_0_36">
            <a:extLst>
              <a:ext uri="{FF2B5EF4-FFF2-40B4-BE49-F238E27FC236}">
                <a16:creationId xmlns:a16="http://schemas.microsoft.com/office/drawing/2014/main" id="{809B7B47-E040-4549-876D-CD94E5F4336B}"/>
              </a:ext>
            </a:extLst>
          </p:cNvPr>
          <p:cNvSpPr txBox="1"/>
          <p:nvPr/>
        </p:nvSpPr>
        <p:spPr>
          <a:xfrm>
            <a:off x="988054" y="1257881"/>
            <a:ext cx="5770123" cy="637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tabLst/>
              <a:defRPr/>
            </a:pPr>
            <a:r>
              <a:rPr lang="en-GB" sz="3600" b="1">
                <a:solidFill>
                  <a:srgbClr val="2C3946"/>
                </a:solidFill>
                <a:latin typeface="Poppins"/>
                <a:ea typeface="Poppins"/>
                <a:cs typeface="Poppins"/>
                <a:sym typeface="Poppins"/>
              </a:rPr>
              <a:t>Navigational Charts</a:t>
            </a:r>
            <a:endParaRPr kumimoji="0" sz="3600" b="1" i="0" u="none" strike="noStrike" kern="1200" cap="none" spc="0" normalizeH="0" baseline="0" noProof="0">
              <a:ln>
                <a:noFill/>
              </a:ln>
              <a:solidFill>
                <a:srgbClr val="2C3946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4F9724-F6A5-90C4-FD5B-79EC975D42D2}"/>
              </a:ext>
            </a:extLst>
          </p:cNvPr>
          <p:cNvSpPr txBox="1"/>
          <p:nvPr/>
        </p:nvSpPr>
        <p:spPr>
          <a:xfrm>
            <a:off x="988053" y="2657591"/>
            <a:ext cx="10157741" cy="203132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3A67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Conçu pour informer le processus continu d'examen et de révision des objectifs d'apprentissage des cours et du curriculum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correspondant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3A67"/>
              </a:buClr>
              <a:buSzPts val="2400"/>
              <a:buFont typeface="Arial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2D3948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  <a:p>
            <a:pPr marL="285750" indent="-285750">
              <a:buClr>
                <a:srgbClr val="163A67"/>
              </a:buClr>
              <a:buSzPts val="2400"/>
              <a:buFont typeface="Arial"/>
              <a:buChar char="•"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Chaque sujet couvert par TASK™ (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c'est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-à-dire le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changement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climatique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l'égalité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 entre les hommes et les </a:t>
            </a:r>
            <a:r>
              <a:rPr lang="en-GB">
                <a:solidFill>
                  <a:srgbClr val="2D3948"/>
                </a:solidFill>
                <a:latin typeface="Poppins"/>
                <a:ea typeface="Poppins"/>
                <a:cs typeface="Poppins"/>
                <a:sym typeface="Poppins"/>
              </a:rPr>
              <a:t>femmes, etc.)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est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accompagné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 d'un tableau qui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présente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une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définition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 du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sujet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, des initiatives réglementaires internationales clés, des idées/sous-thèmes clés, des objectifs d'apprentissage et des ressources clés.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3E09465-8927-B3AD-EFB5-3D492DD80A79}"/>
              </a:ext>
            </a:extLst>
          </p:cNvPr>
          <p:cNvSpPr/>
          <p:nvPr/>
        </p:nvSpPr>
        <p:spPr>
          <a:xfrm>
            <a:off x="6346447" y="2185335"/>
            <a:ext cx="197224" cy="183127"/>
          </a:xfrm>
          <a:prstGeom prst="rect">
            <a:avLst/>
          </a:prstGeom>
          <a:solidFill>
            <a:srgbClr val="FAF4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5" name="Picture 1" descr="page1image1003248144">
            <a:extLst>
              <a:ext uri="{FF2B5EF4-FFF2-40B4-BE49-F238E27FC236}">
                <a16:creationId xmlns:a16="http://schemas.microsoft.com/office/drawing/2014/main" id="{4303E639-E66B-6094-4375-FF0926921F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1460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age1image1003248144">
            <a:extLst>
              <a:ext uri="{FF2B5EF4-FFF2-40B4-BE49-F238E27FC236}">
                <a16:creationId xmlns:a16="http://schemas.microsoft.com/office/drawing/2014/main" id="{16ACAB0F-F528-A9B0-0828-0CA1B1AB2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1460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358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F1EF"/>
        </a:solidFill>
        <a:effectLst/>
      </p:bgPr>
    </p:bg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402;g17e0bfdbd35_1_189">
            <a:extLst>
              <a:ext uri="{FF2B5EF4-FFF2-40B4-BE49-F238E27FC236}">
                <a16:creationId xmlns:a16="http://schemas.microsoft.com/office/drawing/2014/main" id="{0385921E-65D3-9549-A81C-F4AA3581BBE4}"/>
              </a:ext>
            </a:extLst>
          </p:cNvPr>
          <p:cNvPicPr preferRelativeResize="0"/>
          <p:nvPr/>
        </p:nvPicPr>
        <p:blipFill rotWithShape="1">
          <a:blip r:embed="rId3">
            <a:alphaModFix amt="20000"/>
          </a:blip>
          <a:srcRect/>
          <a:stretch/>
        </p:blipFill>
        <p:spPr>
          <a:xfrm>
            <a:off x="0" y="0"/>
            <a:ext cx="12192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8E1CFFD-61F6-5A4E-8537-25D8E4402580}"/>
              </a:ext>
            </a:extLst>
          </p:cNvPr>
          <p:cNvSpPr/>
          <p:nvPr/>
        </p:nvSpPr>
        <p:spPr>
          <a:xfrm>
            <a:off x="11078307" y="3429000"/>
            <a:ext cx="1113693" cy="2690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B6DFB2A-5369-5C4E-9615-053AAB7DEFC7}"/>
              </a:ext>
            </a:extLst>
          </p:cNvPr>
          <p:cNvSpPr/>
          <p:nvPr/>
        </p:nvSpPr>
        <p:spPr>
          <a:xfrm>
            <a:off x="11078307" y="614910"/>
            <a:ext cx="1113693" cy="23541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3" name="Google Shape;403;g17e0bfdbd35_1_189"/>
          <p:cNvSpPr txBox="1"/>
          <p:nvPr/>
        </p:nvSpPr>
        <p:spPr>
          <a:xfrm>
            <a:off x="6074404" y="476986"/>
            <a:ext cx="5530872" cy="1122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lang="en-GB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lang="en-GB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6CBBCBCD-6AA0-7C42-BC28-E2280CDDC01B}"/>
              </a:ext>
            </a:extLst>
          </p:cNvPr>
          <p:cNvSpPr/>
          <p:nvPr/>
        </p:nvSpPr>
        <p:spPr>
          <a:xfrm>
            <a:off x="5626174" y="3429000"/>
            <a:ext cx="6565826" cy="269099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9050" algn="r">
              <a:tabLst>
                <a:tab pos="1060450" algn="l"/>
                <a:tab pos="3540125" algn="l"/>
                <a:tab pos="3675063" algn="l"/>
                <a:tab pos="3848100" algn="l"/>
              </a:tabLst>
            </a:pPr>
            <a:r>
              <a:rPr lang="en-GB" sz="1200" i="1">
                <a:solidFill>
                  <a:srgbClr val="283848"/>
                </a:solidFill>
                <a:latin typeface="Poppins" pitchFamily="2" charset="77"/>
                <a:cs typeface="Poppins" pitchFamily="2" charset="77"/>
              </a:rPr>
              <a:t>"Alors que nous </a:t>
            </a:r>
            <a:r>
              <a:rPr lang="en-GB" sz="1200" i="1" err="1">
                <a:solidFill>
                  <a:srgbClr val="283848"/>
                </a:solidFill>
                <a:latin typeface="Poppins" pitchFamily="2" charset="77"/>
                <a:cs typeface="Poppins" pitchFamily="2" charset="77"/>
              </a:rPr>
              <a:t>sommes</a:t>
            </a:r>
            <a:r>
              <a:rPr lang="en-GB" sz="1200" i="1">
                <a:solidFill>
                  <a:srgbClr val="283848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GB" sz="1200" i="1" err="1">
                <a:solidFill>
                  <a:srgbClr val="283848"/>
                </a:solidFill>
                <a:latin typeface="Poppins" pitchFamily="2" charset="77"/>
                <a:cs typeface="Poppins" pitchFamily="2" charset="77"/>
              </a:rPr>
              <a:t>confrontés</a:t>
            </a:r>
            <a:r>
              <a:rPr lang="en-GB" sz="1200" i="1">
                <a:solidFill>
                  <a:srgbClr val="283848"/>
                </a:solidFill>
                <a:latin typeface="Poppins" pitchFamily="2" charset="77"/>
                <a:cs typeface="Poppins" pitchFamily="2" charset="77"/>
              </a:rPr>
              <a:t> à </a:t>
            </a:r>
            <a:r>
              <a:rPr lang="en-GB" sz="1200" i="1" err="1">
                <a:solidFill>
                  <a:srgbClr val="283848"/>
                </a:solidFill>
                <a:latin typeface="Poppins" pitchFamily="2" charset="77"/>
                <a:cs typeface="Poppins" pitchFamily="2" charset="77"/>
              </a:rPr>
              <a:t>une</a:t>
            </a:r>
            <a:r>
              <a:rPr lang="en-GB" sz="1200" i="1">
                <a:solidFill>
                  <a:srgbClr val="283848"/>
                </a:solidFill>
                <a:latin typeface="Poppins" pitchFamily="2" charset="77"/>
                <a:cs typeface="Poppins" pitchFamily="2" charset="77"/>
              </a:rPr>
              <a:t> catastrophe </a:t>
            </a:r>
            <a:r>
              <a:rPr lang="en-GB" sz="1200" i="1" err="1">
                <a:solidFill>
                  <a:srgbClr val="283848"/>
                </a:solidFill>
                <a:latin typeface="Poppins" pitchFamily="2" charset="77"/>
                <a:cs typeface="Poppins" pitchFamily="2" charset="77"/>
              </a:rPr>
              <a:t>climatique</a:t>
            </a:r>
            <a:r>
              <a:rPr lang="en-GB" sz="1200" i="1">
                <a:solidFill>
                  <a:srgbClr val="283848"/>
                </a:solidFill>
                <a:latin typeface="Poppins" pitchFamily="2" charset="77"/>
                <a:cs typeface="Poppins" pitchFamily="2" charset="77"/>
              </a:rPr>
              <a:t>, le </a:t>
            </a:r>
            <a:r>
              <a:rPr lang="en-GB" sz="1200" i="1" err="1">
                <a:solidFill>
                  <a:srgbClr val="283848"/>
                </a:solidFill>
                <a:latin typeface="Poppins" pitchFamily="2" charset="77"/>
                <a:cs typeface="Poppins" pitchFamily="2" charset="77"/>
              </a:rPr>
              <a:t>rôle</a:t>
            </a:r>
            <a:r>
              <a:rPr lang="en-GB" sz="1200" i="1">
                <a:solidFill>
                  <a:srgbClr val="283848"/>
                </a:solidFill>
                <a:latin typeface="Poppins" pitchFamily="2" charset="77"/>
                <a:cs typeface="Poppins" pitchFamily="2" charset="77"/>
              </a:rPr>
              <a:t> de </a:t>
            </a:r>
            <a:r>
              <a:rPr lang="en-GB" sz="1200" i="1" err="1">
                <a:solidFill>
                  <a:srgbClr val="283848"/>
                </a:solidFill>
                <a:latin typeface="Poppins" pitchFamily="2" charset="77"/>
                <a:cs typeface="Poppins" pitchFamily="2" charset="77"/>
              </a:rPr>
              <a:t>l'enseignement</a:t>
            </a:r>
            <a:r>
              <a:rPr lang="en-GB" sz="1200" i="1">
                <a:solidFill>
                  <a:srgbClr val="283848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GB" sz="1200" i="1" err="1">
                <a:solidFill>
                  <a:srgbClr val="283848"/>
                </a:solidFill>
                <a:latin typeface="Poppins" pitchFamily="2" charset="77"/>
                <a:cs typeface="Poppins" pitchFamily="2" charset="77"/>
              </a:rPr>
              <a:t>supérieur</a:t>
            </a:r>
            <a:r>
              <a:rPr lang="en-GB" sz="1200" i="1">
                <a:solidFill>
                  <a:srgbClr val="283848"/>
                </a:solidFill>
                <a:latin typeface="Poppins" pitchFamily="2" charset="77"/>
                <a:cs typeface="Poppins" pitchFamily="2" charset="77"/>
              </a:rPr>
              <a:t> dans la </a:t>
            </a:r>
            <a:r>
              <a:rPr lang="en-GB" sz="1200" i="1" err="1">
                <a:solidFill>
                  <a:srgbClr val="283848"/>
                </a:solidFill>
                <a:latin typeface="Poppins" pitchFamily="2" charset="77"/>
                <a:cs typeface="Poppins" pitchFamily="2" charset="77"/>
              </a:rPr>
              <a:t>résolution</a:t>
            </a:r>
            <a:r>
              <a:rPr lang="en-GB" sz="1200" i="1">
                <a:solidFill>
                  <a:srgbClr val="283848"/>
                </a:solidFill>
                <a:latin typeface="Poppins" pitchFamily="2" charset="77"/>
                <a:cs typeface="Poppins" pitchFamily="2" charset="77"/>
              </a:rPr>
              <a:t> de </a:t>
            </a:r>
            <a:r>
              <a:rPr lang="en-GB" sz="1200" i="1" err="1">
                <a:solidFill>
                  <a:srgbClr val="283848"/>
                </a:solidFill>
                <a:latin typeface="Poppins" pitchFamily="2" charset="77"/>
                <a:cs typeface="Poppins" pitchFamily="2" charset="77"/>
              </a:rPr>
              <a:t>l'un</a:t>
            </a:r>
            <a:r>
              <a:rPr lang="en-GB" sz="1200" i="1">
                <a:solidFill>
                  <a:srgbClr val="283848"/>
                </a:solidFill>
                <a:latin typeface="Poppins" pitchFamily="2" charset="77"/>
                <a:cs typeface="Poppins" pitchFamily="2" charset="77"/>
              </a:rPr>
              <a:t> des plus grands </a:t>
            </a:r>
            <a:r>
              <a:rPr lang="en-GB" sz="1200" i="1" err="1">
                <a:solidFill>
                  <a:srgbClr val="283848"/>
                </a:solidFill>
                <a:latin typeface="Poppins" pitchFamily="2" charset="77"/>
                <a:cs typeface="Poppins" pitchFamily="2" charset="77"/>
              </a:rPr>
              <a:t>défis</a:t>
            </a:r>
            <a:r>
              <a:rPr lang="en-GB" sz="1200" i="1">
                <a:solidFill>
                  <a:srgbClr val="283848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GB" sz="1200" i="1" err="1">
                <a:solidFill>
                  <a:srgbClr val="283848"/>
                </a:solidFill>
                <a:latin typeface="Poppins" pitchFamily="2" charset="77"/>
                <a:cs typeface="Poppins" pitchFamily="2" charset="77"/>
              </a:rPr>
              <a:t>auxquels</a:t>
            </a:r>
            <a:r>
              <a:rPr lang="en-GB" sz="1200" i="1">
                <a:solidFill>
                  <a:srgbClr val="283848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GB" sz="1200" i="1" err="1">
                <a:solidFill>
                  <a:srgbClr val="283848"/>
                </a:solidFill>
                <a:latin typeface="Poppins" pitchFamily="2" charset="77"/>
                <a:cs typeface="Poppins" pitchFamily="2" charset="77"/>
              </a:rPr>
              <a:t>l'humanité</a:t>
            </a:r>
            <a:r>
              <a:rPr lang="en-GB" sz="1200" i="1">
                <a:solidFill>
                  <a:srgbClr val="283848"/>
                </a:solidFill>
                <a:latin typeface="Poppins" pitchFamily="2" charset="77"/>
                <a:cs typeface="Poppins" pitchFamily="2" charset="77"/>
              </a:rPr>
              <a:t> ait jamais </a:t>
            </a:r>
            <a:r>
              <a:rPr lang="en-GB" sz="1200" i="1" err="1">
                <a:solidFill>
                  <a:srgbClr val="283848"/>
                </a:solidFill>
                <a:latin typeface="Poppins" pitchFamily="2" charset="77"/>
                <a:cs typeface="Poppins" pitchFamily="2" charset="77"/>
              </a:rPr>
              <a:t>été</a:t>
            </a:r>
            <a:r>
              <a:rPr lang="en-GB" sz="1200" i="1">
                <a:solidFill>
                  <a:srgbClr val="283848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GB" sz="1200" i="1" err="1">
                <a:solidFill>
                  <a:srgbClr val="283848"/>
                </a:solidFill>
                <a:latin typeface="Poppins" pitchFamily="2" charset="77"/>
                <a:cs typeface="Poppins" pitchFamily="2" charset="77"/>
              </a:rPr>
              <a:t>confrontée</a:t>
            </a:r>
            <a:r>
              <a:rPr lang="en-GB" sz="1200" i="1">
                <a:solidFill>
                  <a:srgbClr val="283848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GB" sz="1200" i="1" err="1">
                <a:solidFill>
                  <a:srgbClr val="283848"/>
                </a:solidFill>
                <a:latin typeface="Poppins" pitchFamily="2" charset="77"/>
                <a:cs typeface="Poppins" pitchFamily="2" charset="77"/>
              </a:rPr>
              <a:t>n'a</a:t>
            </a:r>
            <a:r>
              <a:rPr lang="en-GB" sz="1200" i="1">
                <a:solidFill>
                  <a:srgbClr val="283848"/>
                </a:solidFill>
                <a:latin typeface="Poppins" pitchFamily="2" charset="77"/>
                <a:cs typeface="Poppins" pitchFamily="2" charset="77"/>
              </a:rPr>
              <a:t> jamais </a:t>
            </a:r>
            <a:r>
              <a:rPr lang="en-GB" sz="1200" i="1" err="1">
                <a:solidFill>
                  <a:srgbClr val="283848"/>
                </a:solidFill>
                <a:latin typeface="Poppins" pitchFamily="2" charset="77"/>
                <a:cs typeface="Poppins" pitchFamily="2" charset="77"/>
              </a:rPr>
              <a:t>été</a:t>
            </a:r>
            <a:r>
              <a:rPr lang="en-GB" sz="1200" i="1">
                <a:solidFill>
                  <a:srgbClr val="283848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GB" sz="1200" i="1" err="1">
                <a:solidFill>
                  <a:srgbClr val="283848"/>
                </a:solidFill>
                <a:latin typeface="Poppins" pitchFamily="2" charset="77"/>
                <a:cs typeface="Poppins" pitchFamily="2" charset="77"/>
              </a:rPr>
              <a:t>aussi</a:t>
            </a:r>
            <a:r>
              <a:rPr lang="en-GB" sz="1200" i="1">
                <a:solidFill>
                  <a:srgbClr val="283848"/>
                </a:solidFill>
                <a:latin typeface="Poppins" pitchFamily="2" charset="77"/>
                <a:cs typeface="Poppins" pitchFamily="2" charset="77"/>
              </a:rPr>
              <a:t> important. </a:t>
            </a:r>
          </a:p>
          <a:p>
            <a:pPr marL="19050" algn="r">
              <a:tabLst>
                <a:tab pos="1060450" algn="l"/>
                <a:tab pos="3540125" algn="l"/>
                <a:tab pos="3675063" algn="l"/>
                <a:tab pos="3848100" algn="l"/>
              </a:tabLst>
            </a:pPr>
            <a:r>
              <a:rPr lang="en-GB" sz="1200" i="1" err="1">
                <a:solidFill>
                  <a:srgbClr val="283848"/>
                </a:solidFill>
                <a:latin typeface="Poppins" pitchFamily="2" charset="77"/>
                <a:cs typeface="Poppins" pitchFamily="2" charset="77"/>
              </a:rPr>
              <a:t>Sulitest</a:t>
            </a:r>
            <a:r>
              <a:rPr lang="en-GB" sz="1200" i="1">
                <a:solidFill>
                  <a:srgbClr val="283848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GB" sz="1200" i="1" err="1">
                <a:solidFill>
                  <a:srgbClr val="283848"/>
                </a:solidFill>
                <a:latin typeface="Poppins" pitchFamily="2" charset="77"/>
                <a:cs typeface="Poppins" pitchFamily="2" charset="77"/>
              </a:rPr>
              <a:t>fournit</a:t>
            </a:r>
            <a:r>
              <a:rPr lang="en-GB" sz="1200" i="1">
                <a:solidFill>
                  <a:srgbClr val="283848"/>
                </a:solidFill>
                <a:latin typeface="Poppins" pitchFamily="2" charset="77"/>
                <a:cs typeface="Poppins" pitchFamily="2" charset="77"/>
              </a:rPr>
              <a:t> un </a:t>
            </a:r>
            <a:r>
              <a:rPr lang="en-GB" sz="1200" i="1" err="1">
                <a:solidFill>
                  <a:srgbClr val="283848"/>
                </a:solidFill>
                <a:latin typeface="Poppins" pitchFamily="2" charset="77"/>
                <a:cs typeface="Poppins" pitchFamily="2" charset="77"/>
              </a:rPr>
              <a:t>éclairage</a:t>
            </a:r>
            <a:r>
              <a:rPr lang="en-GB" sz="1200" i="1">
                <a:solidFill>
                  <a:srgbClr val="283848"/>
                </a:solidFill>
                <a:latin typeface="Poppins" pitchFamily="2" charset="77"/>
                <a:cs typeface="Poppins" pitchFamily="2" charset="77"/>
              </a:rPr>
              <a:t> important sur la façon </a:t>
            </a:r>
            <a:r>
              <a:rPr lang="en-GB" sz="1200" i="1" err="1">
                <a:solidFill>
                  <a:srgbClr val="283848"/>
                </a:solidFill>
                <a:latin typeface="Poppins" pitchFamily="2" charset="77"/>
                <a:cs typeface="Poppins" pitchFamily="2" charset="77"/>
              </a:rPr>
              <a:t>dont</a:t>
            </a:r>
            <a:r>
              <a:rPr lang="en-GB" sz="1200" i="1">
                <a:solidFill>
                  <a:srgbClr val="283848"/>
                </a:solidFill>
                <a:latin typeface="Poppins" pitchFamily="2" charset="77"/>
                <a:cs typeface="Poppins" pitchFamily="2" charset="77"/>
              </a:rPr>
              <a:t> nous </a:t>
            </a:r>
            <a:r>
              <a:rPr lang="en-GB" sz="1200" i="1" err="1">
                <a:solidFill>
                  <a:srgbClr val="283848"/>
                </a:solidFill>
                <a:latin typeface="Poppins" pitchFamily="2" charset="77"/>
                <a:cs typeface="Poppins" pitchFamily="2" charset="77"/>
              </a:rPr>
              <a:t>formons</a:t>
            </a:r>
            <a:r>
              <a:rPr lang="en-GB" sz="1200" i="1">
                <a:solidFill>
                  <a:srgbClr val="283848"/>
                </a:solidFill>
                <a:latin typeface="Poppins" pitchFamily="2" charset="77"/>
                <a:cs typeface="Poppins" pitchFamily="2" charset="77"/>
              </a:rPr>
              <a:t> les </a:t>
            </a:r>
            <a:r>
              <a:rPr lang="en-GB" sz="1200" i="1" err="1">
                <a:solidFill>
                  <a:srgbClr val="283848"/>
                </a:solidFill>
                <a:latin typeface="Poppins" pitchFamily="2" charset="77"/>
                <a:cs typeface="Poppins" pitchFamily="2" charset="77"/>
              </a:rPr>
              <a:t>étudiants</a:t>
            </a:r>
            <a:r>
              <a:rPr lang="en-GB" sz="1200" i="1">
                <a:solidFill>
                  <a:srgbClr val="283848"/>
                </a:solidFill>
                <a:latin typeface="Poppins" pitchFamily="2" charset="77"/>
                <a:cs typeface="Poppins" pitchFamily="2" charset="77"/>
              </a:rPr>
              <a:t> à </a:t>
            </a:r>
            <a:r>
              <a:rPr lang="en-GB" sz="1200" i="1" err="1">
                <a:solidFill>
                  <a:srgbClr val="283848"/>
                </a:solidFill>
                <a:latin typeface="Poppins" pitchFamily="2" charset="77"/>
                <a:cs typeface="Poppins" pitchFamily="2" charset="77"/>
              </a:rPr>
              <a:t>répondre</a:t>
            </a:r>
            <a:r>
              <a:rPr lang="en-GB" sz="1200" i="1">
                <a:solidFill>
                  <a:srgbClr val="283848"/>
                </a:solidFill>
                <a:latin typeface="Poppins" pitchFamily="2" charset="77"/>
                <a:cs typeface="Poppins" pitchFamily="2" charset="77"/>
              </a:rPr>
              <a:t> à </a:t>
            </a:r>
            <a:r>
              <a:rPr lang="en-GB" sz="1200" i="1" err="1">
                <a:solidFill>
                  <a:srgbClr val="283848"/>
                </a:solidFill>
                <a:latin typeface="Poppins" pitchFamily="2" charset="77"/>
                <a:cs typeface="Poppins" pitchFamily="2" charset="77"/>
              </a:rPr>
              <a:t>cette</a:t>
            </a:r>
            <a:r>
              <a:rPr lang="en-GB" sz="1200" i="1">
                <a:solidFill>
                  <a:srgbClr val="283848"/>
                </a:solidFill>
                <a:latin typeface="Poppins" pitchFamily="2" charset="77"/>
                <a:cs typeface="Poppins" pitchFamily="2" charset="77"/>
              </a:rPr>
              <a:t> situation </a:t>
            </a:r>
            <a:r>
              <a:rPr lang="en-GB" sz="1200" i="1" err="1">
                <a:solidFill>
                  <a:srgbClr val="283848"/>
                </a:solidFill>
                <a:latin typeface="Poppins" pitchFamily="2" charset="77"/>
                <a:cs typeface="Poppins" pitchFamily="2" charset="77"/>
              </a:rPr>
              <a:t>d'urgence</a:t>
            </a:r>
            <a:r>
              <a:rPr lang="en-GB" sz="1200" i="1">
                <a:solidFill>
                  <a:srgbClr val="283848"/>
                </a:solidFill>
                <a:latin typeface="Poppins" pitchFamily="2" charset="77"/>
                <a:cs typeface="Poppins" pitchFamily="2" charset="77"/>
              </a:rPr>
              <a:t> - </a:t>
            </a:r>
            <a:r>
              <a:rPr lang="en-GB" sz="1200" i="1" err="1">
                <a:solidFill>
                  <a:srgbClr val="283848"/>
                </a:solidFill>
                <a:latin typeface="Poppins" pitchFamily="2" charset="77"/>
                <a:cs typeface="Poppins" pitchFamily="2" charset="77"/>
              </a:rPr>
              <a:t>en</a:t>
            </a:r>
            <a:r>
              <a:rPr lang="en-GB" sz="1200" i="1">
                <a:solidFill>
                  <a:srgbClr val="283848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GB" sz="1200" i="1" err="1">
                <a:solidFill>
                  <a:srgbClr val="283848"/>
                </a:solidFill>
                <a:latin typeface="Poppins" pitchFamily="2" charset="77"/>
                <a:cs typeface="Poppins" pitchFamily="2" charset="77"/>
              </a:rPr>
              <a:t>dotant</a:t>
            </a:r>
            <a:r>
              <a:rPr lang="en-GB" sz="1200" i="1">
                <a:solidFill>
                  <a:srgbClr val="283848"/>
                </a:solidFill>
                <a:latin typeface="Poppins" pitchFamily="2" charset="77"/>
                <a:cs typeface="Poppins" pitchFamily="2" charset="77"/>
              </a:rPr>
              <a:t> les institutions </a:t>
            </a:r>
            <a:r>
              <a:rPr lang="en-GB" sz="1200" i="1" err="1">
                <a:solidFill>
                  <a:srgbClr val="283848"/>
                </a:solidFill>
                <a:latin typeface="Poppins" pitchFamily="2" charset="77"/>
                <a:cs typeface="Poppins" pitchFamily="2" charset="77"/>
              </a:rPr>
              <a:t>d'une</a:t>
            </a:r>
            <a:r>
              <a:rPr lang="en-GB" sz="1200" i="1">
                <a:solidFill>
                  <a:srgbClr val="283848"/>
                </a:solidFill>
                <a:latin typeface="Poppins" pitchFamily="2" charset="77"/>
                <a:cs typeface="Poppins" pitchFamily="2" charset="77"/>
              </a:rPr>
              <a:t> vision </a:t>
            </a:r>
            <a:r>
              <a:rPr lang="en-GB" sz="1200" i="1" err="1">
                <a:solidFill>
                  <a:srgbClr val="283848"/>
                </a:solidFill>
                <a:latin typeface="Poppins" pitchFamily="2" charset="77"/>
                <a:cs typeface="Poppins" pitchFamily="2" charset="77"/>
              </a:rPr>
              <a:t>vitale</a:t>
            </a:r>
            <a:r>
              <a:rPr lang="en-GB" sz="1200" i="1">
                <a:solidFill>
                  <a:srgbClr val="283848"/>
                </a:solidFill>
                <a:latin typeface="Poppins" pitchFamily="2" charset="77"/>
                <a:cs typeface="Poppins" pitchFamily="2" charset="77"/>
              </a:rPr>
              <a:t> pour </a:t>
            </a:r>
            <a:r>
              <a:rPr lang="en-GB" sz="1200" i="1" err="1">
                <a:solidFill>
                  <a:srgbClr val="283848"/>
                </a:solidFill>
                <a:latin typeface="Poppins" pitchFamily="2" charset="77"/>
                <a:cs typeface="Poppins" pitchFamily="2" charset="77"/>
              </a:rPr>
              <a:t>s'assurer</a:t>
            </a:r>
            <a:r>
              <a:rPr lang="en-GB" sz="1200" i="1">
                <a:solidFill>
                  <a:srgbClr val="283848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GB" sz="1200" i="1" err="1">
                <a:solidFill>
                  <a:srgbClr val="283848"/>
                </a:solidFill>
                <a:latin typeface="Poppins" pitchFamily="2" charset="77"/>
                <a:cs typeface="Poppins" pitchFamily="2" charset="77"/>
              </a:rPr>
              <a:t>qu'elles</a:t>
            </a:r>
            <a:r>
              <a:rPr lang="en-GB" sz="1200" i="1">
                <a:solidFill>
                  <a:srgbClr val="283848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GB" sz="1200" i="1" err="1">
                <a:solidFill>
                  <a:srgbClr val="283848"/>
                </a:solidFill>
                <a:latin typeface="Poppins" pitchFamily="2" charset="77"/>
                <a:cs typeface="Poppins" pitchFamily="2" charset="77"/>
              </a:rPr>
              <a:t>peuvent</a:t>
            </a:r>
            <a:r>
              <a:rPr lang="en-GB" sz="1200" i="1">
                <a:solidFill>
                  <a:srgbClr val="283848"/>
                </a:solidFill>
                <a:latin typeface="Poppins" pitchFamily="2" charset="77"/>
                <a:cs typeface="Poppins" pitchFamily="2" charset="77"/>
              </a:rPr>
              <a:t> adapter </a:t>
            </a:r>
            <a:r>
              <a:rPr lang="en-GB" sz="1200" i="1" err="1">
                <a:solidFill>
                  <a:srgbClr val="283848"/>
                </a:solidFill>
                <a:latin typeface="Poppins" pitchFamily="2" charset="77"/>
                <a:cs typeface="Poppins" pitchFamily="2" charset="77"/>
              </a:rPr>
              <a:t>leurs</a:t>
            </a:r>
            <a:r>
              <a:rPr lang="en-GB" sz="1200" i="1">
                <a:solidFill>
                  <a:srgbClr val="283848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GB" sz="1200" i="1" err="1">
                <a:solidFill>
                  <a:srgbClr val="283848"/>
                </a:solidFill>
                <a:latin typeface="Poppins" pitchFamily="2" charset="77"/>
                <a:cs typeface="Poppins" pitchFamily="2" charset="77"/>
              </a:rPr>
              <a:t>approches</a:t>
            </a:r>
            <a:r>
              <a:rPr lang="en-GB" sz="1200" i="1">
                <a:solidFill>
                  <a:srgbClr val="283848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GB" sz="1200" i="1" err="1">
                <a:solidFill>
                  <a:srgbClr val="283848"/>
                </a:solidFill>
                <a:latin typeface="Poppins" pitchFamily="2" charset="77"/>
                <a:cs typeface="Poppins" pitchFamily="2" charset="77"/>
              </a:rPr>
              <a:t>pédagogiques</a:t>
            </a:r>
            <a:r>
              <a:rPr lang="en-GB" sz="1200" i="1">
                <a:solidFill>
                  <a:srgbClr val="283848"/>
                </a:solidFill>
                <a:latin typeface="Poppins" pitchFamily="2" charset="77"/>
                <a:cs typeface="Poppins" pitchFamily="2" charset="77"/>
              </a:rPr>
              <a:t> et </a:t>
            </a:r>
            <a:r>
              <a:rPr lang="en-GB" sz="1200" i="1" err="1">
                <a:solidFill>
                  <a:srgbClr val="283848"/>
                </a:solidFill>
                <a:latin typeface="Poppins" pitchFamily="2" charset="77"/>
                <a:cs typeface="Poppins" pitchFamily="2" charset="77"/>
              </a:rPr>
              <a:t>améliorer</a:t>
            </a:r>
            <a:r>
              <a:rPr lang="en-GB" sz="1200" i="1">
                <a:solidFill>
                  <a:srgbClr val="283848"/>
                </a:solidFill>
                <a:latin typeface="Poppins" pitchFamily="2" charset="77"/>
                <a:cs typeface="Poppins" pitchFamily="2" charset="77"/>
              </a:rPr>
              <a:t> la </a:t>
            </a:r>
            <a:r>
              <a:rPr lang="en-GB" sz="1200" i="1" err="1">
                <a:solidFill>
                  <a:srgbClr val="283848"/>
                </a:solidFill>
                <a:latin typeface="Poppins" pitchFamily="2" charset="77"/>
                <a:cs typeface="Poppins" pitchFamily="2" charset="77"/>
              </a:rPr>
              <a:t>connaissance</a:t>
            </a:r>
            <a:r>
              <a:rPr lang="en-GB" sz="1200" i="1">
                <a:solidFill>
                  <a:srgbClr val="283848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GB" sz="1200" i="1" err="1">
                <a:solidFill>
                  <a:srgbClr val="283848"/>
                </a:solidFill>
                <a:latin typeface="Poppins" pitchFamily="2" charset="77"/>
                <a:cs typeface="Poppins" pitchFamily="2" charset="77"/>
              </a:rPr>
              <a:t>en</a:t>
            </a:r>
            <a:r>
              <a:rPr lang="en-GB" sz="1200" i="1">
                <a:solidFill>
                  <a:srgbClr val="283848"/>
                </a:solidFill>
                <a:latin typeface="Poppins" pitchFamily="2" charset="77"/>
                <a:cs typeface="Poppins" pitchFamily="2" charset="77"/>
              </a:rPr>
              <a:t> matière de </a:t>
            </a:r>
            <a:r>
              <a:rPr lang="en-GB" sz="1200" i="1" err="1">
                <a:solidFill>
                  <a:srgbClr val="283848"/>
                </a:solidFill>
                <a:latin typeface="Poppins" pitchFamily="2" charset="77"/>
                <a:cs typeface="Poppins" pitchFamily="2" charset="77"/>
              </a:rPr>
              <a:t>durabilité</a:t>
            </a:r>
            <a:r>
              <a:rPr lang="en-GB" sz="1200" i="1">
                <a:solidFill>
                  <a:srgbClr val="283848"/>
                </a:solidFill>
                <a:latin typeface="Poppins" pitchFamily="2" charset="77"/>
                <a:cs typeface="Poppins" pitchFamily="2" charset="77"/>
              </a:rPr>
              <a:t>. Cela </a:t>
            </a:r>
            <a:r>
              <a:rPr lang="en-GB" sz="1200" i="1" err="1">
                <a:solidFill>
                  <a:srgbClr val="283848"/>
                </a:solidFill>
                <a:latin typeface="Poppins" pitchFamily="2" charset="77"/>
                <a:cs typeface="Poppins" pitchFamily="2" charset="77"/>
              </a:rPr>
              <a:t>conduira</a:t>
            </a:r>
            <a:r>
              <a:rPr lang="en-GB" sz="1200" i="1">
                <a:solidFill>
                  <a:srgbClr val="283848"/>
                </a:solidFill>
                <a:latin typeface="Poppins" pitchFamily="2" charset="77"/>
                <a:cs typeface="Poppins" pitchFamily="2" charset="77"/>
              </a:rPr>
              <a:t> à la transformation de </a:t>
            </a:r>
            <a:r>
              <a:rPr lang="en-GB" sz="1200" i="1" err="1">
                <a:solidFill>
                  <a:srgbClr val="283848"/>
                </a:solidFill>
                <a:latin typeface="Poppins" pitchFamily="2" charset="77"/>
                <a:cs typeface="Poppins" pitchFamily="2" charset="77"/>
              </a:rPr>
              <a:t>l'éducation</a:t>
            </a:r>
            <a:r>
              <a:rPr lang="en-GB" sz="1200" i="1">
                <a:solidFill>
                  <a:srgbClr val="283848"/>
                </a:solidFill>
                <a:latin typeface="Poppins" pitchFamily="2" charset="77"/>
                <a:cs typeface="Poppins" pitchFamily="2" charset="77"/>
              </a:rPr>
              <a:t> au </a:t>
            </a:r>
            <a:r>
              <a:rPr lang="en-GB" sz="1200" i="1" err="1">
                <a:solidFill>
                  <a:srgbClr val="283848"/>
                </a:solidFill>
                <a:latin typeface="Poppins" pitchFamily="2" charset="77"/>
                <a:cs typeface="Poppins" pitchFamily="2" charset="77"/>
              </a:rPr>
              <a:t>développement</a:t>
            </a:r>
            <a:r>
              <a:rPr lang="en-GB" sz="1200" i="1">
                <a:solidFill>
                  <a:srgbClr val="283848"/>
                </a:solidFill>
                <a:latin typeface="Poppins" pitchFamily="2" charset="77"/>
                <a:cs typeface="Poppins" pitchFamily="2" charset="77"/>
              </a:rPr>
              <a:t> durable pour les </a:t>
            </a:r>
            <a:r>
              <a:rPr lang="en-GB" sz="1200" i="1" err="1">
                <a:solidFill>
                  <a:srgbClr val="283848"/>
                </a:solidFill>
                <a:latin typeface="Poppins" pitchFamily="2" charset="77"/>
                <a:cs typeface="Poppins" pitchFamily="2" charset="77"/>
              </a:rPr>
              <a:t>années</a:t>
            </a:r>
            <a:r>
              <a:rPr lang="en-GB" sz="1200" i="1">
                <a:solidFill>
                  <a:srgbClr val="283848"/>
                </a:solidFill>
                <a:latin typeface="Poppins" pitchFamily="2" charset="77"/>
                <a:cs typeface="Poppins" pitchFamily="2" charset="77"/>
              </a:rPr>
              <a:t> à </a:t>
            </a:r>
            <a:r>
              <a:rPr lang="en-GB" sz="1200" i="1" err="1">
                <a:solidFill>
                  <a:srgbClr val="283848"/>
                </a:solidFill>
                <a:latin typeface="Poppins" pitchFamily="2" charset="77"/>
                <a:cs typeface="Poppins" pitchFamily="2" charset="77"/>
              </a:rPr>
              <a:t>venir</a:t>
            </a:r>
            <a:r>
              <a:rPr lang="en-GB" sz="1200" i="1">
                <a:solidFill>
                  <a:srgbClr val="283848"/>
                </a:solidFill>
                <a:latin typeface="Poppins" pitchFamily="2" charset="77"/>
                <a:cs typeface="Poppins" pitchFamily="2" charset="77"/>
              </a:rPr>
              <a:t>".</a:t>
            </a:r>
          </a:p>
          <a:p>
            <a:pPr marL="19050" algn="r">
              <a:tabLst>
                <a:tab pos="1060450" algn="l"/>
                <a:tab pos="3540125" algn="l"/>
                <a:tab pos="3675063" algn="l"/>
                <a:tab pos="3848100" algn="l"/>
              </a:tabLst>
            </a:pPr>
            <a:endParaRPr lang="en-GB" sz="1200" i="1">
              <a:solidFill>
                <a:srgbClr val="283848"/>
              </a:solidFill>
              <a:latin typeface="Poppins" pitchFamily="2" charset="77"/>
              <a:cs typeface="Poppins" pitchFamily="2" charset="77"/>
            </a:endParaRPr>
          </a:p>
          <a:p>
            <a:pPr marL="19050" algn="r">
              <a:tabLst>
                <a:tab pos="1060450" algn="l"/>
                <a:tab pos="3540125" algn="l"/>
                <a:tab pos="3675063" algn="l"/>
                <a:tab pos="3848100" algn="l"/>
              </a:tabLst>
            </a:pPr>
            <a:r>
              <a:rPr lang="en-GB" sz="1200" i="1">
                <a:solidFill>
                  <a:srgbClr val="283848"/>
                </a:solidFill>
                <a:latin typeface="Poppins" pitchFamily="2" charset="77"/>
                <a:cs typeface="Poppins" pitchFamily="2" charset="77"/>
              </a:rPr>
              <a:t>- Leigh </a:t>
            </a:r>
            <a:r>
              <a:rPr lang="en-GB" sz="1200" i="1" err="1">
                <a:solidFill>
                  <a:srgbClr val="283848"/>
                </a:solidFill>
                <a:latin typeface="Poppins" pitchFamily="2" charset="77"/>
                <a:cs typeface="Poppins" pitchFamily="2" charset="77"/>
              </a:rPr>
              <a:t>Kamolins</a:t>
            </a:r>
            <a:r>
              <a:rPr lang="en-GB" sz="1200" i="1">
                <a:solidFill>
                  <a:srgbClr val="283848"/>
                </a:solidFill>
                <a:latin typeface="Poppins" pitchFamily="2" charset="77"/>
                <a:cs typeface="Poppins" pitchFamily="2" charset="77"/>
              </a:rPr>
              <a:t>, </a:t>
            </a:r>
            <a:r>
              <a:rPr lang="en-GB" sz="1200" i="1" err="1">
                <a:solidFill>
                  <a:srgbClr val="283848"/>
                </a:solidFill>
                <a:latin typeface="Poppins" pitchFamily="2" charset="77"/>
                <a:cs typeface="Poppins" pitchFamily="2" charset="77"/>
              </a:rPr>
              <a:t>directeur</a:t>
            </a:r>
            <a:r>
              <a:rPr lang="en-GB" sz="1200" i="1">
                <a:solidFill>
                  <a:srgbClr val="283848"/>
                </a:solidFill>
                <a:latin typeface="Poppins" pitchFamily="2" charset="77"/>
                <a:cs typeface="Poppins" pitchFamily="2" charset="77"/>
              </a:rPr>
              <a:t> de </a:t>
            </a:r>
            <a:r>
              <a:rPr lang="en-GB" sz="1200" i="1" err="1">
                <a:solidFill>
                  <a:srgbClr val="283848"/>
                </a:solidFill>
                <a:latin typeface="Poppins" pitchFamily="2" charset="77"/>
                <a:cs typeface="Poppins" pitchFamily="2" charset="77"/>
              </a:rPr>
              <a:t>l'analyse</a:t>
            </a:r>
            <a:r>
              <a:rPr lang="en-GB" sz="1200" i="1">
                <a:solidFill>
                  <a:srgbClr val="283848"/>
                </a:solidFill>
                <a:latin typeface="Poppins" pitchFamily="2" charset="77"/>
                <a:cs typeface="Poppins" pitchFamily="2" charset="77"/>
              </a:rPr>
              <a:t> et de </a:t>
            </a:r>
            <a:r>
              <a:rPr lang="en-GB" sz="1200" i="1" err="1">
                <a:solidFill>
                  <a:srgbClr val="283848"/>
                </a:solidFill>
                <a:latin typeface="Poppins" pitchFamily="2" charset="77"/>
                <a:cs typeface="Poppins" pitchFamily="2" charset="77"/>
              </a:rPr>
              <a:t>l'évaluation</a:t>
            </a:r>
            <a:r>
              <a:rPr lang="en-GB" sz="1200" i="1">
                <a:solidFill>
                  <a:srgbClr val="283848"/>
                </a:solidFill>
                <a:latin typeface="Poppins" pitchFamily="2" charset="77"/>
                <a:cs typeface="Poppins" pitchFamily="2" charset="77"/>
              </a:rPr>
              <a:t> chez QS </a:t>
            </a:r>
            <a:r>
              <a:rPr lang="en-GB" sz="1200" i="1" err="1">
                <a:solidFill>
                  <a:srgbClr val="283848"/>
                </a:solidFill>
                <a:latin typeface="Poppins" pitchFamily="2" charset="77"/>
                <a:cs typeface="Poppins" pitchFamily="2" charset="77"/>
              </a:rPr>
              <a:t>Quacquarelli</a:t>
            </a:r>
            <a:r>
              <a:rPr lang="en-GB" sz="1200" i="1">
                <a:solidFill>
                  <a:srgbClr val="283848"/>
                </a:solidFill>
                <a:latin typeface="Poppins" pitchFamily="2" charset="77"/>
                <a:cs typeface="Poppins" pitchFamily="2" charset="77"/>
              </a:rPr>
              <a:t> Symonds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16EE358-CE23-C14A-9202-B3DE5D98B4D0}"/>
              </a:ext>
            </a:extLst>
          </p:cNvPr>
          <p:cNvSpPr/>
          <p:nvPr/>
        </p:nvSpPr>
        <p:spPr>
          <a:xfrm>
            <a:off x="5626176" y="614910"/>
            <a:ext cx="6565824" cy="235413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19050" algn="r">
              <a:tabLst>
                <a:tab pos="1060450" algn="l"/>
                <a:tab pos="3540125" algn="l"/>
                <a:tab pos="3675063" algn="l"/>
                <a:tab pos="3848100" algn="l"/>
              </a:tabLst>
            </a:pPr>
            <a:r>
              <a:rPr lang="en-GB" sz="1200" i="1">
                <a:solidFill>
                  <a:srgbClr val="283848"/>
                </a:solidFill>
                <a:latin typeface="Poppins"/>
                <a:cs typeface="Poppins"/>
              </a:rPr>
              <a:t>"TASK </a:t>
            </a:r>
            <a:r>
              <a:rPr lang="en-GB" sz="1200" i="1" err="1">
                <a:solidFill>
                  <a:srgbClr val="283848"/>
                </a:solidFill>
                <a:latin typeface="Poppins"/>
                <a:cs typeface="Poppins"/>
              </a:rPr>
              <a:t>est</a:t>
            </a:r>
            <a:r>
              <a:rPr lang="en-GB" sz="1200" i="1">
                <a:solidFill>
                  <a:srgbClr val="283848"/>
                </a:solidFill>
                <a:latin typeface="Poppins"/>
                <a:cs typeface="Poppins"/>
              </a:rPr>
              <a:t> un </a:t>
            </a:r>
            <a:r>
              <a:rPr lang="en-GB" sz="1200" i="1" err="1">
                <a:solidFill>
                  <a:srgbClr val="283848"/>
                </a:solidFill>
                <a:latin typeface="Poppins"/>
                <a:cs typeface="Poppins"/>
              </a:rPr>
              <a:t>outil</a:t>
            </a:r>
            <a:r>
              <a:rPr lang="en-GB" sz="1200" i="1">
                <a:solidFill>
                  <a:srgbClr val="283848"/>
                </a:solidFill>
                <a:latin typeface="Poppins"/>
                <a:cs typeface="Poppins"/>
              </a:rPr>
              <a:t> </a:t>
            </a:r>
            <a:r>
              <a:rPr lang="en-GB" sz="1200" i="1" err="1">
                <a:solidFill>
                  <a:srgbClr val="283848"/>
                </a:solidFill>
                <a:latin typeface="Poppins"/>
                <a:cs typeface="Poppins"/>
              </a:rPr>
              <a:t>pédagogique</a:t>
            </a:r>
            <a:r>
              <a:rPr lang="en-GB" sz="1200" i="1">
                <a:solidFill>
                  <a:srgbClr val="283848"/>
                </a:solidFill>
                <a:latin typeface="Poppins"/>
                <a:cs typeface="Poppins"/>
              </a:rPr>
              <a:t> innovant qui </a:t>
            </a:r>
            <a:r>
              <a:rPr lang="en-GB" sz="1200" i="1" err="1">
                <a:solidFill>
                  <a:srgbClr val="283848"/>
                </a:solidFill>
                <a:latin typeface="Poppins"/>
                <a:cs typeface="Poppins"/>
              </a:rPr>
              <a:t>peut</a:t>
            </a:r>
            <a:r>
              <a:rPr lang="en-GB" sz="1200" i="1">
                <a:solidFill>
                  <a:srgbClr val="283848"/>
                </a:solidFill>
                <a:latin typeface="Poppins"/>
                <a:cs typeface="Poppins"/>
              </a:rPr>
              <a:t> </a:t>
            </a:r>
            <a:r>
              <a:rPr lang="en-GB" sz="1200" i="1" err="1">
                <a:solidFill>
                  <a:srgbClr val="283848"/>
                </a:solidFill>
                <a:latin typeface="Poppins"/>
                <a:cs typeface="Poppins"/>
              </a:rPr>
              <a:t>être</a:t>
            </a:r>
            <a:r>
              <a:rPr lang="en-GB" sz="1200" i="1">
                <a:solidFill>
                  <a:srgbClr val="283848"/>
                </a:solidFill>
                <a:latin typeface="Poppins"/>
                <a:cs typeface="Poppins"/>
              </a:rPr>
              <a:t> </a:t>
            </a:r>
            <a:r>
              <a:rPr lang="en-GB" sz="1200" i="1" err="1">
                <a:solidFill>
                  <a:srgbClr val="283848"/>
                </a:solidFill>
                <a:latin typeface="Poppins"/>
                <a:cs typeface="Poppins"/>
              </a:rPr>
              <a:t>déployé</a:t>
            </a:r>
            <a:r>
              <a:rPr lang="en-GB" sz="1200" i="1">
                <a:solidFill>
                  <a:srgbClr val="283848"/>
                </a:solidFill>
                <a:latin typeface="Poppins"/>
                <a:cs typeface="Poppins"/>
              </a:rPr>
              <a:t> de multiples façons pour faire </a:t>
            </a:r>
            <a:r>
              <a:rPr lang="en-GB" sz="1200" i="1" err="1">
                <a:solidFill>
                  <a:srgbClr val="283848"/>
                </a:solidFill>
                <a:latin typeface="Poppins"/>
                <a:cs typeface="Poppins"/>
              </a:rPr>
              <a:t>progresser</a:t>
            </a:r>
            <a:r>
              <a:rPr lang="en-GB" sz="1200" i="1">
                <a:solidFill>
                  <a:srgbClr val="283848"/>
                </a:solidFill>
                <a:latin typeface="Poppins"/>
                <a:cs typeface="Poppins"/>
              </a:rPr>
              <a:t> les </a:t>
            </a:r>
            <a:r>
              <a:rPr lang="en-GB" sz="1200" i="1" err="1">
                <a:solidFill>
                  <a:srgbClr val="283848"/>
                </a:solidFill>
                <a:latin typeface="Poppins"/>
                <a:cs typeface="Poppins"/>
              </a:rPr>
              <a:t>objectifs</a:t>
            </a:r>
            <a:r>
              <a:rPr lang="en-GB" sz="1200" i="1">
                <a:solidFill>
                  <a:srgbClr val="283848"/>
                </a:solidFill>
                <a:latin typeface="Poppins"/>
                <a:cs typeface="Poppins"/>
              </a:rPr>
              <a:t> </a:t>
            </a:r>
            <a:r>
              <a:rPr lang="en-GB" sz="1200" i="1" err="1">
                <a:solidFill>
                  <a:srgbClr val="283848"/>
                </a:solidFill>
                <a:latin typeface="Poppins"/>
                <a:cs typeface="Poppins"/>
              </a:rPr>
              <a:t>éducatifs</a:t>
            </a:r>
            <a:r>
              <a:rPr lang="en-GB" sz="1200" i="1">
                <a:solidFill>
                  <a:srgbClr val="283848"/>
                </a:solidFill>
                <a:latin typeface="Poppins"/>
                <a:cs typeface="Poppins"/>
              </a:rPr>
              <a:t> </a:t>
            </a:r>
            <a:r>
              <a:rPr lang="en-GB" sz="1200" i="1" err="1">
                <a:solidFill>
                  <a:srgbClr val="283848"/>
                </a:solidFill>
                <a:latin typeface="Poppins"/>
                <a:cs typeface="Poppins"/>
              </a:rPr>
              <a:t>en</a:t>
            </a:r>
            <a:r>
              <a:rPr lang="en-GB" sz="1200" i="1">
                <a:solidFill>
                  <a:srgbClr val="283848"/>
                </a:solidFill>
                <a:latin typeface="Poppins"/>
                <a:cs typeface="Poppins"/>
              </a:rPr>
              <a:t> matière de </a:t>
            </a:r>
            <a:r>
              <a:rPr lang="en-GB" sz="1200" i="1" err="1">
                <a:solidFill>
                  <a:srgbClr val="283848"/>
                </a:solidFill>
                <a:latin typeface="Poppins"/>
                <a:cs typeface="Poppins"/>
              </a:rPr>
              <a:t>durabilité</a:t>
            </a:r>
            <a:r>
              <a:rPr lang="en-GB" sz="1200" i="1">
                <a:solidFill>
                  <a:srgbClr val="283848"/>
                </a:solidFill>
                <a:latin typeface="Poppins"/>
                <a:cs typeface="Poppins"/>
              </a:rPr>
              <a:t> et de </a:t>
            </a:r>
            <a:r>
              <a:rPr lang="en-GB" sz="1200" i="1" err="1">
                <a:solidFill>
                  <a:srgbClr val="283848"/>
                </a:solidFill>
                <a:latin typeface="Poppins"/>
                <a:cs typeface="Poppins"/>
              </a:rPr>
              <a:t>responsabilité</a:t>
            </a:r>
            <a:r>
              <a:rPr lang="en-GB" sz="1200" i="1">
                <a:solidFill>
                  <a:srgbClr val="283848"/>
                </a:solidFill>
                <a:latin typeface="Poppins"/>
                <a:cs typeface="Poppins"/>
              </a:rPr>
              <a:t> </a:t>
            </a:r>
            <a:r>
              <a:rPr lang="en-GB" sz="1200" i="1" err="1">
                <a:solidFill>
                  <a:srgbClr val="283848"/>
                </a:solidFill>
                <a:latin typeface="Poppins"/>
                <a:cs typeface="Poppins"/>
              </a:rPr>
              <a:t>mondiale</a:t>
            </a:r>
            <a:r>
              <a:rPr lang="en-GB" sz="1200" i="1">
                <a:solidFill>
                  <a:srgbClr val="283848"/>
                </a:solidFill>
                <a:latin typeface="Poppins"/>
                <a:cs typeface="Poppins"/>
              </a:rPr>
              <a:t>. Je </a:t>
            </a:r>
            <a:r>
              <a:rPr lang="en-GB" sz="1200" i="1" err="1">
                <a:solidFill>
                  <a:srgbClr val="283848"/>
                </a:solidFill>
                <a:latin typeface="Poppins"/>
                <a:cs typeface="Poppins"/>
              </a:rPr>
              <a:t>soutiens</a:t>
            </a:r>
            <a:r>
              <a:rPr lang="en-GB" sz="1200" i="1">
                <a:solidFill>
                  <a:srgbClr val="283848"/>
                </a:solidFill>
                <a:latin typeface="Poppins"/>
                <a:cs typeface="Poppins"/>
              </a:rPr>
              <a:t> </a:t>
            </a:r>
            <a:r>
              <a:rPr lang="en-GB" sz="1200" i="1" err="1">
                <a:solidFill>
                  <a:srgbClr val="283848"/>
                </a:solidFill>
                <a:latin typeface="Poppins"/>
                <a:cs typeface="Poppins"/>
              </a:rPr>
              <a:t>pleinement</a:t>
            </a:r>
            <a:r>
              <a:rPr lang="en-GB" sz="1200" i="1">
                <a:solidFill>
                  <a:srgbClr val="283848"/>
                </a:solidFill>
                <a:latin typeface="Poppins"/>
                <a:cs typeface="Poppins"/>
              </a:rPr>
              <a:t> </a:t>
            </a:r>
            <a:r>
              <a:rPr lang="en-GB" sz="1200" i="1" err="1">
                <a:solidFill>
                  <a:srgbClr val="283848"/>
                </a:solidFill>
                <a:latin typeface="Poppins"/>
                <a:cs typeface="Poppins"/>
              </a:rPr>
              <a:t>cet</a:t>
            </a:r>
            <a:r>
              <a:rPr lang="en-GB" sz="1200" i="1">
                <a:solidFill>
                  <a:srgbClr val="283848"/>
                </a:solidFill>
                <a:latin typeface="Poppins"/>
                <a:cs typeface="Poppins"/>
              </a:rPr>
              <a:t> </a:t>
            </a:r>
            <a:r>
              <a:rPr lang="en-GB" sz="1200" i="1" err="1">
                <a:solidFill>
                  <a:srgbClr val="283848"/>
                </a:solidFill>
                <a:latin typeface="Poppins"/>
                <a:cs typeface="Poppins"/>
              </a:rPr>
              <a:t>outil</a:t>
            </a:r>
            <a:r>
              <a:rPr lang="en-GB" sz="1200" i="1">
                <a:solidFill>
                  <a:srgbClr val="283848"/>
                </a:solidFill>
                <a:latin typeface="Poppins"/>
                <a:cs typeface="Poppins"/>
              </a:rPr>
              <a:t> et </a:t>
            </a:r>
            <a:r>
              <a:rPr lang="en-GB" sz="1200" i="1" err="1">
                <a:solidFill>
                  <a:srgbClr val="283848"/>
                </a:solidFill>
                <a:latin typeface="Poppins"/>
                <a:cs typeface="Poppins"/>
              </a:rPr>
              <a:t>j'encourage</a:t>
            </a:r>
            <a:r>
              <a:rPr lang="en-GB" sz="1200" i="1">
                <a:solidFill>
                  <a:srgbClr val="283848"/>
                </a:solidFill>
                <a:latin typeface="Poppins"/>
                <a:cs typeface="Poppins"/>
              </a:rPr>
              <a:t> les écoles à </a:t>
            </a:r>
            <a:r>
              <a:rPr lang="en-GB" sz="1200" i="1" err="1">
                <a:solidFill>
                  <a:srgbClr val="283848"/>
                </a:solidFill>
                <a:latin typeface="Poppins"/>
                <a:cs typeface="Poppins"/>
              </a:rPr>
              <a:t>contribuer</a:t>
            </a:r>
            <a:r>
              <a:rPr lang="en-GB" sz="1200" i="1">
                <a:solidFill>
                  <a:srgbClr val="283848"/>
                </a:solidFill>
                <a:latin typeface="Poppins"/>
                <a:cs typeface="Poppins"/>
              </a:rPr>
              <a:t> à la </a:t>
            </a:r>
            <a:r>
              <a:rPr lang="en-GB" sz="1200" i="1" err="1">
                <a:solidFill>
                  <a:srgbClr val="283848"/>
                </a:solidFill>
                <a:latin typeface="Poppins"/>
                <a:cs typeface="Poppins"/>
              </a:rPr>
              <a:t>communauté</a:t>
            </a:r>
            <a:r>
              <a:rPr lang="en-GB" sz="1200" i="1">
                <a:solidFill>
                  <a:srgbClr val="283848"/>
                </a:solidFill>
                <a:latin typeface="Poppins"/>
                <a:cs typeface="Poppins"/>
              </a:rPr>
              <a:t> qui </a:t>
            </a:r>
            <a:r>
              <a:rPr lang="en-GB" sz="1200" i="1" err="1">
                <a:solidFill>
                  <a:srgbClr val="283848"/>
                </a:solidFill>
                <a:latin typeface="Poppins"/>
                <a:cs typeface="Poppins"/>
              </a:rPr>
              <a:t>travaille</a:t>
            </a:r>
            <a:r>
              <a:rPr lang="en-GB" sz="1200" i="1">
                <a:solidFill>
                  <a:srgbClr val="283848"/>
                </a:solidFill>
                <a:latin typeface="Poppins"/>
                <a:cs typeface="Poppins"/>
              </a:rPr>
              <a:t> à </a:t>
            </a:r>
            <a:r>
              <a:rPr lang="en-GB" sz="1200" i="1" err="1">
                <a:solidFill>
                  <a:srgbClr val="283848"/>
                </a:solidFill>
                <a:latin typeface="Poppins"/>
                <a:cs typeface="Poppins"/>
              </a:rPr>
              <a:t>garantir</a:t>
            </a:r>
            <a:r>
              <a:rPr lang="en-GB" sz="1200" i="1">
                <a:solidFill>
                  <a:srgbClr val="283848"/>
                </a:solidFill>
                <a:latin typeface="Poppins"/>
                <a:cs typeface="Poppins"/>
              </a:rPr>
              <a:t> la pertinence du </a:t>
            </a:r>
            <a:r>
              <a:rPr lang="en-GB" sz="1200" i="1" err="1">
                <a:solidFill>
                  <a:srgbClr val="283848"/>
                </a:solidFill>
                <a:latin typeface="Poppins"/>
                <a:cs typeface="Poppins"/>
              </a:rPr>
              <a:t>Sulitest</a:t>
            </a:r>
            <a:r>
              <a:rPr lang="en-GB" sz="1200" i="1">
                <a:solidFill>
                  <a:srgbClr val="283848"/>
                </a:solidFill>
                <a:latin typeface="Poppins"/>
                <a:cs typeface="Poppins"/>
              </a:rPr>
              <a:t> pour </a:t>
            </a:r>
            <a:r>
              <a:rPr lang="en-GB" sz="1200" i="1" err="1">
                <a:solidFill>
                  <a:srgbClr val="283848"/>
                </a:solidFill>
                <a:latin typeface="Poppins"/>
                <a:cs typeface="Poppins"/>
              </a:rPr>
              <a:t>promouvoir</a:t>
            </a:r>
            <a:r>
              <a:rPr lang="en-GB" sz="1200" i="1">
                <a:solidFill>
                  <a:srgbClr val="283848"/>
                </a:solidFill>
                <a:latin typeface="Poppins"/>
                <a:cs typeface="Poppins"/>
              </a:rPr>
              <a:t> </a:t>
            </a:r>
            <a:r>
              <a:rPr lang="en-GB" sz="1200" i="1" err="1">
                <a:solidFill>
                  <a:srgbClr val="283848"/>
                </a:solidFill>
                <a:latin typeface="Poppins"/>
                <a:cs typeface="Poppins"/>
              </a:rPr>
              <a:t>l'action</a:t>
            </a:r>
            <a:r>
              <a:rPr lang="en-GB" sz="1200" i="1">
                <a:solidFill>
                  <a:srgbClr val="283848"/>
                </a:solidFill>
                <a:latin typeface="Poppins"/>
                <a:cs typeface="Poppins"/>
              </a:rPr>
              <a:t> </a:t>
            </a:r>
            <a:r>
              <a:rPr lang="en-GB" sz="1200" i="1" err="1">
                <a:solidFill>
                  <a:srgbClr val="283848"/>
                </a:solidFill>
                <a:latin typeface="Poppins"/>
                <a:cs typeface="Poppins"/>
              </a:rPr>
              <a:t>en</a:t>
            </a:r>
            <a:r>
              <a:rPr lang="en-GB" sz="1200" i="1">
                <a:solidFill>
                  <a:srgbClr val="283848"/>
                </a:solidFill>
                <a:latin typeface="Poppins"/>
                <a:cs typeface="Poppins"/>
              </a:rPr>
              <a:t> </a:t>
            </a:r>
            <a:r>
              <a:rPr lang="en-GB" sz="1200" i="1" err="1">
                <a:solidFill>
                  <a:srgbClr val="283848"/>
                </a:solidFill>
                <a:latin typeface="Poppins"/>
                <a:cs typeface="Poppins"/>
              </a:rPr>
              <a:t>vue</a:t>
            </a:r>
            <a:r>
              <a:rPr lang="en-GB" sz="1200" i="1">
                <a:solidFill>
                  <a:srgbClr val="283848"/>
                </a:solidFill>
                <a:latin typeface="Poppins"/>
                <a:cs typeface="Poppins"/>
              </a:rPr>
              <a:t> de </a:t>
            </a:r>
            <a:r>
              <a:rPr lang="en-GB" sz="1200" i="1" err="1">
                <a:solidFill>
                  <a:srgbClr val="283848"/>
                </a:solidFill>
                <a:latin typeface="Poppins"/>
                <a:cs typeface="Poppins"/>
              </a:rPr>
              <a:t>résoudre</a:t>
            </a:r>
            <a:r>
              <a:rPr lang="en-GB" sz="1200" i="1">
                <a:solidFill>
                  <a:srgbClr val="283848"/>
                </a:solidFill>
                <a:latin typeface="Poppins"/>
                <a:cs typeface="Poppins"/>
              </a:rPr>
              <a:t> les </a:t>
            </a:r>
            <a:r>
              <a:rPr lang="en-GB" sz="1200" i="1" err="1">
                <a:solidFill>
                  <a:srgbClr val="283848"/>
                </a:solidFill>
                <a:latin typeface="Poppins"/>
                <a:cs typeface="Poppins"/>
              </a:rPr>
              <a:t>défis</a:t>
            </a:r>
            <a:r>
              <a:rPr lang="en-GB" sz="1200" i="1">
                <a:solidFill>
                  <a:srgbClr val="283848"/>
                </a:solidFill>
                <a:latin typeface="Poppins"/>
                <a:cs typeface="Poppins"/>
              </a:rPr>
              <a:t> </a:t>
            </a:r>
            <a:r>
              <a:rPr lang="en-GB" sz="1200" i="1" err="1">
                <a:solidFill>
                  <a:srgbClr val="283848"/>
                </a:solidFill>
                <a:latin typeface="Poppins"/>
                <a:cs typeface="Poppins"/>
              </a:rPr>
              <a:t>mondiaux</a:t>
            </a:r>
            <a:r>
              <a:rPr lang="en-GB" sz="1200" i="1">
                <a:solidFill>
                  <a:srgbClr val="283848"/>
                </a:solidFill>
                <a:latin typeface="Poppins"/>
                <a:cs typeface="Poppins"/>
              </a:rPr>
              <a:t> </a:t>
            </a:r>
            <a:r>
              <a:rPr lang="en-GB" sz="1200" i="1" err="1">
                <a:solidFill>
                  <a:srgbClr val="283848"/>
                </a:solidFill>
                <a:latin typeface="Poppins"/>
                <a:cs typeface="Poppins"/>
              </a:rPr>
              <a:t>urgents</a:t>
            </a:r>
            <a:r>
              <a:rPr lang="en-GB" sz="1200" i="1">
                <a:solidFill>
                  <a:srgbClr val="283848"/>
                </a:solidFill>
                <a:latin typeface="Poppins"/>
                <a:cs typeface="Poppins"/>
              </a:rPr>
              <a:t> et </a:t>
            </a:r>
            <a:r>
              <a:rPr lang="en-GB" sz="1200" i="1" err="1">
                <a:solidFill>
                  <a:srgbClr val="283848"/>
                </a:solidFill>
                <a:latin typeface="Poppins"/>
                <a:cs typeface="Poppins"/>
              </a:rPr>
              <a:t>promouvoir</a:t>
            </a:r>
            <a:r>
              <a:rPr lang="en-GB" sz="1200" i="1">
                <a:solidFill>
                  <a:srgbClr val="283848"/>
                </a:solidFill>
                <a:latin typeface="Poppins"/>
                <a:cs typeface="Poppins"/>
              </a:rPr>
              <a:t> la transformation dans </a:t>
            </a:r>
            <a:r>
              <a:rPr lang="en-GB" sz="1200" i="1" err="1">
                <a:solidFill>
                  <a:srgbClr val="283848"/>
                </a:solidFill>
                <a:latin typeface="Poppins"/>
                <a:cs typeface="Poppins"/>
              </a:rPr>
              <a:t>l'éducation</a:t>
            </a:r>
            <a:r>
              <a:rPr lang="en-GB" sz="1200" i="1">
                <a:solidFill>
                  <a:srgbClr val="283848"/>
                </a:solidFill>
                <a:latin typeface="Poppins"/>
                <a:cs typeface="Poppins"/>
              </a:rPr>
              <a:t> à la </a:t>
            </a:r>
            <a:r>
              <a:rPr lang="en-GB" sz="1200" i="1" err="1">
                <a:solidFill>
                  <a:srgbClr val="283848"/>
                </a:solidFill>
                <a:latin typeface="Poppins"/>
                <a:cs typeface="Poppins"/>
              </a:rPr>
              <a:t>durabilité</a:t>
            </a:r>
            <a:r>
              <a:rPr lang="en-GB" sz="1200" i="1">
                <a:solidFill>
                  <a:srgbClr val="283848"/>
                </a:solidFill>
                <a:latin typeface="Poppins"/>
                <a:cs typeface="Poppins"/>
              </a:rPr>
              <a:t> et au-</a:t>
            </a:r>
            <a:r>
              <a:rPr lang="en-GB" sz="1200" i="1" err="1">
                <a:solidFill>
                  <a:srgbClr val="283848"/>
                </a:solidFill>
                <a:latin typeface="Poppins"/>
                <a:cs typeface="Poppins"/>
              </a:rPr>
              <a:t>delà</a:t>
            </a:r>
            <a:r>
              <a:rPr lang="en-GB" sz="1200" i="1">
                <a:solidFill>
                  <a:srgbClr val="283848"/>
                </a:solidFill>
                <a:latin typeface="Poppins"/>
                <a:cs typeface="Poppins"/>
              </a:rPr>
              <a:t>." </a:t>
            </a:r>
            <a:endParaRPr lang="en-GB" sz="1200" i="1">
              <a:solidFill>
                <a:srgbClr val="283848"/>
              </a:solidFill>
              <a:latin typeface="Poppins" pitchFamily="2" charset="77"/>
              <a:cs typeface="Poppins" pitchFamily="2" charset="77"/>
            </a:endParaRPr>
          </a:p>
          <a:p>
            <a:pPr marL="19050" algn="r">
              <a:tabLst>
                <a:tab pos="1060450" algn="l"/>
                <a:tab pos="3540125" algn="l"/>
                <a:tab pos="3675063" algn="l"/>
                <a:tab pos="3848100" algn="l"/>
              </a:tabLst>
            </a:pPr>
            <a:endParaRPr lang="en-GB" sz="1200" i="1">
              <a:solidFill>
                <a:srgbClr val="283848"/>
              </a:solidFill>
              <a:latin typeface="Poppins" pitchFamily="2" charset="77"/>
              <a:cs typeface="Poppins" pitchFamily="2" charset="77"/>
            </a:endParaRPr>
          </a:p>
          <a:p>
            <a:pPr marL="19050" algn="r">
              <a:tabLst>
                <a:tab pos="1060450" algn="l"/>
                <a:tab pos="3540125" algn="l"/>
                <a:tab pos="3675063" algn="l"/>
                <a:tab pos="3848100" algn="l"/>
              </a:tabLst>
            </a:pPr>
            <a:r>
              <a:rPr lang="en-GB" sz="1200" i="1">
                <a:solidFill>
                  <a:srgbClr val="283848"/>
                </a:solidFill>
                <a:latin typeface="Poppins" pitchFamily="2" charset="77"/>
                <a:cs typeface="Poppins" pitchFamily="2" charset="77"/>
              </a:rPr>
              <a:t>- Eric </a:t>
            </a:r>
            <a:r>
              <a:rPr lang="en-GB" sz="1200" i="1" err="1">
                <a:solidFill>
                  <a:srgbClr val="283848"/>
                </a:solidFill>
                <a:latin typeface="Poppins" pitchFamily="2" charset="77"/>
                <a:cs typeface="Poppins" pitchFamily="2" charset="77"/>
              </a:rPr>
              <a:t>Cornuel</a:t>
            </a:r>
            <a:r>
              <a:rPr lang="en-GB" sz="1200" i="1">
                <a:solidFill>
                  <a:srgbClr val="283848"/>
                </a:solidFill>
                <a:latin typeface="Poppins" pitchFamily="2" charset="77"/>
                <a:cs typeface="Poppins" pitchFamily="2" charset="77"/>
              </a:rPr>
              <a:t>, </a:t>
            </a:r>
            <a:r>
              <a:rPr lang="en-GB" sz="1200" i="1" err="1">
                <a:solidFill>
                  <a:srgbClr val="283848"/>
                </a:solidFill>
                <a:latin typeface="Poppins" pitchFamily="2" charset="77"/>
                <a:cs typeface="Poppins" pitchFamily="2" charset="77"/>
              </a:rPr>
              <a:t>directeur</a:t>
            </a:r>
            <a:r>
              <a:rPr lang="en-GB" sz="1200" i="1">
                <a:solidFill>
                  <a:srgbClr val="283848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GB" sz="1200" i="1" err="1">
                <a:solidFill>
                  <a:srgbClr val="283848"/>
                </a:solidFill>
                <a:latin typeface="Poppins" pitchFamily="2" charset="77"/>
                <a:cs typeface="Poppins" pitchFamily="2" charset="77"/>
              </a:rPr>
              <a:t>général</a:t>
            </a:r>
            <a:r>
              <a:rPr lang="en-GB" sz="1200" i="1">
                <a:solidFill>
                  <a:srgbClr val="283848"/>
                </a:solidFill>
                <a:latin typeface="Poppins" pitchFamily="2" charset="77"/>
                <a:cs typeface="Poppins" pitchFamily="2" charset="77"/>
              </a:rPr>
              <a:t> de </a:t>
            </a:r>
            <a:r>
              <a:rPr lang="en-GB" sz="1200" i="1" err="1">
                <a:solidFill>
                  <a:srgbClr val="283848"/>
                </a:solidFill>
                <a:latin typeface="Poppins" pitchFamily="2" charset="77"/>
                <a:cs typeface="Poppins" pitchFamily="2" charset="77"/>
              </a:rPr>
              <a:t>l'EFMD</a:t>
            </a:r>
            <a:endParaRPr lang="en-GB" sz="1200" i="1">
              <a:solidFill>
                <a:srgbClr val="283848"/>
              </a:solidFill>
              <a:latin typeface="Poppins" pitchFamily="2" charset="77"/>
              <a:cs typeface="Poppins" pitchFamily="2" charset="77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ack background with a line&#10;&#10;Description automatically generated">
            <a:extLst>
              <a:ext uri="{FF2B5EF4-FFF2-40B4-BE49-F238E27FC236}">
                <a16:creationId xmlns:a16="http://schemas.microsoft.com/office/drawing/2014/main" id="{085D4A23-7D83-5940-8F8D-A44BF80104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2899316"/>
            <a:ext cx="12192000" cy="2174487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80D1C09-DF20-2048-A27F-EE32114CCDF6}"/>
              </a:ext>
            </a:extLst>
          </p:cNvPr>
          <p:cNvSpPr txBox="1">
            <a:spLocks/>
          </p:cNvSpPr>
          <p:nvPr/>
        </p:nvSpPr>
        <p:spPr>
          <a:xfrm>
            <a:off x="305267" y="4568297"/>
            <a:ext cx="3545373" cy="5978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2C3946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DCE2C77-8436-7941-9F01-E67D7B0287A7}"/>
              </a:ext>
            </a:extLst>
          </p:cNvPr>
          <p:cNvSpPr/>
          <p:nvPr/>
        </p:nvSpPr>
        <p:spPr>
          <a:xfrm>
            <a:off x="621148" y="2899317"/>
            <a:ext cx="3058903" cy="2794528"/>
          </a:xfrm>
          <a:prstGeom prst="roundRect">
            <a:avLst/>
          </a:prstGeom>
          <a:solidFill>
            <a:srgbClr val="F9F4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lvl="0" algn="ctr">
              <a:lnSpc>
                <a:spcPct val="120000"/>
              </a:lnSpc>
              <a:defRPr/>
            </a:pPr>
            <a:r>
              <a:rPr lang="en-GB" sz="2000" b="1" err="1">
                <a:solidFill>
                  <a:srgbClr val="2C3946"/>
                </a:solidFill>
                <a:latin typeface="Poppins" pitchFamily="2" charset="77"/>
                <a:cs typeface="Poppins" pitchFamily="2" charset="77"/>
              </a:rPr>
              <a:t>Mesurer</a:t>
            </a:r>
            <a:r>
              <a:rPr lang="en-GB" sz="2000" b="1">
                <a:solidFill>
                  <a:srgbClr val="2C3946"/>
                </a:solidFill>
                <a:latin typeface="Poppins" pitchFamily="2" charset="77"/>
                <a:cs typeface="Poppins" pitchFamily="2" charset="77"/>
              </a:rPr>
              <a:t> </a:t>
            </a:r>
            <a:r>
              <a:rPr lang="en-GB">
                <a:solidFill>
                  <a:srgbClr val="2C3946"/>
                </a:solidFill>
                <a:latin typeface="Poppins" pitchFamily="2" charset="77"/>
                <a:cs typeface="Poppins" pitchFamily="2" charset="77"/>
              </a:rPr>
              <a:t>​</a:t>
            </a:r>
          </a:p>
          <a:p>
            <a:pPr algn="ctr">
              <a:lnSpc>
                <a:spcPct val="120000"/>
              </a:lnSpc>
              <a:defRPr/>
            </a:pPr>
            <a:r>
              <a:rPr lang="en-GB">
                <a:solidFill>
                  <a:srgbClr val="2C3946"/>
                </a:solidFill>
                <a:latin typeface="Poppins"/>
                <a:cs typeface="Poppins"/>
              </a:rPr>
              <a:t>le </a:t>
            </a:r>
            <a:r>
              <a:rPr lang="en-GB" err="1">
                <a:solidFill>
                  <a:srgbClr val="2C3946"/>
                </a:solidFill>
                <a:latin typeface="Poppins"/>
                <a:cs typeface="Poppins"/>
              </a:rPr>
              <a:t>niveau</a:t>
            </a:r>
            <a:r>
              <a:rPr lang="en-GB">
                <a:solidFill>
                  <a:srgbClr val="2C3946"/>
                </a:solidFill>
                <a:latin typeface="Poppins"/>
                <a:cs typeface="Poppins"/>
              </a:rPr>
              <a:t> de </a:t>
            </a:r>
            <a:r>
              <a:rPr lang="en-GB" err="1">
                <a:solidFill>
                  <a:srgbClr val="2C3946"/>
                </a:solidFill>
                <a:latin typeface="Poppins"/>
                <a:cs typeface="Poppins"/>
              </a:rPr>
              <a:t>connaissance</a:t>
            </a:r>
            <a:r>
              <a:rPr lang="en-GB">
                <a:solidFill>
                  <a:srgbClr val="2C3946"/>
                </a:solidFill>
                <a:latin typeface="Poppins"/>
                <a:cs typeface="Poppins"/>
              </a:rPr>
              <a:t> </a:t>
            </a:r>
            <a:r>
              <a:rPr lang="en-GB" err="1">
                <a:solidFill>
                  <a:srgbClr val="2C3946"/>
                </a:solidFill>
                <a:latin typeface="Poppins"/>
                <a:cs typeface="Poppins"/>
              </a:rPr>
              <a:t>en</a:t>
            </a:r>
            <a:r>
              <a:rPr lang="en-GB">
                <a:solidFill>
                  <a:srgbClr val="2C3946"/>
                </a:solidFill>
                <a:latin typeface="Poppins"/>
                <a:cs typeface="Poppins"/>
              </a:rPr>
              <a:t> </a:t>
            </a:r>
            <a:r>
              <a:rPr lang="en-GB" err="1">
                <a:solidFill>
                  <a:srgbClr val="2C3946"/>
                </a:solidFill>
                <a:latin typeface="Poppins"/>
                <a:cs typeface="Poppins"/>
              </a:rPr>
              <a:t>durabilité</a:t>
            </a:r>
            <a:r>
              <a:rPr lang="en-GB">
                <a:solidFill>
                  <a:srgbClr val="2C3946"/>
                </a:solidFill>
                <a:latin typeface="Poppins"/>
                <a:cs typeface="Poppins"/>
              </a:rPr>
              <a:t> de </a:t>
            </a:r>
            <a:r>
              <a:rPr lang="en-GB" err="1">
                <a:solidFill>
                  <a:srgbClr val="2C3946"/>
                </a:solidFill>
                <a:latin typeface="Poppins"/>
                <a:cs typeface="Poppins"/>
              </a:rPr>
              <a:t>vos</a:t>
            </a:r>
            <a:r>
              <a:rPr lang="en-GB">
                <a:solidFill>
                  <a:srgbClr val="2C3946"/>
                </a:solidFill>
                <a:latin typeface="Poppins"/>
                <a:cs typeface="Poppins"/>
              </a:rPr>
              <a:t> </a:t>
            </a:r>
            <a:r>
              <a:rPr lang="en-GB" err="1">
                <a:solidFill>
                  <a:srgbClr val="2C3946"/>
                </a:solidFill>
                <a:latin typeface="Poppins"/>
                <a:cs typeface="Poppins"/>
              </a:rPr>
              <a:t>étudiants</a:t>
            </a:r>
            <a:r>
              <a:rPr lang="en-GB">
                <a:solidFill>
                  <a:srgbClr val="2C3946"/>
                </a:solidFill>
                <a:latin typeface="Poppins"/>
                <a:cs typeface="Poppins"/>
              </a:rPr>
              <a:t> ?​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A0E4D336-5A5A-084C-98C4-8AA7AC6A93BC}"/>
              </a:ext>
            </a:extLst>
          </p:cNvPr>
          <p:cNvSpPr/>
          <p:nvPr/>
        </p:nvSpPr>
        <p:spPr>
          <a:xfrm>
            <a:off x="4563230" y="2899317"/>
            <a:ext cx="3058903" cy="2794528"/>
          </a:xfrm>
          <a:prstGeom prst="roundRect">
            <a:avLst/>
          </a:prstGeom>
          <a:solidFill>
            <a:srgbClr val="F9F4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lvl="0" algn="ctr">
              <a:lnSpc>
                <a:spcPct val="120000"/>
              </a:lnSpc>
              <a:defRPr/>
            </a:pPr>
            <a:r>
              <a:rPr lang="en-GB" sz="2000" b="1" err="1">
                <a:solidFill>
                  <a:srgbClr val="2C3946"/>
                </a:solidFill>
                <a:latin typeface="Poppins"/>
                <a:cs typeface="Poppins"/>
              </a:rPr>
              <a:t>Piloter</a:t>
            </a:r>
            <a:endParaRPr lang="en-GB" sz="2000" b="1" err="1">
              <a:solidFill>
                <a:srgbClr val="2C3946"/>
              </a:solidFill>
              <a:latin typeface="Poppins" pitchFamily="2" charset="77"/>
              <a:cs typeface="Poppins" pitchFamily="2" charset="77"/>
            </a:endParaRPr>
          </a:p>
          <a:p>
            <a:pPr lvl="0" algn="ctr">
              <a:lnSpc>
                <a:spcPct val="120000"/>
              </a:lnSpc>
              <a:defRPr/>
            </a:pPr>
            <a:r>
              <a:rPr lang="en-GB" err="1">
                <a:solidFill>
                  <a:srgbClr val="2C3946"/>
                </a:solidFill>
                <a:latin typeface="Poppins" pitchFamily="2" charset="77"/>
                <a:cs typeface="Poppins" pitchFamily="2" charset="77"/>
              </a:rPr>
              <a:t>votre</a:t>
            </a:r>
            <a:r>
              <a:rPr lang="en-GB">
                <a:solidFill>
                  <a:srgbClr val="2C3946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GB" err="1">
                <a:solidFill>
                  <a:srgbClr val="2C3946"/>
                </a:solidFill>
                <a:latin typeface="Poppins" pitchFamily="2" charset="77"/>
                <a:cs typeface="Poppins" pitchFamily="2" charset="77"/>
              </a:rPr>
              <a:t>stratégie</a:t>
            </a:r>
            <a:r>
              <a:rPr lang="en-GB">
                <a:solidFill>
                  <a:srgbClr val="2C3946"/>
                </a:solidFill>
                <a:latin typeface="Poppins" pitchFamily="2" charset="77"/>
                <a:cs typeface="Poppins" pitchFamily="2" charset="77"/>
              </a:rPr>
              <a:t> </a:t>
            </a:r>
            <a:r>
              <a:rPr lang="en-GB" err="1">
                <a:solidFill>
                  <a:srgbClr val="2C3946"/>
                </a:solidFill>
                <a:latin typeface="Poppins" pitchFamily="2" charset="77"/>
                <a:cs typeface="Poppins" pitchFamily="2" charset="77"/>
              </a:rPr>
              <a:t>d'éducation</a:t>
            </a:r>
            <a:r>
              <a:rPr lang="en-GB">
                <a:solidFill>
                  <a:srgbClr val="2C3946"/>
                </a:solidFill>
                <a:latin typeface="Poppins" pitchFamily="2" charset="77"/>
                <a:cs typeface="Poppins" pitchFamily="2" charset="77"/>
              </a:rPr>
              <a:t> au </a:t>
            </a:r>
            <a:r>
              <a:rPr lang="en-GB" err="1">
                <a:solidFill>
                  <a:srgbClr val="2C3946"/>
                </a:solidFill>
                <a:latin typeface="Poppins" pitchFamily="2" charset="77"/>
                <a:cs typeface="Poppins" pitchFamily="2" charset="77"/>
              </a:rPr>
              <a:t>développement</a:t>
            </a:r>
            <a:r>
              <a:rPr lang="en-GB">
                <a:solidFill>
                  <a:srgbClr val="2C3946"/>
                </a:solidFill>
                <a:latin typeface="Poppins" pitchFamily="2" charset="77"/>
                <a:cs typeface="Poppins" pitchFamily="2" charset="77"/>
              </a:rPr>
              <a:t> </a:t>
            </a:r>
          </a:p>
          <a:p>
            <a:pPr lvl="0" algn="ctr">
              <a:lnSpc>
                <a:spcPct val="120000"/>
              </a:lnSpc>
              <a:defRPr/>
            </a:pPr>
            <a:r>
              <a:rPr lang="en-GB">
                <a:solidFill>
                  <a:srgbClr val="2C3946"/>
                </a:solidFill>
                <a:latin typeface="Poppins" pitchFamily="2" charset="77"/>
                <a:cs typeface="Poppins" pitchFamily="2" charset="77"/>
              </a:rPr>
              <a:t>durable ?​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3DCE605D-6835-9E4F-A5AD-AFC5786573C7}"/>
              </a:ext>
            </a:extLst>
          </p:cNvPr>
          <p:cNvSpPr/>
          <p:nvPr/>
        </p:nvSpPr>
        <p:spPr>
          <a:xfrm>
            <a:off x="8334723" y="2899317"/>
            <a:ext cx="3306719" cy="2794528"/>
          </a:xfrm>
          <a:prstGeom prst="roundRect">
            <a:avLst/>
          </a:prstGeom>
          <a:solidFill>
            <a:srgbClr val="F9F4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lvl="0" algn="ctr">
              <a:lnSpc>
                <a:spcPct val="120000"/>
              </a:lnSpc>
              <a:defRPr/>
            </a:pPr>
            <a:r>
              <a:rPr lang="en-GB" sz="2000" b="1" err="1">
                <a:solidFill>
                  <a:srgbClr val="2C3946"/>
                </a:solidFill>
                <a:latin typeface="Poppins"/>
                <a:cs typeface="Poppins"/>
              </a:rPr>
              <a:t>Démontrer</a:t>
            </a:r>
            <a:endParaRPr lang="en-GB" sz="2000" b="1" err="1">
              <a:solidFill>
                <a:srgbClr val="2C3946"/>
              </a:solidFill>
              <a:latin typeface="Poppins" pitchFamily="2" charset="77"/>
              <a:cs typeface="Poppins" pitchFamily="2" charset="77"/>
            </a:endParaRPr>
          </a:p>
          <a:p>
            <a:pPr algn="ctr">
              <a:lnSpc>
                <a:spcPct val="120000"/>
              </a:lnSpc>
              <a:defRPr/>
            </a:pPr>
            <a:r>
              <a:rPr lang="en-GB">
                <a:solidFill>
                  <a:srgbClr val="2C3946"/>
                </a:solidFill>
                <a:latin typeface="Poppins"/>
                <a:cs typeface="Poppins"/>
              </a:rPr>
              <a:t>aux </a:t>
            </a:r>
            <a:r>
              <a:rPr lang="en-GB" err="1">
                <a:solidFill>
                  <a:srgbClr val="2C3946"/>
                </a:solidFill>
                <a:latin typeface="Poppins"/>
                <a:cs typeface="Poppins"/>
              </a:rPr>
              <a:t>organismes</a:t>
            </a:r>
            <a:r>
              <a:rPr lang="en-GB">
                <a:solidFill>
                  <a:srgbClr val="2C3946"/>
                </a:solidFill>
                <a:latin typeface="Poppins"/>
                <a:cs typeface="Poppins"/>
              </a:rPr>
              <a:t> </a:t>
            </a:r>
            <a:r>
              <a:rPr lang="en-GB" err="1">
                <a:solidFill>
                  <a:srgbClr val="2C3946"/>
                </a:solidFill>
                <a:latin typeface="Poppins"/>
                <a:cs typeface="Poppins"/>
              </a:rPr>
              <a:t>d'accréditations</a:t>
            </a:r>
            <a:r>
              <a:rPr lang="en-GB">
                <a:solidFill>
                  <a:srgbClr val="2C3946"/>
                </a:solidFill>
                <a:latin typeface="Poppins"/>
                <a:cs typeface="Poppins"/>
              </a:rPr>
              <a:t> et </a:t>
            </a:r>
          </a:p>
          <a:p>
            <a:pPr algn="ctr">
              <a:lnSpc>
                <a:spcPct val="120000"/>
              </a:lnSpc>
              <a:defRPr/>
            </a:pPr>
            <a:r>
              <a:rPr lang="en-GB">
                <a:solidFill>
                  <a:srgbClr val="2C3946"/>
                </a:solidFill>
                <a:latin typeface="Poppins"/>
                <a:cs typeface="Poppins"/>
              </a:rPr>
              <a:t>de </a:t>
            </a:r>
            <a:r>
              <a:rPr lang="en-GB" err="1">
                <a:solidFill>
                  <a:srgbClr val="2C3946"/>
                </a:solidFill>
                <a:latin typeface="Poppins"/>
                <a:cs typeface="Poppins"/>
              </a:rPr>
              <a:t>classements</a:t>
            </a:r>
            <a:endParaRPr lang="en-GB" err="1">
              <a:solidFill>
                <a:srgbClr val="2C3946"/>
              </a:solidFill>
              <a:latin typeface="Poppins" pitchFamily="2" charset="77"/>
              <a:cs typeface="Poppins" pitchFamily="2" charset="77"/>
            </a:endParaRPr>
          </a:p>
          <a:p>
            <a:pPr lvl="0" algn="ctr">
              <a:lnSpc>
                <a:spcPct val="120000"/>
              </a:lnSpc>
              <a:defRPr/>
            </a:pPr>
            <a:r>
              <a:rPr lang="en-GB">
                <a:solidFill>
                  <a:srgbClr val="2C3946"/>
                </a:solidFill>
                <a:latin typeface="Poppins" pitchFamily="2" charset="77"/>
                <a:cs typeface="Poppins" pitchFamily="2" charset="77"/>
              </a:rPr>
              <a:t> </a:t>
            </a:r>
            <a:r>
              <a:rPr lang="en-GB" err="1">
                <a:solidFill>
                  <a:srgbClr val="2C3946"/>
                </a:solidFill>
                <a:latin typeface="Poppins" pitchFamily="2" charset="77"/>
                <a:cs typeface="Poppins" pitchFamily="2" charset="77"/>
              </a:rPr>
              <a:t>l'impact</a:t>
            </a:r>
            <a:r>
              <a:rPr lang="en-GB">
                <a:solidFill>
                  <a:srgbClr val="2C3946"/>
                </a:solidFill>
                <a:latin typeface="Poppins" pitchFamily="2" charset="77"/>
                <a:cs typeface="Poppins" pitchFamily="2" charset="77"/>
              </a:rPr>
              <a:t> de </a:t>
            </a:r>
            <a:r>
              <a:rPr lang="en-GB" err="1">
                <a:solidFill>
                  <a:srgbClr val="2C3946"/>
                </a:solidFill>
                <a:latin typeface="Poppins" pitchFamily="2" charset="77"/>
                <a:cs typeface="Poppins" pitchFamily="2" charset="77"/>
              </a:rPr>
              <a:t>vos</a:t>
            </a:r>
            <a:r>
              <a:rPr lang="en-GB">
                <a:solidFill>
                  <a:srgbClr val="2C3946"/>
                </a:solidFill>
                <a:latin typeface="Poppins" pitchFamily="2" charset="77"/>
                <a:cs typeface="Poppins" pitchFamily="2" charset="77"/>
              </a:rPr>
              <a:t> actions ?​</a:t>
            </a:r>
          </a:p>
        </p:txBody>
      </p:sp>
      <p:sp>
        <p:nvSpPr>
          <p:cNvPr id="12" name="Google Shape;186;g15242a77301_0_36">
            <a:extLst>
              <a:ext uri="{FF2B5EF4-FFF2-40B4-BE49-F238E27FC236}">
                <a16:creationId xmlns:a16="http://schemas.microsoft.com/office/drawing/2014/main" id="{7BA73945-8F45-9F48-8CF6-45314D8884F4}"/>
              </a:ext>
            </a:extLst>
          </p:cNvPr>
          <p:cNvSpPr txBox="1"/>
          <p:nvPr/>
        </p:nvSpPr>
        <p:spPr>
          <a:xfrm>
            <a:off x="621148" y="2198676"/>
            <a:ext cx="11020294" cy="42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2400">
                <a:solidFill>
                  <a:srgbClr val="2C3946"/>
                </a:solidFill>
                <a:latin typeface="Poppins Medium" pitchFamily="2" charset="77"/>
                <a:ea typeface="Poppins"/>
                <a:cs typeface="Poppins Medium" pitchFamily="2" charset="77"/>
                <a:sym typeface="Poppins"/>
              </a:rPr>
              <a:t>COMMENT POUVEZ-VOUS...</a:t>
            </a:r>
            <a:endParaRPr sz="2400" u="none" strike="noStrike" cap="none">
              <a:solidFill>
                <a:srgbClr val="2C3946"/>
              </a:solidFill>
              <a:latin typeface="Poppins Medium" pitchFamily="2" charset="77"/>
              <a:ea typeface="Poppins"/>
              <a:cs typeface="Poppins Medium" pitchFamily="2" charset="77"/>
              <a:sym typeface="Poppins"/>
            </a:endParaRPr>
          </a:p>
        </p:txBody>
      </p:sp>
      <p:pic>
        <p:nvPicPr>
          <p:cNvPr id="16" name="Picture 15" descr="A yellow rectangular object on a black background&#10;&#10;Description automatically generated">
            <a:extLst>
              <a:ext uri="{FF2B5EF4-FFF2-40B4-BE49-F238E27FC236}">
                <a16:creationId xmlns:a16="http://schemas.microsoft.com/office/drawing/2014/main" id="{D9235348-DC84-2645-B998-6E90A12055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495" y="272675"/>
            <a:ext cx="1117600" cy="635000"/>
          </a:xfrm>
          <a:prstGeom prst="rect">
            <a:avLst/>
          </a:prstGeom>
        </p:spPr>
      </p:pic>
      <p:sp>
        <p:nvSpPr>
          <p:cNvPr id="2" name="Google Shape;186;g15242a77301_0_36">
            <a:extLst>
              <a:ext uri="{FF2B5EF4-FFF2-40B4-BE49-F238E27FC236}">
                <a16:creationId xmlns:a16="http://schemas.microsoft.com/office/drawing/2014/main" id="{ED5A1386-043E-68BF-22FA-8392369E352E}"/>
              </a:ext>
            </a:extLst>
          </p:cNvPr>
          <p:cNvSpPr txBox="1"/>
          <p:nvPr/>
        </p:nvSpPr>
        <p:spPr>
          <a:xfrm>
            <a:off x="621148" y="971218"/>
            <a:ext cx="11020294" cy="637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 b="1" i="0" u="none" strike="noStrike" cap="none">
                <a:solidFill>
                  <a:srgbClr val="2C3946"/>
                </a:solidFill>
                <a:latin typeface="Poppins"/>
                <a:ea typeface="Poppins"/>
                <a:cs typeface="Poppins"/>
                <a:sym typeface="Poppins"/>
              </a:rPr>
              <a:t>Intégrer la culture de la durabilité</a:t>
            </a:r>
            <a:endParaRPr sz="3600" b="1" i="0" u="none" strike="noStrike" cap="none">
              <a:solidFill>
                <a:srgbClr val="2C394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2816248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97D6C0CE-8FEC-1E4B-A206-37952486F173}"/>
              </a:ext>
            </a:extLst>
          </p:cNvPr>
          <p:cNvSpPr txBox="1"/>
          <p:nvPr/>
        </p:nvSpPr>
        <p:spPr>
          <a:xfrm>
            <a:off x="550558" y="1530426"/>
            <a:ext cx="6098240" cy="36625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14999"/>
              </a:lnSpc>
              <a:spcAft>
                <a:spcPts val="1200"/>
              </a:spcAft>
              <a:defRPr/>
            </a:pPr>
            <a:r>
              <a:rPr lang="en-GB" sz="1600">
                <a:solidFill>
                  <a:srgbClr val="2D3948"/>
                </a:solidFill>
                <a:latin typeface="Poppins Light"/>
                <a:cs typeface="Poppins Light"/>
                <a:sym typeface="Poppins Medium"/>
              </a:rPr>
              <a:t>LA CERTIFICATION DE CONNAISSANCES EN DURABILITÉ</a:t>
            </a:r>
            <a:endParaRPr lang="fr-FR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6965651-A136-BE42-B618-F6F553FF189A}"/>
              </a:ext>
            </a:extLst>
          </p:cNvPr>
          <p:cNvSpPr txBox="1"/>
          <p:nvPr/>
        </p:nvSpPr>
        <p:spPr>
          <a:xfrm>
            <a:off x="621148" y="2030138"/>
            <a:ext cx="6098240" cy="457580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20000"/>
              </a:lnSpc>
              <a:spcBef>
                <a:spcPts val="1000"/>
              </a:spcBef>
              <a:spcAft>
                <a:spcPts val="1200"/>
              </a:spcAft>
              <a:defRPr/>
            </a:pPr>
            <a:r>
              <a:rPr lang="fr-FR" b="1">
                <a:solidFill>
                  <a:srgbClr val="283848"/>
                </a:solidFill>
                <a:latin typeface="Poppins"/>
                <a:cs typeface="Poppins"/>
              </a:rPr>
              <a:t>Un outil de contrôle standardisé du niveau de connaissances de vos étudiants en matière de durabilité</a:t>
            </a:r>
          </a:p>
          <a:p>
            <a:pPr marL="342900" indent="-342900">
              <a:lnSpc>
                <a:spcPct val="12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fr-FR" b="1">
                <a:solidFill>
                  <a:srgbClr val="2C3946"/>
                </a:solidFill>
                <a:latin typeface="Poppins"/>
                <a:cs typeface="Poppins"/>
              </a:rPr>
              <a:t>Mesurez </a:t>
            </a:r>
            <a:r>
              <a:rPr lang="fr-FR">
                <a:solidFill>
                  <a:srgbClr val="2C3946"/>
                </a:solidFill>
                <a:latin typeface="Poppins"/>
                <a:cs typeface="Poppins"/>
              </a:rPr>
              <a:t>les connaissances au début</a:t>
            </a:r>
            <a:r>
              <a:rPr lang="fr-FR" sz="1800">
                <a:solidFill>
                  <a:srgbClr val="2C3946"/>
                </a:solidFill>
                <a:latin typeface="Poppins"/>
                <a:cs typeface="Poppins"/>
              </a:rPr>
              <a:t>, </a:t>
            </a:r>
            <a:r>
              <a:rPr lang="fr-FR">
                <a:solidFill>
                  <a:srgbClr val="2C3946"/>
                </a:solidFill>
                <a:latin typeface="Poppins"/>
                <a:cs typeface="Poppins"/>
              </a:rPr>
              <a:t>pendant et à la fin des études</a:t>
            </a:r>
            <a:endParaRPr lang="fr-FR" sz="1800">
              <a:solidFill>
                <a:srgbClr val="2C3946"/>
              </a:solidFill>
              <a:latin typeface="Poppins"/>
              <a:cs typeface="Poppins"/>
            </a:endParaRPr>
          </a:p>
          <a:p>
            <a:pPr marL="342900" indent="-342900">
              <a:lnSpc>
                <a:spcPct val="12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fr-FR" b="1">
                <a:solidFill>
                  <a:srgbClr val="2C3946"/>
                </a:solidFill>
                <a:latin typeface="Poppins"/>
                <a:cs typeface="Poppins"/>
              </a:rPr>
              <a:t>Pilotez </a:t>
            </a:r>
            <a:r>
              <a:rPr lang="fr-FR">
                <a:solidFill>
                  <a:srgbClr val="2C3946"/>
                </a:solidFill>
                <a:latin typeface="Poppins"/>
                <a:cs typeface="Poppins"/>
              </a:rPr>
              <a:t>votre stratégie d'éducation au développement durable en vous appuyant sur des données robustes et comparables</a:t>
            </a:r>
            <a:endParaRPr lang="fr-FR">
              <a:ea typeface="Calibri"/>
              <a:cs typeface="Calibri"/>
            </a:endParaRPr>
          </a:p>
          <a:p>
            <a:pPr marL="342900" indent="-342900">
              <a:lnSpc>
                <a:spcPct val="12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fr-FR" b="1">
                <a:solidFill>
                  <a:srgbClr val="2C3946"/>
                </a:solidFill>
                <a:latin typeface="Poppins"/>
                <a:cs typeface="Poppins"/>
              </a:rPr>
              <a:t>Démontrez </a:t>
            </a:r>
            <a:r>
              <a:rPr lang="fr-FR">
                <a:solidFill>
                  <a:srgbClr val="2C3946"/>
                </a:solidFill>
                <a:latin typeface="Poppins"/>
                <a:cs typeface="Poppins"/>
              </a:rPr>
              <a:t>votre </a:t>
            </a:r>
            <a:r>
              <a:rPr lang="fr-FR" sz="1800">
                <a:solidFill>
                  <a:srgbClr val="2C3946"/>
                </a:solidFill>
                <a:latin typeface="Poppins"/>
                <a:cs typeface="Poppins"/>
              </a:rPr>
              <a:t>impact </a:t>
            </a:r>
            <a:r>
              <a:rPr lang="fr-FR">
                <a:solidFill>
                  <a:srgbClr val="2C3946"/>
                </a:solidFill>
                <a:latin typeface="Poppins"/>
                <a:cs typeface="Poppins"/>
              </a:rPr>
              <a:t>(et permettez à vos étudiants de démontrer leurs connaissances avec un certificat </a:t>
            </a:r>
            <a:r>
              <a:rPr lang="fr-FR" sz="1800">
                <a:solidFill>
                  <a:srgbClr val="2C3946"/>
                </a:solidFill>
                <a:latin typeface="Poppins"/>
                <a:cs typeface="Poppins"/>
              </a:rPr>
              <a:t>!)</a:t>
            </a:r>
            <a:endParaRPr lang="fr-FR"/>
          </a:p>
        </p:txBody>
      </p:sp>
      <p:pic>
        <p:nvPicPr>
          <p:cNvPr id="21" name="Picture 20" descr="A black background with a line&#10;&#10;Description automatically generated">
            <a:extLst>
              <a:ext uri="{FF2B5EF4-FFF2-40B4-BE49-F238E27FC236}">
                <a16:creationId xmlns:a16="http://schemas.microsoft.com/office/drawing/2014/main" id="{93100EC8-98C9-5443-AEBD-4855EDE380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21"/>
          <a:stretch/>
        </p:blipFill>
        <p:spPr>
          <a:xfrm rot="12993376">
            <a:off x="3328259" y="-327869"/>
            <a:ext cx="3555386" cy="2174487"/>
          </a:xfrm>
          <a:prstGeom prst="rect">
            <a:avLst/>
          </a:prstGeom>
        </p:spPr>
      </p:pic>
      <p:pic>
        <p:nvPicPr>
          <p:cNvPr id="22" name="Picture 21" descr="A yellow rectangular object on a black background&#10;&#10;Description automatically generated">
            <a:extLst>
              <a:ext uri="{FF2B5EF4-FFF2-40B4-BE49-F238E27FC236}">
                <a16:creationId xmlns:a16="http://schemas.microsoft.com/office/drawing/2014/main" id="{7C82ACF4-933F-B743-A5FA-D4A9F99578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40217">
            <a:off x="5496859" y="886697"/>
            <a:ext cx="1117600" cy="6350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EEB065DE-8C77-2C47-8009-69AA63415F42}"/>
              </a:ext>
            </a:extLst>
          </p:cNvPr>
          <p:cNvSpPr/>
          <p:nvPr/>
        </p:nvSpPr>
        <p:spPr>
          <a:xfrm>
            <a:off x="6194047" y="2083735"/>
            <a:ext cx="197224" cy="1831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Google Shape;186;g15242a77301_0_36">
            <a:extLst>
              <a:ext uri="{FF2B5EF4-FFF2-40B4-BE49-F238E27FC236}">
                <a16:creationId xmlns:a16="http://schemas.microsoft.com/office/drawing/2014/main" id="{809B7B47-E040-4549-876D-CD94E5F4336B}"/>
              </a:ext>
            </a:extLst>
          </p:cNvPr>
          <p:cNvSpPr txBox="1"/>
          <p:nvPr/>
        </p:nvSpPr>
        <p:spPr>
          <a:xfrm>
            <a:off x="621148" y="825444"/>
            <a:ext cx="11020294" cy="637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15000"/>
              </a:lnSpc>
              <a:buClr>
                <a:srgbClr val="000000"/>
              </a:buClr>
              <a:buSzPts val="3600"/>
            </a:pPr>
            <a:r>
              <a:rPr lang="fr-FR" sz="3600" b="1">
                <a:solidFill>
                  <a:srgbClr val="2C3946"/>
                </a:solidFill>
                <a:latin typeface="Poppins"/>
                <a:ea typeface="Poppins"/>
                <a:cs typeface="Poppins"/>
                <a:sym typeface="Poppins"/>
              </a:rPr>
              <a:t>Evaluez</a:t>
            </a:r>
            <a:r>
              <a:rPr lang="en-GB" sz="3600" b="1">
                <a:solidFill>
                  <a:srgbClr val="2C3946"/>
                </a:solidFill>
                <a:latin typeface="Poppins"/>
                <a:ea typeface="Poppins"/>
                <a:cs typeface="Poppins"/>
                <a:sym typeface="Poppins"/>
              </a:rPr>
              <a:t> avec TASK</a:t>
            </a:r>
            <a:r>
              <a:rPr lang="en-GB" sz="3600" b="1" i="0" u="none" strike="noStrike" cap="none">
                <a:solidFill>
                  <a:srgbClr val="2C3946"/>
                </a:solidFill>
                <a:latin typeface="Poppins"/>
                <a:ea typeface="Poppins"/>
                <a:cs typeface="Poppins"/>
                <a:sym typeface="Poppins"/>
              </a:rPr>
              <a:t>™</a:t>
            </a:r>
            <a:endParaRPr sz="3600" b="1" i="0" u="none" strike="noStrike" cap="none">
              <a:solidFill>
                <a:srgbClr val="2C394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" name="Picture 1" descr="A screen shot of a computer&#10;&#10;Description automatically generated">
            <a:extLst>
              <a:ext uri="{FF2B5EF4-FFF2-40B4-BE49-F238E27FC236}">
                <a16:creationId xmlns:a16="http://schemas.microsoft.com/office/drawing/2014/main" id="{E83D9519-C9E9-4F12-C239-A101A67E59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4047" y="1204197"/>
            <a:ext cx="8879030" cy="4994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828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6;g15242a77301_0_36">
            <a:extLst>
              <a:ext uri="{FF2B5EF4-FFF2-40B4-BE49-F238E27FC236}">
                <a16:creationId xmlns:a16="http://schemas.microsoft.com/office/drawing/2014/main" id="{7FAA194E-E0E0-804A-A40B-BD23ECC232F2}"/>
              </a:ext>
            </a:extLst>
          </p:cNvPr>
          <p:cNvSpPr txBox="1"/>
          <p:nvPr/>
        </p:nvSpPr>
        <p:spPr>
          <a:xfrm>
            <a:off x="5859431" y="977958"/>
            <a:ext cx="11020294" cy="637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14999"/>
              </a:lnSpc>
            </a:pPr>
            <a:r>
              <a:rPr lang="en-GB" sz="3600" b="1">
                <a:solidFill>
                  <a:srgbClr val="2C3946"/>
                </a:solidFill>
                <a:latin typeface="Poppins"/>
                <a:cs typeface="Poppins"/>
                <a:sym typeface="Poppins"/>
              </a:rPr>
              <a:t>En 3 étapes simples</a:t>
            </a:r>
            <a:endParaRPr lang="fr-FR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0BEEE27-576C-3E4F-868A-15F024867D37}"/>
              </a:ext>
            </a:extLst>
          </p:cNvPr>
          <p:cNvSpPr/>
          <p:nvPr/>
        </p:nvSpPr>
        <p:spPr>
          <a:xfrm>
            <a:off x="5859431" y="1886566"/>
            <a:ext cx="4771123" cy="1096938"/>
          </a:xfrm>
          <a:prstGeom prst="roundRect">
            <a:avLst/>
          </a:prstGeom>
          <a:solidFill>
            <a:srgbClr val="FAF4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>
              <a:lnSpc>
                <a:spcPct val="120000"/>
              </a:lnSpc>
              <a:spcAft>
                <a:spcPts val="1200"/>
              </a:spcAft>
              <a:defRPr/>
            </a:pPr>
            <a:r>
              <a:rPr lang="fr-FR" sz="1800" b="1">
                <a:solidFill>
                  <a:srgbClr val="2C3946"/>
                </a:solidFill>
                <a:latin typeface="Poppins"/>
                <a:cs typeface="Poppins"/>
              </a:rPr>
              <a:t>1. </a:t>
            </a:r>
            <a:r>
              <a:rPr lang="fr-FR" b="1">
                <a:solidFill>
                  <a:srgbClr val="2C3946"/>
                </a:solidFill>
                <a:latin typeface="Poppins"/>
                <a:cs typeface="Poppins"/>
              </a:rPr>
              <a:t>Invitations :</a:t>
            </a:r>
            <a:r>
              <a:rPr lang="fr-FR">
                <a:solidFill>
                  <a:srgbClr val="2C3946"/>
                </a:solidFill>
                <a:latin typeface="Poppins"/>
                <a:cs typeface="Poppins"/>
              </a:rPr>
              <a:t> invitez en quelques clics vos étudiants, vos équipes pédagogique... à passer TASK</a:t>
            </a:r>
            <a:r>
              <a:rPr lang="fr-FR" sz="1800">
                <a:solidFill>
                  <a:srgbClr val="2C3946"/>
                </a:solidFill>
                <a:latin typeface="Poppins"/>
                <a:cs typeface="Poppins"/>
              </a:rPr>
              <a:t>™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FCFA6F8E-9B88-4740-840A-BC59FF705A21}"/>
              </a:ext>
            </a:extLst>
          </p:cNvPr>
          <p:cNvSpPr/>
          <p:nvPr/>
        </p:nvSpPr>
        <p:spPr>
          <a:xfrm>
            <a:off x="5859431" y="3330304"/>
            <a:ext cx="4771123" cy="1096938"/>
          </a:xfrm>
          <a:prstGeom prst="roundRect">
            <a:avLst/>
          </a:prstGeom>
          <a:solidFill>
            <a:srgbClr val="FAF4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>
              <a:lnSpc>
                <a:spcPct val="120000"/>
              </a:lnSpc>
              <a:spcAft>
                <a:spcPts val="1200"/>
              </a:spcAft>
              <a:defRPr/>
            </a:pPr>
            <a:r>
              <a:rPr lang="fr-FR" b="1">
                <a:solidFill>
                  <a:srgbClr val="2C3946"/>
                </a:solidFill>
                <a:latin typeface="Poppins"/>
                <a:cs typeface="Poppins"/>
              </a:rPr>
              <a:t>2</a:t>
            </a:r>
            <a:r>
              <a:rPr lang="fr-FR" sz="1800" b="1">
                <a:solidFill>
                  <a:srgbClr val="2C3946"/>
                </a:solidFill>
                <a:latin typeface="Poppins"/>
                <a:cs typeface="Poppins"/>
              </a:rPr>
              <a:t>. </a:t>
            </a:r>
            <a:r>
              <a:rPr lang="fr-FR" b="1">
                <a:solidFill>
                  <a:srgbClr val="2C3946"/>
                </a:solidFill>
                <a:latin typeface="Poppins"/>
                <a:cs typeface="Poppins"/>
              </a:rPr>
              <a:t>Passage de TASK</a:t>
            </a:r>
            <a:r>
              <a:rPr lang="fr-FR" sz="1800" b="1">
                <a:solidFill>
                  <a:srgbClr val="2C3946"/>
                </a:solidFill>
                <a:latin typeface="Poppins"/>
                <a:cs typeface="Poppins"/>
              </a:rPr>
              <a:t>™ </a:t>
            </a:r>
            <a:r>
              <a:rPr lang="fr-FR" b="1">
                <a:solidFill>
                  <a:srgbClr val="2C3946"/>
                </a:solidFill>
                <a:latin typeface="Poppins"/>
                <a:cs typeface="Poppins"/>
              </a:rPr>
              <a:t>:</a:t>
            </a:r>
            <a:r>
              <a:rPr lang="fr-FR">
                <a:solidFill>
                  <a:srgbClr val="2C3946"/>
                </a:solidFill>
                <a:latin typeface="Poppins"/>
                <a:cs typeface="Poppins"/>
              </a:rPr>
              <a:t> asynchrone</a:t>
            </a:r>
            <a:r>
              <a:rPr lang="fr-FR" sz="1800">
                <a:solidFill>
                  <a:srgbClr val="2C3946"/>
                </a:solidFill>
                <a:latin typeface="Poppins"/>
                <a:cs typeface="Poppins"/>
              </a:rPr>
              <a:t>, </a:t>
            </a:r>
            <a:r>
              <a:rPr lang="fr-FR">
                <a:solidFill>
                  <a:srgbClr val="2C3946"/>
                </a:solidFill>
                <a:latin typeface="Poppins"/>
                <a:cs typeface="Poppins"/>
              </a:rPr>
              <a:t>en ligne</a:t>
            </a:r>
            <a:r>
              <a:rPr lang="fr-FR" sz="1800">
                <a:solidFill>
                  <a:srgbClr val="2C3946"/>
                </a:solidFill>
                <a:latin typeface="Poppins"/>
                <a:cs typeface="Poppins"/>
              </a:rPr>
              <a:t>, 112 </a:t>
            </a:r>
            <a:r>
              <a:rPr lang="fr-FR">
                <a:solidFill>
                  <a:srgbClr val="2C3946"/>
                </a:solidFill>
                <a:latin typeface="Poppins"/>
                <a:cs typeface="Poppins"/>
              </a:rPr>
              <a:t>questions en format QCM</a:t>
            </a:r>
            <a:r>
              <a:rPr lang="fr-FR" sz="1800">
                <a:solidFill>
                  <a:srgbClr val="2C3946"/>
                </a:solidFill>
                <a:latin typeface="Poppins"/>
                <a:cs typeface="Poppins"/>
              </a:rPr>
              <a:t>, 80 </a:t>
            </a:r>
            <a:r>
              <a:rPr lang="fr-FR">
                <a:solidFill>
                  <a:srgbClr val="2C3946"/>
                </a:solidFill>
                <a:latin typeface="Poppins"/>
                <a:cs typeface="Poppins"/>
              </a:rPr>
              <a:t>min maximum</a:t>
            </a:r>
            <a:endParaRPr lang="fr-FR" sz="1800">
              <a:solidFill>
                <a:srgbClr val="2C3946"/>
              </a:solidFill>
              <a:latin typeface="Poppins"/>
              <a:cs typeface="Poppins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69EA555F-E993-CB41-9544-355277703A18}"/>
              </a:ext>
            </a:extLst>
          </p:cNvPr>
          <p:cNvSpPr/>
          <p:nvPr/>
        </p:nvSpPr>
        <p:spPr>
          <a:xfrm>
            <a:off x="5859430" y="4770462"/>
            <a:ext cx="4771123" cy="1096938"/>
          </a:xfrm>
          <a:prstGeom prst="roundRect">
            <a:avLst/>
          </a:prstGeom>
          <a:solidFill>
            <a:srgbClr val="FAF4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>
              <a:lnSpc>
                <a:spcPct val="120000"/>
              </a:lnSpc>
              <a:spcAft>
                <a:spcPts val="1200"/>
              </a:spcAft>
              <a:defRPr/>
            </a:pPr>
            <a:r>
              <a:rPr lang="fr-FR" sz="1800" b="1">
                <a:solidFill>
                  <a:srgbClr val="2C3946"/>
                </a:solidFill>
                <a:latin typeface="Poppins"/>
                <a:cs typeface="Poppins"/>
              </a:rPr>
              <a:t>3. </a:t>
            </a:r>
            <a:r>
              <a:rPr lang="fr-FR" b="1">
                <a:solidFill>
                  <a:srgbClr val="2C3946"/>
                </a:solidFill>
                <a:latin typeface="Poppins"/>
                <a:cs typeface="Poppins"/>
              </a:rPr>
              <a:t>Résultats :</a:t>
            </a:r>
            <a:r>
              <a:rPr lang="fr-FR">
                <a:solidFill>
                  <a:srgbClr val="2C3946"/>
                </a:solidFill>
                <a:latin typeface="Poppins"/>
                <a:cs typeface="Poppins"/>
              </a:rPr>
              <a:t> accès aux résultats de sessions et par étudiant avec un tableau de bord détaillé</a:t>
            </a:r>
            <a:endParaRPr lang="fr-FR" sz="1800">
              <a:solidFill>
                <a:srgbClr val="2C3946"/>
              </a:solidFill>
              <a:latin typeface="Poppins"/>
              <a:cs typeface="Poppins"/>
            </a:endParaRPr>
          </a:p>
        </p:txBody>
      </p:sp>
      <p:pic>
        <p:nvPicPr>
          <p:cNvPr id="17" name="Picture 16" descr="A yellow rectangular object on a black background&#10;&#10;Description automatically generated">
            <a:extLst>
              <a:ext uri="{FF2B5EF4-FFF2-40B4-BE49-F238E27FC236}">
                <a16:creationId xmlns:a16="http://schemas.microsoft.com/office/drawing/2014/main" id="{F8ECE1F4-35FD-904D-B7F7-808C72C6C6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25029">
            <a:off x="10399625" y="713091"/>
            <a:ext cx="1117600" cy="635000"/>
          </a:xfrm>
          <a:prstGeom prst="rect">
            <a:avLst/>
          </a:prstGeom>
        </p:spPr>
      </p:pic>
      <p:pic>
        <p:nvPicPr>
          <p:cNvPr id="3" name="Picture 2" descr="A screen shot of a computer&#10;&#10;Description automatically generated">
            <a:extLst>
              <a:ext uri="{FF2B5EF4-FFF2-40B4-BE49-F238E27FC236}">
                <a16:creationId xmlns:a16="http://schemas.microsoft.com/office/drawing/2014/main" id="{BD341E02-1193-1417-D79E-9B1664618A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847711" y="1204197"/>
            <a:ext cx="8879030" cy="4994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592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17e0bfdbd35_1_3"/>
          <p:cNvSpPr txBox="1"/>
          <p:nvPr/>
        </p:nvSpPr>
        <p:spPr>
          <a:xfrm>
            <a:off x="685800" y="723275"/>
            <a:ext cx="105783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 b="1" dirty="0">
                <a:solidFill>
                  <a:srgbClr val="293949"/>
                </a:solidFill>
                <a:latin typeface="Poppins"/>
                <a:ea typeface="Poppins"/>
                <a:cs typeface="Poppins"/>
                <a:sym typeface="Poppins"/>
              </a:rPr>
              <a:t>De quoi </a:t>
            </a:r>
            <a:r>
              <a:rPr lang="en-GB" sz="3600" b="1" dirty="0" err="1">
                <a:solidFill>
                  <a:srgbClr val="293949"/>
                </a:solidFill>
                <a:latin typeface="Poppins"/>
                <a:ea typeface="Poppins"/>
                <a:cs typeface="Poppins"/>
                <a:sym typeface="Poppins"/>
              </a:rPr>
              <a:t>s'agit</a:t>
            </a:r>
            <a:r>
              <a:rPr lang="en-GB" sz="3600" b="1" dirty="0">
                <a:solidFill>
                  <a:srgbClr val="293949"/>
                </a:solidFill>
                <a:latin typeface="Poppins"/>
                <a:ea typeface="Poppins"/>
                <a:cs typeface="Poppins"/>
                <a:sym typeface="Poppins"/>
              </a:rPr>
              <a:t>-il ?</a:t>
            </a:r>
            <a:endParaRPr lang="en-GB" sz="3600" b="1" i="0" u="none" strike="noStrike" cap="none" dirty="0">
              <a:solidFill>
                <a:srgbClr val="293949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0" name="Google Shape;230;g17e0bfdbd35_1_3"/>
          <p:cNvSpPr txBox="1"/>
          <p:nvPr/>
        </p:nvSpPr>
        <p:spPr>
          <a:xfrm>
            <a:off x="685800" y="1594048"/>
            <a:ext cx="4434900" cy="4715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en-GB" sz="1600" dirty="0">
                <a:solidFill>
                  <a:srgbClr val="293949"/>
                </a:solidFill>
                <a:latin typeface="Poppins Light"/>
                <a:ea typeface="Poppins Light"/>
                <a:cs typeface="Poppins Light"/>
                <a:sym typeface="Poppins Light"/>
              </a:rPr>
              <a:t>Les </a:t>
            </a:r>
            <a:r>
              <a:rPr lang="en-GB" sz="1600" dirty="0" err="1">
                <a:solidFill>
                  <a:srgbClr val="293949"/>
                </a:solidFill>
                <a:latin typeface="Poppins Light"/>
                <a:ea typeface="Poppins Light"/>
                <a:cs typeface="Poppins Light"/>
                <a:sym typeface="Poppins Light"/>
              </a:rPr>
              <a:t>thèmes</a:t>
            </a:r>
            <a:r>
              <a:rPr lang="en-GB" sz="1600" dirty="0">
                <a:solidFill>
                  <a:srgbClr val="293949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GB" sz="1600" dirty="0" err="1">
                <a:solidFill>
                  <a:srgbClr val="293949"/>
                </a:solidFill>
                <a:latin typeface="Poppins Light"/>
                <a:ea typeface="Poppins Light"/>
                <a:cs typeface="Poppins Light"/>
                <a:sym typeface="Poppins Light"/>
              </a:rPr>
              <a:t>abordés</a:t>
            </a:r>
            <a:r>
              <a:rPr lang="en-GB" sz="1600" dirty="0">
                <a:solidFill>
                  <a:srgbClr val="293949"/>
                </a:solidFill>
                <a:latin typeface="Poppins Light"/>
                <a:ea typeface="Poppins Light"/>
                <a:cs typeface="Poppins Light"/>
                <a:sym typeface="Poppins Light"/>
              </a:rPr>
              <a:t> dans TASK </a:t>
            </a:r>
            <a:r>
              <a:rPr lang="en-GB" sz="1600" dirty="0" err="1">
                <a:solidFill>
                  <a:srgbClr val="293949"/>
                </a:solidFill>
                <a:latin typeface="Poppins Light"/>
                <a:ea typeface="Poppins Light"/>
                <a:cs typeface="Poppins Light"/>
                <a:sym typeface="Poppins Light"/>
              </a:rPr>
              <a:t>sont</a:t>
            </a:r>
            <a:r>
              <a:rPr lang="en-GB" sz="1600" dirty="0">
                <a:solidFill>
                  <a:srgbClr val="293949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GB" sz="1600" dirty="0" err="1">
                <a:solidFill>
                  <a:srgbClr val="293949"/>
                </a:solidFill>
                <a:latin typeface="Poppins Light"/>
                <a:ea typeface="Poppins Light"/>
                <a:cs typeface="Poppins Light"/>
                <a:sym typeface="Poppins Light"/>
              </a:rPr>
              <a:t>alignés</a:t>
            </a:r>
            <a:r>
              <a:rPr lang="en-GB" sz="1600" dirty="0">
                <a:solidFill>
                  <a:srgbClr val="293949"/>
                </a:solidFill>
                <a:latin typeface="Poppins Light"/>
                <a:ea typeface="Poppins Light"/>
                <a:cs typeface="Poppins Light"/>
                <a:sym typeface="Poppins Light"/>
              </a:rPr>
              <a:t> avec </a:t>
            </a:r>
            <a:r>
              <a:rPr lang="en-GB" sz="1600" dirty="0" err="1">
                <a:solidFill>
                  <a:srgbClr val="293949"/>
                </a:solidFill>
                <a:latin typeface="Poppins Light"/>
                <a:ea typeface="Poppins Light"/>
                <a:cs typeface="Poppins Light"/>
                <a:sym typeface="Poppins Light"/>
              </a:rPr>
              <a:t>notre</a:t>
            </a:r>
            <a:r>
              <a:rPr lang="en-GB" sz="1600" dirty="0">
                <a:solidFill>
                  <a:srgbClr val="293949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GB" sz="1600" dirty="0" err="1">
                <a:solidFill>
                  <a:srgbClr val="293949"/>
                </a:solidFill>
                <a:latin typeface="Poppins Light"/>
                <a:ea typeface="Poppins Light"/>
                <a:cs typeface="Poppins Light"/>
                <a:sym typeface="Poppins Light"/>
              </a:rPr>
              <a:t>modèle</a:t>
            </a:r>
            <a:r>
              <a:rPr lang="en-GB" sz="1600" dirty="0">
                <a:solidFill>
                  <a:srgbClr val="293949"/>
                </a:solidFill>
                <a:latin typeface="Poppins Light"/>
                <a:ea typeface="Poppins Light"/>
                <a:cs typeface="Poppins Light"/>
                <a:sym typeface="Poppins Light"/>
              </a:rPr>
              <a:t> de </a:t>
            </a:r>
            <a:r>
              <a:rPr lang="en-GB" sz="1600" dirty="0" err="1">
                <a:solidFill>
                  <a:srgbClr val="293949"/>
                </a:solidFill>
                <a:latin typeface="Poppins Light"/>
                <a:ea typeface="Poppins Light"/>
                <a:cs typeface="Poppins Light"/>
                <a:sym typeface="Poppins Light"/>
              </a:rPr>
              <a:t>connaissance</a:t>
            </a:r>
            <a:r>
              <a:rPr lang="en-GB" sz="1600" dirty="0">
                <a:solidFill>
                  <a:srgbClr val="293949"/>
                </a:solidFill>
                <a:latin typeface="Poppins Light"/>
                <a:ea typeface="Poppins Light"/>
                <a:cs typeface="Poppins Light"/>
                <a:sym typeface="Poppins Light"/>
              </a:rPr>
              <a:t> de la </a:t>
            </a:r>
            <a:r>
              <a:rPr lang="en-GB" sz="1600" dirty="0" err="1">
                <a:solidFill>
                  <a:srgbClr val="293949"/>
                </a:solidFill>
                <a:latin typeface="Poppins Light"/>
                <a:ea typeface="Poppins Light"/>
                <a:cs typeface="Poppins Light"/>
                <a:sym typeface="Poppins Light"/>
              </a:rPr>
              <a:t>durabilité</a:t>
            </a:r>
            <a:r>
              <a:rPr lang="en-GB" sz="1600" dirty="0">
                <a:solidFill>
                  <a:srgbClr val="293949"/>
                </a:solidFill>
                <a:latin typeface="Poppins Light"/>
                <a:ea typeface="Poppins Light"/>
                <a:cs typeface="Poppins Light"/>
                <a:sym typeface="Poppins Light"/>
              </a:rPr>
              <a:t>, dans </a:t>
            </a:r>
            <a:r>
              <a:rPr lang="en-GB" sz="1600" dirty="0" err="1">
                <a:solidFill>
                  <a:srgbClr val="293949"/>
                </a:solidFill>
                <a:latin typeface="Poppins Light"/>
                <a:ea typeface="Poppins Light"/>
                <a:cs typeface="Poppins Light"/>
                <a:sym typeface="Poppins Light"/>
              </a:rPr>
              <a:t>lequel</a:t>
            </a:r>
            <a:r>
              <a:rPr lang="en-GB" sz="1600" dirty="0">
                <a:solidFill>
                  <a:srgbClr val="293949"/>
                </a:solidFill>
                <a:latin typeface="Poppins Light"/>
                <a:ea typeface="Poppins Light"/>
                <a:cs typeface="Poppins Light"/>
                <a:sym typeface="Poppins Light"/>
              </a:rPr>
              <a:t> nous </a:t>
            </a:r>
            <a:r>
              <a:rPr lang="en-GB" sz="1600" dirty="0" err="1">
                <a:solidFill>
                  <a:srgbClr val="293949"/>
                </a:solidFill>
                <a:latin typeface="Poppins Light"/>
                <a:ea typeface="Poppins Light"/>
                <a:cs typeface="Poppins Light"/>
                <a:sym typeface="Poppins Light"/>
              </a:rPr>
              <a:t>affirmons</a:t>
            </a:r>
            <a:r>
              <a:rPr lang="en-GB" sz="1600" dirty="0">
                <a:solidFill>
                  <a:srgbClr val="293949"/>
                </a:solidFill>
                <a:latin typeface="Poppins Light"/>
                <a:ea typeface="Poppins Light"/>
                <a:cs typeface="Poppins Light"/>
                <a:sym typeface="Poppins Light"/>
              </a:rPr>
              <a:t> que </a:t>
            </a:r>
            <a:r>
              <a:rPr lang="en-GB" sz="1600" dirty="0" err="1">
                <a:solidFill>
                  <a:srgbClr val="293949"/>
                </a:solidFill>
                <a:latin typeface="Poppins Light"/>
                <a:ea typeface="Poppins Light"/>
                <a:cs typeface="Poppins Light"/>
                <a:sym typeface="Poppins Light"/>
              </a:rPr>
              <a:t>tous</a:t>
            </a:r>
            <a:r>
              <a:rPr lang="en-GB" sz="1600" dirty="0">
                <a:solidFill>
                  <a:srgbClr val="293949"/>
                </a:solidFill>
                <a:latin typeface="Poppins Light"/>
                <a:ea typeface="Poppins Light"/>
                <a:cs typeface="Poppins Light"/>
                <a:sym typeface="Poppins Light"/>
              </a:rPr>
              <a:t> les </a:t>
            </a:r>
            <a:r>
              <a:rPr lang="en-GB" sz="1600" dirty="0" err="1">
                <a:solidFill>
                  <a:srgbClr val="293949"/>
                </a:solidFill>
                <a:latin typeface="Poppins Light"/>
                <a:ea typeface="Poppins Light"/>
                <a:cs typeface="Poppins Light"/>
                <a:sym typeface="Poppins Light"/>
              </a:rPr>
              <a:t>individus</a:t>
            </a:r>
            <a:r>
              <a:rPr lang="en-GB" sz="1600" dirty="0">
                <a:solidFill>
                  <a:srgbClr val="293949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GB" sz="1600" dirty="0" err="1">
                <a:solidFill>
                  <a:srgbClr val="293949"/>
                </a:solidFill>
                <a:latin typeface="Poppins Light"/>
                <a:ea typeface="Poppins Light"/>
                <a:cs typeface="Poppins Light"/>
                <a:sym typeface="Poppins Light"/>
              </a:rPr>
              <a:t>devraient</a:t>
            </a:r>
            <a:r>
              <a:rPr lang="en-GB" sz="1600" dirty="0">
                <a:solidFill>
                  <a:srgbClr val="293949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GB" sz="1600" dirty="0" err="1">
                <a:solidFill>
                  <a:srgbClr val="293949"/>
                </a:solidFill>
                <a:latin typeface="Poppins Light"/>
                <a:ea typeface="Poppins Light"/>
                <a:cs typeface="Poppins Light"/>
                <a:sym typeface="Poppins Light"/>
              </a:rPr>
              <a:t>connaître</a:t>
            </a:r>
            <a:r>
              <a:rPr lang="en-GB" sz="1600" dirty="0">
                <a:solidFill>
                  <a:srgbClr val="293949"/>
                </a:solidFill>
                <a:latin typeface="Poppins Light"/>
                <a:ea typeface="Poppins Light"/>
                <a:cs typeface="Poppins Light"/>
                <a:sym typeface="Poppins Light"/>
              </a:rPr>
              <a:t> et </a:t>
            </a:r>
            <a:r>
              <a:rPr lang="en-GB" sz="1600" dirty="0" err="1">
                <a:solidFill>
                  <a:srgbClr val="293949"/>
                </a:solidFill>
                <a:latin typeface="Poppins Light"/>
                <a:ea typeface="Poppins Light"/>
                <a:cs typeface="Poppins Light"/>
                <a:sym typeface="Poppins Light"/>
              </a:rPr>
              <a:t>comprendre</a:t>
            </a:r>
            <a:r>
              <a:rPr lang="en-GB" sz="1600" dirty="0">
                <a:solidFill>
                  <a:srgbClr val="293949"/>
                </a:solidFill>
                <a:latin typeface="Poppins Light"/>
                <a:ea typeface="Poppins Light"/>
                <a:cs typeface="Poppins Light"/>
                <a:sym typeface="Poppins Light"/>
              </a:rPr>
              <a:t> les </a:t>
            </a:r>
            <a:r>
              <a:rPr lang="en-GB" sz="1600" b="1" dirty="0" err="1">
                <a:solidFill>
                  <a:srgbClr val="293949"/>
                </a:solidFill>
                <a:latin typeface="Poppins"/>
                <a:ea typeface="Poppins"/>
                <a:cs typeface="Poppins"/>
                <a:sym typeface="Poppins"/>
              </a:rPr>
              <a:t>limites</a:t>
            </a:r>
            <a:r>
              <a:rPr lang="en-GB" sz="1600" b="1" dirty="0">
                <a:solidFill>
                  <a:srgbClr val="293949"/>
                </a:solidFill>
                <a:latin typeface="Poppins"/>
                <a:ea typeface="Poppins"/>
                <a:cs typeface="Poppins"/>
                <a:sym typeface="Poppins"/>
              </a:rPr>
              <a:t> de la </a:t>
            </a:r>
            <a:r>
              <a:rPr lang="en-GB" sz="1600" b="1" dirty="0" err="1">
                <a:solidFill>
                  <a:srgbClr val="293949"/>
                </a:solidFill>
                <a:latin typeface="Poppins"/>
                <a:ea typeface="Poppins"/>
                <a:cs typeface="Poppins"/>
                <a:sym typeface="Poppins"/>
              </a:rPr>
              <a:t>planète</a:t>
            </a:r>
            <a:r>
              <a:rPr lang="en-GB" sz="1600" b="1" dirty="0">
                <a:solidFill>
                  <a:srgbClr val="293949"/>
                </a:solidFill>
                <a:latin typeface="Poppins"/>
                <a:ea typeface="Poppins"/>
                <a:cs typeface="Poppins"/>
                <a:sym typeface="Poppins"/>
              </a:rPr>
              <a:t> (</a:t>
            </a:r>
            <a:r>
              <a:rPr lang="en-GB" sz="1600" b="1" dirty="0" err="1">
                <a:solidFill>
                  <a:srgbClr val="293949"/>
                </a:solidFill>
                <a:latin typeface="Poppins"/>
                <a:ea typeface="Poppins"/>
                <a:cs typeface="Poppins"/>
                <a:sym typeface="Poppins"/>
              </a:rPr>
              <a:t>système</a:t>
            </a:r>
            <a:r>
              <a:rPr lang="en-GB" sz="1600" b="1" dirty="0">
                <a:solidFill>
                  <a:srgbClr val="293949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600" b="1" dirty="0" err="1">
                <a:solidFill>
                  <a:srgbClr val="293949"/>
                </a:solidFill>
                <a:latin typeface="Poppins"/>
                <a:ea typeface="Poppins"/>
                <a:cs typeface="Poppins"/>
                <a:sym typeface="Poppins"/>
              </a:rPr>
              <a:t>terrestre</a:t>
            </a:r>
            <a:r>
              <a:rPr lang="en-GB" sz="1600" b="1" dirty="0">
                <a:solidFill>
                  <a:srgbClr val="293949"/>
                </a:solidFill>
                <a:latin typeface="Poppins"/>
                <a:ea typeface="Poppins"/>
                <a:cs typeface="Poppins"/>
                <a:sym typeface="Poppins"/>
              </a:rPr>
              <a:t>)</a:t>
            </a:r>
            <a:r>
              <a:rPr lang="en-GB" sz="1600" dirty="0">
                <a:solidFill>
                  <a:srgbClr val="293949"/>
                </a:solidFill>
                <a:latin typeface="Poppins Light"/>
                <a:ea typeface="Poppins Light"/>
                <a:cs typeface="Poppins Light"/>
                <a:sym typeface="Poppins Light"/>
              </a:rPr>
              <a:t>, les </a:t>
            </a:r>
            <a:r>
              <a:rPr lang="en-GB" sz="1600" dirty="0" err="1">
                <a:solidFill>
                  <a:srgbClr val="293949"/>
                </a:solidFill>
                <a:latin typeface="Poppins Light"/>
                <a:ea typeface="Poppins Light"/>
                <a:cs typeface="Poppins Light"/>
                <a:sym typeface="Poppins Light"/>
              </a:rPr>
              <a:t>principaux</a:t>
            </a:r>
            <a:r>
              <a:rPr lang="en-GB" sz="1600" dirty="0">
                <a:solidFill>
                  <a:srgbClr val="293949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GB" sz="1600" dirty="0" err="1">
                <a:solidFill>
                  <a:srgbClr val="293949"/>
                </a:solidFill>
                <a:latin typeface="Poppins Light"/>
                <a:ea typeface="Poppins Light"/>
                <a:cs typeface="Poppins Light"/>
                <a:sym typeface="Poppins Light"/>
              </a:rPr>
              <a:t>fondements</a:t>
            </a:r>
            <a:r>
              <a:rPr lang="en-GB" sz="1600" dirty="0">
                <a:solidFill>
                  <a:srgbClr val="293949"/>
                </a:solidFill>
                <a:latin typeface="Poppins Light"/>
                <a:ea typeface="Poppins Light"/>
                <a:cs typeface="Poppins Light"/>
                <a:sym typeface="Poppins Light"/>
              </a:rPr>
              <a:t> du </a:t>
            </a:r>
            <a:r>
              <a:rPr lang="en-GB" sz="1600" b="1" dirty="0">
                <a:solidFill>
                  <a:srgbClr val="293949"/>
                </a:solidFill>
                <a:latin typeface="Poppins"/>
                <a:ea typeface="Poppins"/>
                <a:cs typeface="Poppins"/>
                <a:sym typeface="Poppins"/>
              </a:rPr>
              <a:t>bien-</a:t>
            </a:r>
            <a:r>
              <a:rPr lang="en-GB" sz="1600" b="1" dirty="0" err="1">
                <a:solidFill>
                  <a:srgbClr val="293949"/>
                </a:solidFill>
                <a:latin typeface="Poppins"/>
                <a:ea typeface="Poppins"/>
                <a:cs typeface="Poppins"/>
                <a:sym typeface="Poppins"/>
              </a:rPr>
              <a:t>être</a:t>
            </a:r>
            <a:r>
              <a:rPr lang="en-GB" sz="1600" b="1" dirty="0">
                <a:solidFill>
                  <a:srgbClr val="293949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600" b="1" dirty="0" err="1">
                <a:solidFill>
                  <a:srgbClr val="293949"/>
                </a:solidFill>
                <a:latin typeface="Poppins"/>
                <a:ea typeface="Poppins"/>
                <a:cs typeface="Poppins"/>
                <a:sym typeface="Poppins"/>
              </a:rPr>
              <a:t>humain</a:t>
            </a:r>
            <a:r>
              <a:rPr lang="en-GB" sz="1600" b="1" dirty="0">
                <a:solidFill>
                  <a:srgbClr val="293949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600" dirty="0">
                <a:solidFill>
                  <a:srgbClr val="293949"/>
                </a:solidFill>
                <a:latin typeface="Poppins Light"/>
                <a:ea typeface="Poppins Light"/>
                <a:cs typeface="Poppins Light"/>
                <a:sym typeface="Poppins Light"/>
              </a:rPr>
              <a:t>et les multiples </a:t>
            </a:r>
            <a:r>
              <a:rPr lang="en-GB" sz="1600" b="1" dirty="0">
                <a:solidFill>
                  <a:srgbClr val="293949"/>
                </a:solidFill>
                <a:latin typeface="Poppins"/>
                <a:ea typeface="Poppins"/>
                <a:cs typeface="Poppins"/>
                <a:sym typeface="Poppins"/>
              </a:rPr>
              <a:t>liens </a:t>
            </a:r>
            <a:r>
              <a:rPr lang="en-GB" sz="1600" dirty="0" err="1">
                <a:solidFill>
                  <a:srgbClr val="293949"/>
                </a:solidFill>
                <a:latin typeface="Poppins Light"/>
                <a:ea typeface="Poppins Light"/>
                <a:cs typeface="Poppins Light"/>
                <a:sym typeface="Poppins Light"/>
              </a:rPr>
              <a:t>existant</a:t>
            </a:r>
            <a:r>
              <a:rPr lang="en-GB" sz="1600" dirty="0">
                <a:solidFill>
                  <a:srgbClr val="293949"/>
                </a:solidFill>
                <a:latin typeface="Poppins Light"/>
                <a:ea typeface="Poppins Light"/>
                <a:cs typeface="Poppins Light"/>
                <a:sym typeface="Poppins Light"/>
              </a:rPr>
              <a:t> entre </a:t>
            </a:r>
            <a:r>
              <a:rPr lang="en-GB" sz="1600" dirty="0" err="1">
                <a:solidFill>
                  <a:srgbClr val="293949"/>
                </a:solidFill>
                <a:latin typeface="Poppins Light"/>
                <a:ea typeface="Poppins Light"/>
                <a:cs typeface="Poppins Light"/>
                <a:sym typeface="Poppins Light"/>
              </a:rPr>
              <a:t>ces</a:t>
            </a:r>
            <a:r>
              <a:rPr lang="en-GB" sz="1600" dirty="0">
                <a:solidFill>
                  <a:srgbClr val="293949"/>
                </a:solidFill>
                <a:latin typeface="Poppins Light"/>
                <a:ea typeface="Poppins Light"/>
                <a:cs typeface="Poppins Light"/>
                <a:sym typeface="Poppins Light"/>
              </a:rPr>
              <a:t> dimensions. </a:t>
            </a:r>
            <a:endParaRPr sz="1600" dirty="0">
              <a:solidFill>
                <a:srgbClr val="293949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293949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>
              <a:lnSpc>
                <a:spcPct val="115000"/>
              </a:lnSpc>
            </a:pPr>
            <a:r>
              <a:rPr lang="en-GB" sz="1600" dirty="0" err="1">
                <a:solidFill>
                  <a:srgbClr val="293949"/>
                </a:solidFill>
                <a:latin typeface="Poppins Light"/>
                <a:ea typeface="Poppins Light"/>
                <a:cs typeface="Poppins Light"/>
                <a:sym typeface="Poppins Light"/>
              </a:rPr>
              <a:t>Tous</a:t>
            </a:r>
            <a:r>
              <a:rPr lang="en-GB" sz="1600" dirty="0">
                <a:solidFill>
                  <a:srgbClr val="293949"/>
                </a:solidFill>
                <a:latin typeface="Poppins Light"/>
                <a:ea typeface="Poppins Light"/>
                <a:cs typeface="Poppins Light"/>
                <a:sym typeface="Poppins Light"/>
              </a:rPr>
              <a:t> les </a:t>
            </a:r>
            <a:r>
              <a:rPr lang="en-GB" sz="1600" dirty="0" err="1">
                <a:solidFill>
                  <a:srgbClr val="293949"/>
                </a:solidFill>
                <a:latin typeface="Poppins Light"/>
                <a:ea typeface="Poppins Light"/>
                <a:cs typeface="Poppins Light"/>
                <a:sym typeface="Poppins Light"/>
              </a:rPr>
              <a:t>individus</a:t>
            </a:r>
            <a:r>
              <a:rPr lang="en-GB" sz="1600" dirty="0">
                <a:solidFill>
                  <a:srgbClr val="293949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GB" sz="1600" dirty="0" err="1">
                <a:solidFill>
                  <a:srgbClr val="293949"/>
                </a:solidFill>
                <a:latin typeface="Poppins Light"/>
                <a:ea typeface="Poppins Light"/>
                <a:cs typeface="Poppins Light"/>
                <a:sym typeface="Poppins Light"/>
              </a:rPr>
              <a:t>devraient</a:t>
            </a:r>
            <a:r>
              <a:rPr lang="en-GB" sz="1600" dirty="0">
                <a:solidFill>
                  <a:srgbClr val="293949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GB" sz="1600" dirty="0" err="1">
                <a:solidFill>
                  <a:srgbClr val="293949"/>
                </a:solidFill>
                <a:latin typeface="Poppins Light"/>
                <a:ea typeface="Poppins Light"/>
                <a:cs typeface="Poppins Light"/>
                <a:sym typeface="Poppins Light"/>
              </a:rPr>
              <a:t>également</a:t>
            </a:r>
            <a:r>
              <a:rPr lang="en-GB" sz="1600" dirty="0">
                <a:solidFill>
                  <a:srgbClr val="293949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GB" sz="1600" dirty="0" err="1">
                <a:solidFill>
                  <a:srgbClr val="293949"/>
                </a:solidFill>
                <a:latin typeface="Poppins Light"/>
                <a:ea typeface="Poppins Light"/>
                <a:cs typeface="Poppins Light"/>
                <a:sym typeface="Poppins Light"/>
              </a:rPr>
              <a:t>connaître</a:t>
            </a:r>
            <a:r>
              <a:rPr lang="en-GB" sz="1600" dirty="0">
                <a:solidFill>
                  <a:srgbClr val="293949"/>
                </a:solidFill>
                <a:latin typeface="Poppins Light"/>
                <a:ea typeface="Poppins Light"/>
                <a:cs typeface="Poppins Light"/>
                <a:sym typeface="Poppins Light"/>
              </a:rPr>
              <a:t> et </a:t>
            </a:r>
            <a:r>
              <a:rPr lang="en-GB" sz="1600" dirty="0" err="1">
                <a:solidFill>
                  <a:srgbClr val="293949"/>
                </a:solidFill>
                <a:latin typeface="Poppins Light"/>
                <a:ea typeface="Poppins Light"/>
                <a:cs typeface="Poppins Light"/>
                <a:sym typeface="Poppins Light"/>
              </a:rPr>
              <a:t>comprendre</a:t>
            </a:r>
            <a:r>
              <a:rPr lang="en-GB" sz="1600" dirty="0">
                <a:solidFill>
                  <a:srgbClr val="293949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GB" sz="1600" dirty="0" err="1">
                <a:solidFill>
                  <a:srgbClr val="293949"/>
                </a:solidFill>
                <a:latin typeface="Poppins Light"/>
                <a:ea typeface="Poppins Light"/>
                <a:cs typeface="Poppins Light"/>
                <a:sym typeface="Poppins Light"/>
              </a:rPr>
              <a:t>l'importance</a:t>
            </a:r>
            <a:r>
              <a:rPr lang="en-GB" sz="1600" dirty="0">
                <a:solidFill>
                  <a:srgbClr val="293949"/>
                </a:solidFill>
                <a:latin typeface="Poppins Light"/>
                <a:ea typeface="Poppins Light"/>
                <a:cs typeface="Poppins Light"/>
                <a:sym typeface="Poppins Light"/>
              </a:rPr>
              <a:t> des </a:t>
            </a:r>
            <a:r>
              <a:rPr lang="en-GB" sz="1600" b="1" dirty="0">
                <a:solidFill>
                  <a:srgbClr val="293949"/>
                </a:solidFill>
                <a:latin typeface="Poppins"/>
                <a:ea typeface="Poppins Light"/>
                <a:cs typeface="Poppins"/>
                <a:sym typeface="Poppins"/>
              </a:rPr>
              <a:t>leviers </a:t>
            </a:r>
            <a:r>
              <a:rPr lang="en-GB" sz="1600" b="1" dirty="0" err="1">
                <a:solidFill>
                  <a:srgbClr val="293949"/>
                </a:solidFill>
                <a:latin typeface="Poppins"/>
                <a:ea typeface="Poppins Light"/>
                <a:cs typeface="Poppins"/>
                <a:sym typeface="Poppins"/>
              </a:rPr>
              <a:t>d'action</a:t>
            </a:r>
            <a:r>
              <a:rPr lang="en-GB" sz="1600" b="1" dirty="0">
                <a:solidFill>
                  <a:srgbClr val="293949"/>
                </a:solidFill>
                <a:latin typeface="Poppins"/>
                <a:ea typeface="Poppins Light"/>
                <a:cs typeface="Poppins"/>
                <a:sym typeface="Poppins"/>
              </a:rPr>
              <a:t>, </a:t>
            </a:r>
            <a:r>
              <a:rPr lang="en-GB" sz="1600" dirty="0">
                <a:solidFill>
                  <a:srgbClr val="293949"/>
                </a:solidFill>
                <a:latin typeface="Poppins"/>
                <a:ea typeface="Poppins Light"/>
                <a:cs typeface="Poppins"/>
                <a:sym typeface="Poppins"/>
              </a:rPr>
              <a:t>des</a:t>
            </a:r>
            <a:r>
              <a:rPr lang="en-GB" sz="1600" b="1" dirty="0">
                <a:solidFill>
                  <a:srgbClr val="293949"/>
                </a:solidFill>
                <a:latin typeface="Poppins"/>
                <a:ea typeface="Poppins Light"/>
                <a:cs typeface="Poppins"/>
                <a:sym typeface="Poppins"/>
              </a:rPr>
              <a:t> </a:t>
            </a:r>
            <a:r>
              <a:rPr lang="en-GB" sz="1600" dirty="0">
                <a:solidFill>
                  <a:srgbClr val="293949"/>
                </a:solidFill>
                <a:latin typeface="Poppins Light"/>
                <a:ea typeface="Poppins Light"/>
                <a:cs typeface="Poppins Light"/>
                <a:sym typeface="Poppins Light"/>
              </a:rPr>
              <a:t>forces qui </a:t>
            </a:r>
            <a:r>
              <a:rPr lang="en-GB" sz="1600" dirty="0" err="1">
                <a:solidFill>
                  <a:srgbClr val="293949"/>
                </a:solidFill>
                <a:latin typeface="Poppins Light"/>
                <a:ea typeface="Poppins Light"/>
                <a:cs typeface="Poppins Light"/>
                <a:sym typeface="Poppins Light"/>
              </a:rPr>
              <a:t>interagissent</a:t>
            </a:r>
            <a:r>
              <a:rPr lang="en-GB" sz="1600" dirty="0">
                <a:solidFill>
                  <a:srgbClr val="293949"/>
                </a:solidFill>
                <a:latin typeface="Poppins Light"/>
                <a:ea typeface="Poppins Light"/>
                <a:cs typeface="Poppins Light"/>
                <a:sym typeface="Poppins Light"/>
              </a:rPr>
              <a:t> sur </a:t>
            </a:r>
            <a:r>
              <a:rPr lang="en-GB" sz="1600" dirty="0" err="1">
                <a:solidFill>
                  <a:srgbClr val="293949"/>
                </a:solidFill>
                <a:latin typeface="Poppins Light"/>
                <a:ea typeface="Poppins Light"/>
                <a:cs typeface="Poppins Light"/>
                <a:sym typeface="Poppins Light"/>
              </a:rPr>
              <a:t>toutes</a:t>
            </a:r>
            <a:r>
              <a:rPr lang="en-GB" sz="1600" dirty="0">
                <a:solidFill>
                  <a:srgbClr val="293949"/>
                </a:solidFill>
                <a:latin typeface="Poppins Light"/>
                <a:ea typeface="Poppins Light"/>
                <a:cs typeface="Poppins Light"/>
                <a:sym typeface="Poppins Light"/>
              </a:rPr>
              <a:t> les dimensions de la </a:t>
            </a:r>
            <a:r>
              <a:rPr lang="en-GB" sz="1600" dirty="0" err="1">
                <a:solidFill>
                  <a:srgbClr val="293949"/>
                </a:solidFill>
                <a:latin typeface="Poppins Light"/>
                <a:ea typeface="Poppins Light"/>
                <a:cs typeface="Poppins Light"/>
                <a:sym typeface="Poppins Light"/>
              </a:rPr>
              <a:t>durabilité</a:t>
            </a:r>
            <a:r>
              <a:rPr lang="en-GB" sz="1600" dirty="0">
                <a:solidFill>
                  <a:srgbClr val="293949"/>
                </a:solidFill>
                <a:latin typeface="Poppins Light"/>
                <a:ea typeface="Poppins Light"/>
                <a:cs typeface="Poppins Light"/>
                <a:sym typeface="Poppins Light"/>
              </a:rPr>
              <a:t> et qui </a:t>
            </a:r>
            <a:r>
              <a:rPr lang="en-GB" sz="1600" dirty="0" err="1">
                <a:solidFill>
                  <a:srgbClr val="293949"/>
                </a:solidFill>
                <a:latin typeface="Poppins Light"/>
                <a:ea typeface="Poppins Light"/>
                <a:cs typeface="Poppins Light"/>
                <a:sym typeface="Poppins Light"/>
              </a:rPr>
              <a:t>peuvent</a:t>
            </a:r>
            <a:r>
              <a:rPr lang="en-GB" sz="1600" dirty="0">
                <a:solidFill>
                  <a:srgbClr val="293949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GB" sz="1600" dirty="0" err="1">
                <a:solidFill>
                  <a:srgbClr val="293949"/>
                </a:solidFill>
                <a:latin typeface="Poppins Light"/>
                <a:ea typeface="Poppins Light"/>
                <a:cs typeface="Poppins Light"/>
                <a:sym typeface="Poppins Light"/>
              </a:rPr>
              <a:t>être</a:t>
            </a:r>
            <a:r>
              <a:rPr lang="en-GB" sz="1600" dirty="0">
                <a:solidFill>
                  <a:srgbClr val="293949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GB" sz="1600" dirty="0" err="1">
                <a:solidFill>
                  <a:srgbClr val="293949"/>
                </a:solidFill>
                <a:latin typeface="Poppins Light"/>
                <a:ea typeface="Poppins Light"/>
                <a:cs typeface="Poppins Light"/>
                <a:sym typeface="Poppins Light"/>
              </a:rPr>
              <a:t>exploitées</a:t>
            </a:r>
            <a:r>
              <a:rPr lang="en-GB" sz="1600" dirty="0">
                <a:solidFill>
                  <a:srgbClr val="293949"/>
                </a:solidFill>
                <a:latin typeface="Poppins Light"/>
                <a:ea typeface="Poppins Light"/>
                <a:cs typeface="Poppins Light"/>
                <a:sym typeface="Poppins Light"/>
              </a:rPr>
              <a:t> pour </a:t>
            </a:r>
            <a:r>
              <a:rPr lang="en-GB" sz="1600" dirty="0" err="1">
                <a:solidFill>
                  <a:srgbClr val="293949"/>
                </a:solidFill>
                <a:latin typeface="Poppins Light"/>
                <a:ea typeface="Poppins Light"/>
                <a:cs typeface="Poppins Light"/>
                <a:sym typeface="Poppins Light"/>
              </a:rPr>
              <a:t>construire</a:t>
            </a:r>
            <a:r>
              <a:rPr lang="en-GB" sz="1600" dirty="0">
                <a:solidFill>
                  <a:srgbClr val="293949"/>
                </a:solidFill>
                <a:latin typeface="Poppins Light"/>
                <a:ea typeface="Poppins Light"/>
                <a:cs typeface="Poppins Light"/>
                <a:sym typeface="Poppins Light"/>
              </a:rPr>
              <a:t> un avenir durable.</a:t>
            </a:r>
            <a:endParaRPr lang="en-GB" sz="1600" dirty="0">
              <a:solidFill>
                <a:srgbClr val="293949"/>
              </a:solidFill>
              <a:latin typeface="Poppins Light"/>
              <a:ea typeface="Poppins Light"/>
              <a:cs typeface="Poppins Light"/>
            </a:endParaRPr>
          </a:p>
        </p:txBody>
      </p:sp>
      <p:pic>
        <p:nvPicPr>
          <p:cNvPr id="7" name="Google Shape;238;g17e0bfdbd35_1_64">
            <a:extLst>
              <a:ext uri="{FF2B5EF4-FFF2-40B4-BE49-F238E27FC236}">
                <a16:creationId xmlns:a16="http://schemas.microsoft.com/office/drawing/2014/main" id="{7CF0B299-A513-574E-BABD-EC7339DBA38B}"/>
              </a:ext>
            </a:extLst>
          </p:cNvPr>
          <p:cNvPicPr preferRelativeResize="0"/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20700" y="1671205"/>
            <a:ext cx="7115965" cy="3994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A yellow rectangular object on a black background&#10;&#10;Description automatically generated">
            <a:extLst>
              <a:ext uri="{FF2B5EF4-FFF2-40B4-BE49-F238E27FC236}">
                <a16:creationId xmlns:a16="http://schemas.microsoft.com/office/drawing/2014/main" id="{836DE876-545A-403C-07B6-37EB2C202B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025029">
            <a:off x="4387085" y="405775"/>
            <a:ext cx="1117600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864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4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ack background with a line&#10;&#10;Description automatically generated">
            <a:extLst>
              <a:ext uri="{FF2B5EF4-FFF2-40B4-BE49-F238E27FC236}">
                <a16:creationId xmlns:a16="http://schemas.microsoft.com/office/drawing/2014/main" id="{085D4A23-7D83-5940-8F8D-A44BF80104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2899316"/>
            <a:ext cx="12192000" cy="2174487"/>
          </a:xfrm>
          <a:prstGeom prst="rect">
            <a:avLst/>
          </a:prstGeom>
        </p:spPr>
      </p:pic>
      <p:sp>
        <p:nvSpPr>
          <p:cNvPr id="13" name="Google Shape;186;g15242a77301_0_36">
            <a:extLst>
              <a:ext uri="{FF2B5EF4-FFF2-40B4-BE49-F238E27FC236}">
                <a16:creationId xmlns:a16="http://schemas.microsoft.com/office/drawing/2014/main" id="{8EAFF963-2104-604F-82EA-0D0FF7175021}"/>
              </a:ext>
            </a:extLst>
          </p:cNvPr>
          <p:cNvSpPr txBox="1"/>
          <p:nvPr/>
        </p:nvSpPr>
        <p:spPr>
          <a:xfrm>
            <a:off x="621148" y="957966"/>
            <a:ext cx="11020294" cy="637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14999"/>
              </a:lnSpc>
            </a:pPr>
            <a:r>
              <a:rPr lang="fr-FR" sz="3600" b="1">
                <a:solidFill>
                  <a:srgbClr val="233646"/>
                </a:solidFill>
                <a:latin typeface="Poppins"/>
                <a:ea typeface="Poppins"/>
                <a:cs typeface="Poppins"/>
                <a:sym typeface="Poppins"/>
              </a:rPr>
              <a:t>Confiance et soutien d'experts</a:t>
            </a:r>
            <a:endParaRPr lang="fr-FR" sz="3600" b="1">
              <a:solidFill>
                <a:srgbClr val="233646"/>
              </a:solidFill>
              <a:latin typeface="Poppins"/>
              <a:cs typeface="Poppins"/>
            </a:endParaRPr>
          </a:p>
        </p:txBody>
      </p:sp>
      <p:pic>
        <p:nvPicPr>
          <p:cNvPr id="15" name="Picture 14" descr="A yellow rectangular object on a black background&#10;&#10;Description automatically generated">
            <a:extLst>
              <a:ext uri="{FF2B5EF4-FFF2-40B4-BE49-F238E27FC236}">
                <a16:creationId xmlns:a16="http://schemas.microsoft.com/office/drawing/2014/main" id="{EC5EDD88-2C2E-8A48-A3C5-C38784BFE4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3881" y="272675"/>
            <a:ext cx="1117600" cy="6350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49701D46-4305-4D4E-AD0F-1F9AFB4FD3A8}"/>
              </a:ext>
            </a:extLst>
          </p:cNvPr>
          <p:cNvGrpSpPr/>
          <p:nvPr/>
        </p:nvGrpSpPr>
        <p:grpSpPr>
          <a:xfrm>
            <a:off x="649215" y="2017059"/>
            <a:ext cx="3058903" cy="4289612"/>
            <a:chOff x="4563230" y="2017059"/>
            <a:chExt cx="3058903" cy="4289612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A0E4D336-5A5A-084C-98C4-8AA7AC6A93BC}"/>
                </a:ext>
              </a:extLst>
            </p:cNvPr>
            <p:cNvSpPr/>
            <p:nvPr/>
          </p:nvSpPr>
          <p:spPr>
            <a:xfrm>
              <a:off x="4563230" y="2017059"/>
              <a:ext cx="3058903" cy="428961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1200"/>
                </a:spcAft>
                <a:buClrTx/>
                <a:buSzTx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C3946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endParaRPr>
            </a:p>
          </p:txBody>
        </p:sp>
        <p:sp>
          <p:nvSpPr>
            <p:cNvPr id="17" name="Google Shape;186;g15242a77301_0_36">
              <a:extLst>
                <a:ext uri="{FF2B5EF4-FFF2-40B4-BE49-F238E27FC236}">
                  <a16:creationId xmlns:a16="http://schemas.microsoft.com/office/drawing/2014/main" id="{022593E8-9235-3E4C-ABA9-5AF6EEA095B0}"/>
                </a:ext>
              </a:extLst>
            </p:cNvPr>
            <p:cNvSpPr txBox="1"/>
            <p:nvPr/>
          </p:nvSpPr>
          <p:spPr>
            <a:xfrm>
              <a:off x="4739352" y="2163474"/>
              <a:ext cx="2880000" cy="4247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>
                <a:lnSpc>
                  <a:spcPct val="114999"/>
                </a:lnSpc>
              </a:pPr>
              <a:r>
                <a:rPr lang="fr-FR" sz="2400" b="1">
                  <a:solidFill>
                    <a:srgbClr val="0C8870"/>
                  </a:solidFill>
                  <a:latin typeface="Poppins"/>
                  <a:cs typeface="Poppins"/>
                  <a:sym typeface="Poppins"/>
                </a:rPr>
                <a:t>Développé</a:t>
              </a:r>
              <a:r>
                <a:rPr lang="en-GB" sz="2400" b="1">
                  <a:solidFill>
                    <a:srgbClr val="0C8870"/>
                  </a:solidFill>
                  <a:latin typeface="Poppins"/>
                  <a:cs typeface="Poppins"/>
                  <a:sym typeface="Poppins"/>
                </a:rPr>
                <a:t> avec</a:t>
              </a:r>
              <a:endParaRPr lang="fr-FR" sz="2400">
                <a:cs typeface="Calibri"/>
              </a:endParaRPr>
            </a:p>
          </p:txBody>
        </p:sp>
        <p:sp>
          <p:nvSpPr>
            <p:cNvPr id="18" name="ZoneTexte 23">
              <a:extLst>
                <a:ext uri="{FF2B5EF4-FFF2-40B4-BE49-F238E27FC236}">
                  <a16:creationId xmlns:a16="http://schemas.microsoft.com/office/drawing/2014/main" id="{E3A3D147-62A1-9049-B9B2-E71B3A2E23C5}"/>
                </a:ext>
              </a:extLst>
            </p:cNvPr>
            <p:cNvSpPr txBox="1"/>
            <p:nvPr/>
          </p:nvSpPr>
          <p:spPr>
            <a:xfrm>
              <a:off x="4691295" y="2740725"/>
              <a:ext cx="2880000" cy="1261884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fr-FR" sz="1600" b="1">
                  <a:solidFill>
                    <a:srgbClr val="0C8870"/>
                  </a:solidFill>
                  <a:latin typeface="Poppins"/>
                  <a:ea typeface="Poppins"/>
                  <a:cs typeface="Poppins"/>
                  <a:sym typeface="Poppins"/>
                </a:rPr>
                <a:t>70 représentants de réseaux universitaires, de réseaux d'étudiants et de chercheurs</a:t>
              </a:r>
              <a:endParaRPr lang="fr-FR"/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8D6D097B-E4BF-C649-9D87-8A26F5AD34D9}"/>
                </a:ext>
              </a:extLst>
            </p:cNvPr>
            <p:cNvGrpSpPr/>
            <p:nvPr/>
          </p:nvGrpSpPr>
          <p:grpSpPr>
            <a:xfrm>
              <a:off x="4910165" y="4305001"/>
              <a:ext cx="2371669" cy="1673518"/>
              <a:chOff x="4769779" y="4204301"/>
              <a:chExt cx="2801516" cy="1976832"/>
            </a:xfrm>
          </p:grpSpPr>
          <p:pic>
            <p:nvPicPr>
              <p:cNvPr id="19" name="Picture 8" descr="About | UNPRME">
                <a:extLst>
                  <a:ext uri="{FF2B5EF4-FFF2-40B4-BE49-F238E27FC236}">
                    <a16:creationId xmlns:a16="http://schemas.microsoft.com/office/drawing/2014/main" id="{A64AEF4D-98DA-D040-9CEE-D1BCC2D2362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69779" y="4204301"/>
                <a:ext cx="2711710" cy="72382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12" descr="Oikos International — Wikipédia">
                <a:extLst>
                  <a:ext uri="{FF2B5EF4-FFF2-40B4-BE49-F238E27FC236}">
                    <a16:creationId xmlns:a16="http://schemas.microsoft.com/office/drawing/2014/main" id="{5B64CFB0-C8C8-464F-BF92-032EC041EA9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33672" y="5075560"/>
                <a:ext cx="937623" cy="5180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14" descr="Home - Students Organizing for Sustainability International">
                <a:extLst>
                  <a:ext uri="{FF2B5EF4-FFF2-40B4-BE49-F238E27FC236}">
                    <a16:creationId xmlns:a16="http://schemas.microsoft.com/office/drawing/2014/main" id="{E36D1A3E-1BA6-0141-990F-904A5E9F97F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69779" y="5663086"/>
                <a:ext cx="1668877" cy="5180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6" descr="La Conférence des Grande Ecoles dévoile sa nouvelle identité visuelle -  Studyrama Grandes Ecoles">
                <a:extLst>
                  <a:ext uri="{FF2B5EF4-FFF2-40B4-BE49-F238E27FC236}">
                    <a16:creationId xmlns:a16="http://schemas.microsoft.com/office/drawing/2014/main" id="{D7E493FA-DC00-D74B-BB28-EF65AD0E47B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69779" y="4917101"/>
                <a:ext cx="1233519" cy="4527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3DCE605D-6835-9E4F-A5AD-AFC5786573C7}"/>
              </a:ext>
            </a:extLst>
          </p:cNvPr>
          <p:cNvSpPr/>
          <p:nvPr/>
        </p:nvSpPr>
        <p:spPr>
          <a:xfrm>
            <a:off x="4601843" y="2017059"/>
            <a:ext cx="3058903" cy="42896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2C3946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</p:txBody>
      </p:sp>
      <p:sp>
        <p:nvSpPr>
          <p:cNvPr id="23" name="Google Shape;186;g15242a77301_0_36">
            <a:extLst>
              <a:ext uri="{FF2B5EF4-FFF2-40B4-BE49-F238E27FC236}">
                <a16:creationId xmlns:a16="http://schemas.microsoft.com/office/drawing/2014/main" id="{C4E6E890-8996-BB45-BA95-21979348652B}"/>
              </a:ext>
            </a:extLst>
          </p:cNvPr>
          <p:cNvSpPr txBox="1"/>
          <p:nvPr/>
        </p:nvSpPr>
        <p:spPr>
          <a:xfrm>
            <a:off x="4710156" y="2164245"/>
            <a:ext cx="2880000" cy="42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14999"/>
              </a:lnSpc>
            </a:pPr>
            <a:r>
              <a:rPr lang="fr-FR" sz="2400" b="1">
                <a:solidFill>
                  <a:srgbClr val="BC7D4D"/>
                </a:solidFill>
                <a:latin typeface="Poppins"/>
                <a:cs typeface="Poppins"/>
                <a:sym typeface="Poppins"/>
              </a:rPr>
              <a:t>Approuvé </a:t>
            </a:r>
            <a:r>
              <a:rPr lang="en-GB" sz="2400" b="1">
                <a:solidFill>
                  <a:srgbClr val="BC7D4D"/>
                </a:solidFill>
                <a:latin typeface="Poppins"/>
                <a:cs typeface="Poppins"/>
                <a:sym typeface="Poppins"/>
              </a:rPr>
              <a:t>par</a:t>
            </a:r>
            <a:endParaRPr lang="fr-FR" sz="1600"/>
          </a:p>
        </p:txBody>
      </p:sp>
      <p:sp>
        <p:nvSpPr>
          <p:cNvPr id="24" name="ZoneTexte 25">
            <a:extLst>
              <a:ext uri="{FF2B5EF4-FFF2-40B4-BE49-F238E27FC236}">
                <a16:creationId xmlns:a16="http://schemas.microsoft.com/office/drawing/2014/main" id="{E0363678-8FCF-B848-A003-DFFA95194047}"/>
              </a:ext>
            </a:extLst>
          </p:cNvPr>
          <p:cNvSpPr txBox="1"/>
          <p:nvPr/>
        </p:nvSpPr>
        <p:spPr>
          <a:xfrm>
            <a:off x="4663396" y="2673372"/>
            <a:ext cx="2973520" cy="125701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fr-FR" sz="1600" b="1">
                <a:solidFill>
                  <a:srgbClr val="BC7D4D"/>
                </a:solidFill>
                <a:latin typeface="Poppins"/>
                <a:ea typeface="Poppins"/>
                <a:cs typeface="Poppins"/>
                <a:sym typeface="Poppins"/>
              </a:rPr>
              <a:t>les principaux organismes d'accréditation et de classement, ainsi que d'autres parties prenantes</a:t>
            </a:r>
            <a:endParaRPr lang="fr-FR"/>
          </a:p>
        </p:txBody>
      </p:sp>
      <p:pic>
        <p:nvPicPr>
          <p:cNvPr id="25" name="Picture 7" descr="A logo for a company&#10;&#10;Description automatically generated">
            <a:extLst>
              <a:ext uri="{FF2B5EF4-FFF2-40B4-BE49-F238E27FC236}">
                <a16:creationId xmlns:a16="http://schemas.microsoft.com/office/drawing/2014/main" id="{8A0ABA33-1A81-4E46-BADE-A9DC6F0B61A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507" b="89965" l="2750" r="97875">
                        <a14:foregroundMark x1="6875" y1="31514" x2="6875" y2="56866"/>
                        <a14:foregroundMark x1="16750" y1="31514" x2="16750" y2="57923"/>
                        <a14:foregroundMark x1="2750" y1="30810" x2="2750" y2="30810"/>
                        <a14:foregroundMark x1="30125" y1="34683" x2="30125" y2="34683"/>
                        <a14:foregroundMark x1="31375" y1="31690" x2="31375" y2="48239"/>
                        <a14:foregroundMark x1="75500" y1="35387" x2="41875" y2="35563"/>
                        <a14:foregroundMark x1="79125" y1="47007" x2="42125" y2="46655"/>
                        <a14:foregroundMark x1="44875" y1="50176" x2="58250" y2="50528"/>
                        <a14:foregroundMark x1="48500" y1="31162" x2="69500" y2="31514"/>
                        <a14:foregroundMark x1="41375" y1="62500" x2="89375" y2="62676"/>
                        <a14:foregroundMark x1="89375" y1="62676" x2="97875" y2="62500"/>
                        <a14:backgroundMark x1="9625" y1="11444" x2="69250" y2="11796"/>
                        <a14:backgroundMark x1="12125" y1="12148" x2="93625" y2="13556"/>
                        <a14:backgroundMark x1="93625" y1="13556" x2="94625" y2="140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7201" y="4645914"/>
            <a:ext cx="1515826" cy="1073710"/>
          </a:xfrm>
          <a:prstGeom prst="rect">
            <a:avLst/>
          </a:prstGeom>
        </p:spPr>
      </p:pic>
      <p:pic>
        <p:nvPicPr>
          <p:cNvPr id="26" name="Picture 4" descr="QS | A Leading Global Education Network">
            <a:extLst>
              <a:ext uri="{FF2B5EF4-FFF2-40B4-BE49-F238E27FC236}">
                <a16:creationId xmlns:a16="http://schemas.microsoft.com/office/drawing/2014/main" id="{6680F80F-96DD-7C46-BF1F-6E6541190D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201" t="14682" r="32273" b="14750"/>
          <a:stretch/>
        </p:blipFill>
        <p:spPr bwMode="auto">
          <a:xfrm>
            <a:off x="4938368" y="3902902"/>
            <a:ext cx="713323" cy="708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ESDES Lyon Business School obtains the international accreditation AACSB  for 5 years - ESDES Business School">
            <a:extLst>
              <a:ext uri="{FF2B5EF4-FFF2-40B4-BE49-F238E27FC236}">
                <a16:creationId xmlns:a16="http://schemas.microsoft.com/office/drawing/2014/main" id="{90C40F31-F8D0-0842-895B-BF5051EB75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6753" y="4820886"/>
            <a:ext cx="644415" cy="904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AASHE Logo - The Association for the Advancement of ...">
            <a:extLst>
              <a:ext uri="{FF2B5EF4-FFF2-40B4-BE49-F238E27FC236}">
                <a16:creationId xmlns:a16="http://schemas.microsoft.com/office/drawing/2014/main" id="{A0C861F0-5B64-9341-887D-BFECDE0F0B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226" y="3863968"/>
            <a:ext cx="1072835" cy="847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EFMD Global logos - EFMD Global">
            <a:extLst>
              <a:ext uri="{FF2B5EF4-FFF2-40B4-BE49-F238E27FC236}">
                <a16:creationId xmlns:a16="http://schemas.microsoft.com/office/drawing/2014/main" id="{181C3C83-441F-9F4B-A537-EB0AB4D73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201" y="5436226"/>
            <a:ext cx="1305831" cy="796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9DE8629-9445-F141-A64D-70751C46949C}"/>
              </a:ext>
            </a:extLst>
          </p:cNvPr>
          <p:cNvGrpSpPr/>
          <p:nvPr/>
        </p:nvGrpSpPr>
        <p:grpSpPr>
          <a:xfrm>
            <a:off x="8483884" y="2017059"/>
            <a:ext cx="3058903" cy="4304005"/>
            <a:chOff x="8483884" y="2017059"/>
            <a:chExt cx="3058903" cy="4304005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2708155B-CCD2-CA47-98BD-52B43A76AC65}"/>
                </a:ext>
              </a:extLst>
            </p:cNvPr>
            <p:cNvGrpSpPr/>
            <p:nvPr/>
          </p:nvGrpSpPr>
          <p:grpSpPr>
            <a:xfrm>
              <a:off x="8483884" y="2017059"/>
              <a:ext cx="3058903" cy="4289612"/>
              <a:chOff x="621148" y="2017059"/>
              <a:chExt cx="3058903" cy="4289612"/>
            </a:xfrm>
          </p:grpSpPr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9DCE2C77-8436-7941-9F01-E67D7B0287A7}"/>
                  </a:ext>
                </a:extLst>
              </p:cNvPr>
              <p:cNvSpPr/>
              <p:nvPr/>
            </p:nvSpPr>
            <p:spPr>
              <a:xfrm>
                <a:off x="621148" y="2017059"/>
                <a:ext cx="3058903" cy="4289612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0" indent="0" algn="ctr">
                  <a:spcAft>
                    <a:spcPts val="1200"/>
                  </a:spcAft>
                  <a:buNone/>
                  <a:defRPr/>
                </a:pPr>
                <a:endParaRPr lang="en-GB" sz="1800">
                  <a:solidFill>
                    <a:srgbClr val="2C3946"/>
                  </a:solidFill>
                  <a:latin typeface="Poppins" pitchFamily="2" charset="77"/>
                  <a:cs typeface="Poppins" pitchFamily="2" charset="77"/>
                </a:endParaRPr>
              </a:p>
            </p:txBody>
          </p:sp>
          <p:sp>
            <p:nvSpPr>
              <p:cNvPr id="10" name="Google Shape;186;g15242a77301_0_36">
                <a:extLst>
                  <a:ext uri="{FF2B5EF4-FFF2-40B4-BE49-F238E27FC236}">
                    <a16:creationId xmlns:a16="http://schemas.microsoft.com/office/drawing/2014/main" id="{41265D0E-172B-0E43-843E-F11B7C33B094}"/>
                  </a:ext>
                </a:extLst>
              </p:cNvPr>
              <p:cNvSpPr txBox="1"/>
              <p:nvPr/>
            </p:nvSpPr>
            <p:spPr>
              <a:xfrm>
                <a:off x="698374" y="2192229"/>
                <a:ext cx="2981677" cy="4247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algn="ctr">
                  <a:lnSpc>
                    <a:spcPct val="115000"/>
                  </a:lnSpc>
                  <a:buClr>
                    <a:srgbClr val="000000"/>
                  </a:buClr>
                  <a:buSzPts val="3600"/>
                </a:pPr>
                <a:r>
                  <a:rPr lang="fr-FR" sz="2400" b="1">
                    <a:solidFill>
                      <a:srgbClr val="2D3948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Utilisé</a:t>
                </a:r>
                <a:r>
                  <a:rPr lang="en-GB" sz="2400" b="1">
                    <a:solidFill>
                      <a:srgbClr val="2D3948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 par</a:t>
                </a:r>
                <a:endParaRPr lang="en-GB" b="1">
                  <a:solidFill>
                    <a:srgbClr val="2D3948"/>
                  </a:solidFill>
                  <a:latin typeface="Poppins"/>
                  <a:ea typeface="Poppins"/>
                  <a:cs typeface="Poppins"/>
                </a:endParaRPr>
              </a:p>
            </p:txBody>
          </p:sp>
        </p:grpSp>
        <p:sp>
          <p:nvSpPr>
            <p:cNvPr id="33" name="ZoneTexte 25">
              <a:extLst>
                <a:ext uri="{FF2B5EF4-FFF2-40B4-BE49-F238E27FC236}">
                  <a16:creationId xmlns:a16="http://schemas.microsoft.com/office/drawing/2014/main" id="{8D61D629-2097-5449-BF2B-74A2EF098B6D}"/>
                </a:ext>
              </a:extLst>
            </p:cNvPr>
            <p:cNvSpPr txBox="1"/>
            <p:nvPr/>
          </p:nvSpPr>
          <p:spPr>
            <a:xfrm>
              <a:off x="8526575" y="2573927"/>
              <a:ext cx="2973520" cy="1257780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algn="ctr">
                <a:lnSpc>
                  <a:spcPct val="120000"/>
                </a:lnSpc>
                <a:buClr>
                  <a:srgbClr val="000000"/>
                </a:buClr>
                <a:buSzPts val="3600"/>
              </a:pPr>
              <a:r>
                <a:rPr lang="fr-FR" sz="1600" b="1">
                  <a:solidFill>
                    <a:srgbClr val="233646"/>
                  </a:solidFill>
                  <a:latin typeface="Poppins"/>
                  <a:ea typeface="Poppins"/>
                  <a:cs typeface="Poppins"/>
                  <a:sym typeface="Poppins"/>
                </a:rPr>
                <a:t>Des dizaines d'Universités, écoles de commerce et d'ingénieurs dans le monde</a:t>
              </a:r>
              <a:endParaRPr lang="en-GB" sz="1600" b="1">
                <a:solidFill>
                  <a:srgbClr val="233646"/>
                </a:solidFill>
                <a:latin typeface="Poppins"/>
                <a:ea typeface="Poppins"/>
                <a:cs typeface="Poppins"/>
              </a:endParaRPr>
            </a:p>
          </p:txBody>
        </p:sp>
        <p:pic>
          <p:nvPicPr>
            <p:cNvPr id="40" name="Image 3" descr="Une image contenant texte&#10;&#10;Description générée automatiquement">
              <a:extLst>
                <a:ext uri="{FF2B5EF4-FFF2-40B4-BE49-F238E27FC236}">
                  <a16:creationId xmlns:a16="http://schemas.microsoft.com/office/drawing/2014/main" id="{5C80CF14-0935-7744-8729-3C04001C8F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/>
            <a:srcRect l="6262" t="29874" r="6703" b="29839"/>
            <a:stretch/>
          </p:blipFill>
          <p:spPr>
            <a:xfrm>
              <a:off x="10185098" y="5089024"/>
              <a:ext cx="1171529" cy="560267"/>
            </a:xfrm>
            <a:prstGeom prst="rect">
              <a:avLst/>
            </a:prstGeom>
          </p:spPr>
        </p:pic>
        <p:pic>
          <p:nvPicPr>
            <p:cNvPr id="41" name="Image 12">
              <a:extLst>
                <a:ext uri="{FF2B5EF4-FFF2-40B4-BE49-F238E27FC236}">
                  <a16:creationId xmlns:a16="http://schemas.microsoft.com/office/drawing/2014/main" id="{95C72287-8F41-8D43-B950-CAE293F0601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9451837" y="4295850"/>
              <a:ext cx="454648" cy="668595"/>
            </a:xfrm>
            <a:prstGeom prst="rect">
              <a:avLst/>
            </a:prstGeom>
          </p:spPr>
        </p:pic>
        <p:pic>
          <p:nvPicPr>
            <p:cNvPr id="42" name="Image 21" descr="Une image contenant logo&#10;&#10;Description générée automatiquement">
              <a:extLst>
                <a:ext uri="{FF2B5EF4-FFF2-40B4-BE49-F238E27FC236}">
                  <a16:creationId xmlns:a16="http://schemas.microsoft.com/office/drawing/2014/main" id="{6DC4C4FC-1067-6D41-8B43-8E03C1E9BC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/>
            <a:srcRect t="9330" b="8297"/>
            <a:stretch/>
          </p:blipFill>
          <p:spPr>
            <a:xfrm>
              <a:off x="10031363" y="4310925"/>
              <a:ext cx="767168" cy="638444"/>
            </a:xfrm>
            <a:prstGeom prst="rect">
              <a:avLst/>
            </a:prstGeom>
          </p:spPr>
        </p:pic>
        <p:pic>
          <p:nvPicPr>
            <p:cNvPr id="43" name="Image 22" descr="Une image contenant texte, clipart&#10;&#10;Description générée automatiquement">
              <a:extLst>
                <a:ext uri="{FF2B5EF4-FFF2-40B4-BE49-F238E27FC236}">
                  <a16:creationId xmlns:a16="http://schemas.microsoft.com/office/drawing/2014/main" id="{CA3B4A46-80B5-F24C-9A20-D02F5FA882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8666832" y="3794630"/>
              <a:ext cx="1019539" cy="364941"/>
            </a:xfrm>
            <a:prstGeom prst="rect">
              <a:avLst/>
            </a:prstGeom>
          </p:spPr>
        </p:pic>
        <p:pic>
          <p:nvPicPr>
            <p:cNvPr id="44" name="Picture 43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A3EC66A1-DCBA-1A43-8286-487FC8B140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9910137" y="3754327"/>
              <a:ext cx="1547142" cy="572442"/>
            </a:xfrm>
            <a:prstGeom prst="rect">
              <a:avLst/>
            </a:prstGeom>
          </p:spPr>
        </p:pic>
        <p:pic>
          <p:nvPicPr>
            <p:cNvPr id="45" name="Image 7">
              <a:extLst>
                <a:ext uri="{FF2B5EF4-FFF2-40B4-BE49-F238E27FC236}">
                  <a16:creationId xmlns:a16="http://schemas.microsoft.com/office/drawing/2014/main" id="{5D157621-E792-9B4A-BB42-791163C077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rcRect/>
            <a:stretch/>
          </p:blipFill>
          <p:spPr>
            <a:xfrm>
              <a:off x="10889544" y="4348863"/>
              <a:ext cx="549486" cy="562569"/>
            </a:xfrm>
            <a:prstGeom prst="rect">
              <a:avLst/>
            </a:prstGeom>
          </p:spPr>
        </p:pic>
        <p:pic>
          <p:nvPicPr>
            <p:cNvPr id="46" name="Image 31" descr="Une image contenant texte, capture d’écran, Police, Graphique&#10;&#10;Description générée automatiquement">
              <a:extLst>
                <a:ext uri="{FF2B5EF4-FFF2-40B4-BE49-F238E27FC236}">
                  <a16:creationId xmlns:a16="http://schemas.microsoft.com/office/drawing/2014/main" id="{7E4D6B2A-BDFA-4643-8403-0A0A525F3E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8899251" y="5120742"/>
              <a:ext cx="925417" cy="485423"/>
            </a:xfrm>
            <a:prstGeom prst="rect">
              <a:avLst/>
            </a:prstGeom>
          </p:spPr>
        </p:pic>
        <p:pic>
          <p:nvPicPr>
            <p:cNvPr id="34" name="Image 7">
              <a:extLst>
                <a:ext uri="{FF2B5EF4-FFF2-40B4-BE49-F238E27FC236}">
                  <a16:creationId xmlns:a16="http://schemas.microsoft.com/office/drawing/2014/main" id="{CE59D1E0-065A-E241-B3BF-6F4778AD46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2"/>
            <a:srcRect r="43598"/>
            <a:stretch/>
          </p:blipFill>
          <p:spPr>
            <a:xfrm>
              <a:off x="8652916" y="4345247"/>
              <a:ext cx="589378" cy="569800"/>
            </a:xfrm>
            <a:prstGeom prst="rect">
              <a:avLst/>
            </a:prstGeom>
          </p:spPr>
        </p:pic>
        <p:pic>
          <p:nvPicPr>
            <p:cNvPr id="36" name="Image 24" descr="Une image contenant Police, capture d’écran, Graphique, texte&#10;&#10;Description générée automatiquement">
              <a:extLst>
                <a:ext uri="{FF2B5EF4-FFF2-40B4-BE49-F238E27FC236}">
                  <a16:creationId xmlns:a16="http://schemas.microsoft.com/office/drawing/2014/main" id="{931F508B-3A5C-6F4E-85B2-C12AAEA2C1A6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10150374" y="5704984"/>
              <a:ext cx="1296314" cy="616080"/>
            </a:xfrm>
            <a:prstGeom prst="rect">
              <a:avLst/>
            </a:prstGeom>
          </p:spPr>
        </p:pic>
        <p:pic>
          <p:nvPicPr>
            <p:cNvPr id="37" name="Image 322" descr="Une image contenant Police, Graphique, graphisme, logo&#10;&#10;Description générée automatiquement">
              <a:extLst>
                <a:ext uri="{FF2B5EF4-FFF2-40B4-BE49-F238E27FC236}">
                  <a16:creationId xmlns:a16="http://schemas.microsoft.com/office/drawing/2014/main" id="{763991B8-9736-A845-BDCC-748DEA30BC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8899251" y="5861321"/>
              <a:ext cx="858181" cy="3882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07558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4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86;g15242a77301_0_36">
            <a:extLst>
              <a:ext uri="{FF2B5EF4-FFF2-40B4-BE49-F238E27FC236}">
                <a16:creationId xmlns:a16="http://schemas.microsoft.com/office/drawing/2014/main" id="{C69A3C48-6880-7066-279D-1DF70F3D38DF}"/>
              </a:ext>
            </a:extLst>
          </p:cNvPr>
          <p:cNvSpPr txBox="1"/>
          <p:nvPr/>
        </p:nvSpPr>
        <p:spPr>
          <a:xfrm>
            <a:off x="621148" y="971218"/>
            <a:ext cx="11020294" cy="637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>
                <a:ln>
                  <a:noFill/>
                </a:ln>
                <a:solidFill>
                  <a:srgbClr val="233646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Suggestion de déploiement</a:t>
            </a:r>
          </a:p>
        </p:txBody>
      </p:sp>
      <p:pic>
        <p:nvPicPr>
          <p:cNvPr id="4" name="Picture 3" descr="A yellow rectangular object on a black background&#10;&#10;Description automatically generated">
            <a:extLst>
              <a:ext uri="{FF2B5EF4-FFF2-40B4-BE49-F238E27FC236}">
                <a16:creationId xmlns:a16="http://schemas.microsoft.com/office/drawing/2014/main" id="{8909A9CF-FFAC-A10B-24FA-41876807AC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3881" y="272675"/>
            <a:ext cx="1117600" cy="635000"/>
          </a:xfrm>
          <a:prstGeom prst="rect">
            <a:avLst/>
          </a:prstGeom>
        </p:spPr>
      </p:pic>
      <p:pic>
        <p:nvPicPr>
          <p:cNvPr id="5" name="Picture 4" descr="A black background with a line&#10;&#10;Description automatically generated">
            <a:extLst>
              <a:ext uri="{FF2B5EF4-FFF2-40B4-BE49-F238E27FC236}">
                <a16:creationId xmlns:a16="http://schemas.microsoft.com/office/drawing/2014/main" id="{2B23422B-72EE-C4DA-60B0-E7DD33EE6D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0" y="2112825"/>
            <a:ext cx="12192000" cy="2174487"/>
          </a:xfrm>
          <a:prstGeom prst="rect">
            <a:avLst/>
          </a:prstGeom>
        </p:spPr>
      </p:pic>
      <p:sp>
        <p:nvSpPr>
          <p:cNvPr id="6" name="Right Bracket 5">
            <a:extLst>
              <a:ext uri="{FF2B5EF4-FFF2-40B4-BE49-F238E27FC236}">
                <a16:creationId xmlns:a16="http://schemas.microsoft.com/office/drawing/2014/main" id="{67E417F8-C1AF-CE7C-7129-933193D13098}"/>
              </a:ext>
            </a:extLst>
          </p:cNvPr>
          <p:cNvSpPr/>
          <p:nvPr/>
        </p:nvSpPr>
        <p:spPr>
          <a:xfrm rot="16200000">
            <a:off x="3178242" y="-659262"/>
            <a:ext cx="243076" cy="5584770"/>
          </a:xfrm>
          <a:prstGeom prst="rightBracket">
            <a:avLst/>
          </a:prstGeom>
          <a:ln>
            <a:solidFill>
              <a:srgbClr val="2D3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DC61F42-46F2-21D3-9200-AFC036CE6511}"/>
              </a:ext>
            </a:extLst>
          </p:cNvPr>
          <p:cNvSpPr>
            <a:spLocks noChangeAspect="1"/>
          </p:cNvSpPr>
          <p:nvPr/>
        </p:nvSpPr>
        <p:spPr>
          <a:xfrm>
            <a:off x="3745281" y="2859207"/>
            <a:ext cx="2346883" cy="178162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Poppins"/>
                <a:ea typeface="+mn-ea"/>
                <a:cs typeface="Poppins"/>
              </a:rPr>
              <a:t>ÉVALUATION DE L'ENTRÉE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283848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1" u="none" strike="noStrike" kern="1200" cap="none" spc="0" normalizeH="0" baseline="0" noProof="0" err="1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Poppins"/>
                <a:ea typeface="+mn-ea"/>
                <a:cs typeface="Poppins"/>
              </a:rPr>
              <a:t>Établir</a:t>
            </a:r>
            <a:r>
              <a:rPr kumimoji="0" lang="en-GB" sz="1400" b="0" i="1" u="none" strike="noStrike" kern="1200" cap="none" spc="0" normalizeH="0" baseline="0" noProof="0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Poppins"/>
                <a:ea typeface="+mn-ea"/>
                <a:cs typeface="Poppins"/>
              </a:rPr>
              <a:t> </a:t>
            </a:r>
            <a:r>
              <a:rPr kumimoji="0" lang="en-GB" sz="1400" b="0" i="1" u="none" strike="noStrike" kern="1200" cap="none" spc="0" normalizeH="0" baseline="0" noProof="0" err="1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Poppins"/>
                <a:ea typeface="+mn-ea"/>
                <a:cs typeface="Poppins"/>
              </a:rPr>
              <a:t>une</a:t>
            </a:r>
            <a:r>
              <a:rPr kumimoji="0" lang="en-GB" sz="1400" b="0" i="1" u="none" strike="noStrike" kern="1200" cap="none" spc="0" normalizeH="0" baseline="0" noProof="0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Poppins"/>
                <a:ea typeface="+mn-ea"/>
                <a:cs typeface="Poppins"/>
              </a:rPr>
              <a:t> base de </a:t>
            </a:r>
            <a:r>
              <a:rPr kumimoji="0" lang="en-GB" sz="1400" b="0" i="1" u="none" strike="noStrike" kern="1200" cap="none" spc="0" normalizeH="0" baseline="0" noProof="0" err="1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Poppins"/>
                <a:ea typeface="+mn-ea"/>
                <a:cs typeface="Poppins"/>
              </a:rPr>
              <a:t>référence</a:t>
            </a:r>
            <a:r>
              <a:rPr kumimoji="0" lang="en-GB" sz="1400" b="0" i="1" u="none" strike="noStrike" kern="1200" cap="none" spc="0" normalizeH="0" baseline="0" noProof="0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Poppins"/>
                <a:ea typeface="+mn-ea"/>
                <a:cs typeface="Poppins"/>
              </a:rPr>
              <a:t> : "Que </a:t>
            </a:r>
            <a:r>
              <a:rPr kumimoji="0" lang="en-GB" sz="1400" b="0" i="1" u="none" strike="noStrike" kern="1200" cap="none" spc="0" normalizeH="0" baseline="0" noProof="0" err="1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Poppins"/>
                <a:ea typeface="+mn-ea"/>
                <a:cs typeface="Poppins"/>
              </a:rPr>
              <a:t>savent</a:t>
            </a:r>
            <a:r>
              <a:rPr kumimoji="0" lang="en-GB" sz="1400" b="0" i="1" u="none" strike="noStrike" kern="1200" cap="none" spc="0" normalizeH="0" baseline="0" noProof="0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Poppins"/>
                <a:ea typeface="+mn-ea"/>
                <a:cs typeface="Poppins"/>
              </a:rPr>
              <a:t> </a:t>
            </a:r>
            <a:r>
              <a:rPr kumimoji="0" lang="en-GB" sz="1400" b="0" i="1" u="none" strike="noStrike" kern="1200" cap="none" spc="0" normalizeH="0" baseline="0" noProof="0" err="1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Poppins"/>
                <a:ea typeface="+mn-ea"/>
                <a:cs typeface="Poppins"/>
              </a:rPr>
              <a:t>mes</a:t>
            </a:r>
            <a:r>
              <a:rPr kumimoji="0" lang="en-GB" sz="1400" b="0" i="1" u="none" strike="noStrike" kern="1200" cap="none" spc="0" normalizeH="0" baseline="0" noProof="0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Poppins"/>
                <a:ea typeface="+mn-ea"/>
                <a:cs typeface="Poppins"/>
              </a:rPr>
              <a:t> </a:t>
            </a:r>
            <a:r>
              <a:rPr kumimoji="0" lang="en-GB" sz="1400" b="0" i="1" u="none" strike="noStrike" kern="1200" cap="none" spc="0" normalizeH="0" baseline="0" noProof="0" err="1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Poppins"/>
                <a:ea typeface="+mn-ea"/>
                <a:cs typeface="Poppins"/>
              </a:rPr>
              <a:t>étudiants</a:t>
            </a:r>
            <a:r>
              <a:rPr kumimoji="0" lang="en-GB" sz="1400" b="0" i="1" u="none" strike="noStrike" kern="1200" cap="none" spc="0" normalizeH="0" baseline="0" noProof="0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Poppins"/>
                <a:ea typeface="+mn-ea"/>
                <a:cs typeface="Poppins"/>
              </a:rPr>
              <a:t> et </a:t>
            </a:r>
            <a:r>
              <a:rPr kumimoji="0" lang="en-GB" sz="1400" b="0" i="1" u="none" strike="noStrike" kern="1200" cap="none" spc="0" normalizeH="0" baseline="0" noProof="0" err="1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Poppins"/>
                <a:ea typeface="+mn-ea"/>
                <a:cs typeface="Poppins"/>
              </a:rPr>
              <a:t>qu'y</a:t>
            </a:r>
            <a:r>
              <a:rPr kumimoji="0" lang="en-GB" sz="1400" b="0" i="1" u="none" strike="noStrike" kern="1200" cap="none" spc="0" normalizeH="0" baseline="0" noProof="0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Poppins"/>
                <a:ea typeface="+mn-ea"/>
                <a:cs typeface="Poppins"/>
              </a:rPr>
              <a:t> a-t-il à </a:t>
            </a:r>
            <a:r>
              <a:rPr kumimoji="0" lang="en-GB" sz="1400" b="0" i="1" u="none" strike="noStrike" kern="1200" cap="none" spc="0" normalizeH="0" baseline="0" noProof="0" err="1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Poppins"/>
                <a:ea typeface="+mn-ea"/>
                <a:cs typeface="Poppins"/>
              </a:rPr>
              <a:t>apprendre</a:t>
            </a:r>
            <a:r>
              <a:rPr kumimoji="0" lang="en-GB" sz="1400" b="0" i="1" u="none" strike="noStrike" kern="1200" cap="none" spc="0" normalizeH="0" baseline="0" noProof="0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Poppins"/>
                <a:ea typeface="+mn-ea"/>
                <a:cs typeface="Poppins"/>
              </a:rPr>
              <a:t> ?".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8F0C6819-C302-5F74-DAAA-BCECC8DB31A0}"/>
              </a:ext>
            </a:extLst>
          </p:cNvPr>
          <p:cNvSpPr>
            <a:spLocks noChangeAspect="1"/>
          </p:cNvSpPr>
          <p:nvPr/>
        </p:nvSpPr>
        <p:spPr>
          <a:xfrm>
            <a:off x="9466250" y="2859207"/>
            <a:ext cx="2346882" cy="1620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ÉVALUATION DE SORTIE</a:t>
            </a: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283848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err="1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Poppins"/>
                <a:ea typeface="+mn-ea"/>
                <a:cs typeface="Poppins"/>
              </a:rPr>
              <a:t>Mesure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Poppins"/>
                <a:ea typeface="+mn-ea"/>
                <a:cs typeface="Poppins"/>
              </a:rPr>
              <a:t> </a:t>
            </a:r>
            <a:r>
              <a:rPr kumimoji="0" lang="en-GB" sz="1400" b="0" i="1" u="none" strike="noStrike" kern="1200" cap="none" spc="0" normalizeH="0" baseline="0" noProof="0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Poppins"/>
                <a:ea typeface="+mn-ea"/>
                <a:cs typeface="Poppins"/>
              </a:rPr>
              <a:t>"</a:t>
            </a:r>
            <a:r>
              <a:rPr kumimoji="0" lang="en-GB" sz="1400" b="0" i="1" u="none" strike="noStrike" kern="1200" cap="none" spc="0" normalizeH="0" baseline="0" noProof="0" err="1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Poppins"/>
                <a:ea typeface="+mn-ea"/>
                <a:cs typeface="Poppins"/>
              </a:rPr>
              <a:t>qu'est-ce</a:t>
            </a:r>
            <a:r>
              <a:rPr kumimoji="0" lang="en-GB" sz="1400" b="0" i="1" u="none" strike="noStrike" kern="1200" cap="none" spc="0" normalizeH="0" baseline="0" noProof="0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Poppins"/>
                <a:ea typeface="+mn-ea"/>
                <a:cs typeface="Poppins"/>
              </a:rPr>
              <a:t> que </a:t>
            </a:r>
            <a:r>
              <a:rPr kumimoji="0" lang="en-GB" sz="1400" b="0" i="1" u="none" strike="noStrike" kern="1200" cap="none" spc="0" normalizeH="0" baseline="0" noProof="0" err="1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Poppins"/>
                <a:ea typeface="+mn-ea"/>
                <a:cs typeface="Poppins"/>
              </a:rPr>
              <a:t>mes</a:t>
            </a:r>
            <a:r>
              <a:rPr kumimoji="0" lang="en-GB" sz="1400" b="0" i="1" u="none" strike="noStrike" kern="1200" cap="none" spc="0" normalizeH="0" baseline="0" noProof="0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Poppins"/>
                <a:ea typeface="+mn-ea"/>
                <a:cs typeface="Poppins"/>
              </a:rPr>
              <a:t> </a:t>
            </a:r>
            <a:r>
              <a:rPr kumimoji="0" lang="en-GB" sz="1400" b="0" i="1" u="none" strike="noStrike" kern="1200" cap="none" spc="0" normalizeH="0" baseline="0" noProof="0" err="1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Poppins"/>
                <a:ea typeface="+mn-ea"/>
                <a:cs typeface="Poppins"/>
              </a:rPr>
              <a:t>étudiants</a:t>
            </a:r>
            <a:r>
              <a:rPr kumimoji="0" lang="en-GB" sz="1400" b="0" i="1" u="none" strike="noStrike" kern="1200" cap="none" spc="0" normalizeH="0" baseline="0" noProof="0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Poppins"/>
                <a:ea typeface="+mn-ea"/>
                <a:cs typeface="Poppins"/>
              </a:rPr>
              <a:t> </a:t>
            </a:r>
            <a:r>
              <a:rPr kumimoji="0" lang="en-GB" sz="1400" b="0" i="1" u="none" strike="noStrike" kern="1200" cap="none" spc="0" normalizeH="0" baseline="0" noProof="0" err="1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Poppins"/>
                <a:ea typeface="+mn-ea"/>
                <a:cs typeface="Poppins"/>
              </a:rPr>
              <a:t>ont</a:t>
            </a:r>
            <a:r>
              <a:rPr kumimoji="0" lang="en-GB" sz="1400" b="0" i="1" u="none" strike="noStrike" kern="1200" cap="none" spc="0" normalizeH="0" baseline="0" noProof="0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Poppins"/>
                <a:ea typeface="+mn-ea"/>
                <a:cs typeface="Poppins"/>
              </a:rPr>
              <a:t> </a:t>
            </a:r>
            <a:r>
              <a:rPr kumimoji="0" lang="en-GB" sz="1400" b="0" i="1" u="none" strike="noStrike" kern="1200" cap="none" spc="0" normalizeH="0" baseline="0" noProof="0" err="1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Poppins"/>
                <a:ea typeface="+mn-ea"/>
                <a:cs typeface="Poppins"/>
              </a:rPr>
              <a:t>appris</a:t>
            </a:r>
            <a:r>
              <a:rPr kumimoji="0" lang="en-GB" sz="1400" b="0" i="1" u="none" strike="noStrike" kern="1200" cap="none" spc="0" normalizeH="0" baseline="0" noProof="0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Poppins"/>
                <a:ea typeface="+mn-ea"/>
                <a:cs typeface="Poppins"/>
              </a:rPr>
              <a:t> </a:t>
            </a:r>
            <a:r>
              <a:rPr kumimoji="0" lang="en-GB" sz="1400" b="0" i="1" u="none" strike="noStrike" kern="1200" cap="none" spc="0" normalizeH="0" baseline="0" noProof="0" err="1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Poppins"/>
                <a:ea typeface="+mn-ea"/>
                <a:cs typeface="Poppins"/>
              </a:rPr>
              <a:t>en</a:t>
            </a:r>
            <a:r>
              <a:rPr kumimoji="0" lang="en-GB" sz="1400" b="0" i="1" u="none" strike="noStrike" kern="1200" cap="none" spc="0" normalizeH="0" baseline="0" noProof="0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Poppins"/>
                <a:ea typeface="+mn-ea"/>
                <a:cs typeface="Poppins"/>
              </a:rPr>
              <a:t> matière de </a:t>
            </a:r>
            <a:r>
              <a:rPr kumimoji="0" lang="en-GB" sz="1400" b="0" i="1" u="none" strike="noStrike" kern="1200" cap="none" spc="0" normalizeH="0" baseline="0" noProof="0" err="1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Poppins"/>
                <a:ea typeface="+mn-ea"/>
                <a:cs typeface="Poppins"/>
              </a:rPr>
              <a:t>durabilité</a:t>
            </a:r>
            <a:r>
              <a:rPr kumimoji="0" lang="en-GB" sz="1400" b="0" i="1" u="none" strike="noStrike" kern="1200" cap="none" spc="0" normalizeH="0" baseline="0" noProof="0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Poppins"/>
                <a:ea typeface="+mn-ea"/>
                <a:cs typeface="Poppins"/>
              </a:rPr>
              <a:t> ?"</a:t>
            </a:r>
          </a:p>
        </p:txBody>
      </p:sp>
      <p:pic>
        <p:nvPicPr>
          <p:cNvPr id="9" name="Graphic 8" descr="Line arrow: Anti-clockwise curve outline">
            <a:extLst>
              <a:ext uri="{FF2B5EF4-FFF2-40B4-BE49-F238E27FC236}">
                <a16:creationId xmlns:a16="http://schemas.microsoft.com/office/drawing/2014/main" id="{94782F23-FAF0-1078-5AAC-94D2699C91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8767410">
            <a:off x="3895843" y="4680970"/>
            <a:ext cx="540000" cy="540000"/>
          </a:xfrm>
          <a:prstGeom prst="rect">
            <a:avLst/>
          </a:prstGeom>
        </p:spPr>
      </p:pic>
      <p:pic>
        <p:nvPicPr>
          <p:cNvPr id="10" name="Graphic 9" descr="Line arrow: Anti-clockwise curve outline">
            <a:extLst>
              <a:ext uri="{FF2B5EF4-FFF2-40B4-BE49-F238E27FC236}">
                <a16:creationId xmlns:a16="http://schemas.microsoft.com/office/drawing/2014/main" id="{63527606-BEDA-602A-B5AF-E446AEF193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8767410">
            <a:off x="9565798" y="4500377"/>
            <a:ext cx="540000" cy="540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EFE7417-1D09-2E1A-F8A6-D3D287C9AB93}"/>
              </a:ext>
            </a:extLst>
          </p:cNvPr>
          <p:cNvSpPr txBox="1"/>
          <p:nvPr/>
        </p:nvSpPr>
        <p:spPr>
          <a:xfrm>
            <a:off x="10006964" y="4730757"/>
            <a:ext cx="2267506" cy="116955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Poppins"/>
                <a:ea typeface="+mn-ea"/>
                <a:cs typeface="Poppins"/>
              </a:rPr>
              <a:t>MESURER ET DEMONTRER VOTRE IMPACT DANS LES ACCRÉDITATIONS, LES CLASSEMENTS, ETC.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F42945-4332-8A9C-5EA2-52A7F1BB1E2A}"/>
              </a:ext>
            </a:extLst>
          </p:cNvPr>
          <p:cNvSpPr txBox="1"/>
          <p:nvPr/>
        </p:nvSpPr>
        <p:spPr>
          <a:xfrm>
            <a:off x="4371335" y="4929822"/>
            <a:ext cx="1946943" cy="116955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Poppins"/>
                <a:ea typeface="+mn-ea"/>
                <a:cs typeface="Poppins"/>
              </a:rPr>
              <a:t>INFORMER VOTRE STRATÉGIE D'ÉDUCATION EN MATIERE DE DURABILITE</a:t>
            </a:r>
          </a:p>
        </p:txBody>
      </p:sp>
      <p:pic>
        <p:nvPicPr>
          <p:cNvPr id="13" name="Picture 12" descr="A logo with a globe and text&#10;&#10;Description automatically generated">
            <a:extLst>
              <a:ext uri="{FF2B5EF4-FFF2-40B4-BE49-F238E27FC236}">
                <a16:creationId xmlns:a16="http://schemas.microsoft.com/office/drawing/2014/main" id="{C5BFD4D8-BC67-DCB0-20AC-546986804DE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97142" y="2190087"/>
            <a:ext cx="1043159" cy="503214"/>
          </a:xfrm>
          <a:prstGeom prst="rect">
            <a:avLst/>
          </a:prstGeom>
        </p:spPr>
      </p:pic>
      <p:pic>
        <p:nvPicPr>
          <p:cNvPr id="14" name="Picture 13" descr="A logo with a globe and text&#10;&#10;Description automatically generated">
            <a:extLst>
              <a:ext uri="{FF2B5EF4-FFF2-40B4-BE49-F238E27FC236}">
                <a16:creationId xmlns:a16="http://schemas.microsoft.com/office/drawing/2014/main" id="{3D152B09-6CB8-8376-BEAE-52917EAFAA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18111" y="2178911"/>
            <a:ext cx="1043159" cy="503214"/>
          </a:xfrm>
          <a:prstGeom prst="rect">
            <a:avLst/>
          </a:prstGeom>
        </p:spPr>
      </p:pic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804736CB-BE9C-5C3F-AF2B-07393DE74CB5}"/>
              </a:ext>
            </a:extLst>
          </p:cNvPr>
          <p:cNvSpPr>
            <a:spLocks/>
          </p:cNvSpPr>
          <p:nvPr/>
        </p:nvSpPr>
        <p:spPr>
          <a:xfrm>
            <a:off x="507394" y="2859207"/>
            <a:ext cx="2932900" cy="2705751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1" u="none" strike="noStrike" kern="1200" cap="none" spc="0" normalizeH="0" baseline="0" noProof="0">
              <a:ln>
                <a:noFill/>
              </a:ln>
              <a:solidFill>
                <a:srgbClr val="283848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</p:txBody>
      </p:sp>
      <p:pic>
        <p:nvPicPr>
          <p:cNvPr id="16" name="Picture 15" descr="A logo with a globe and text&#10;&#10;Description automatically generated">
            <a:extLst>
              <a:ext uri="{FF2B5EF4-FFF2-40B4-BE49-F238E27FC236}">
                <a16:creationId xmlns:a16="http://schemas.microsoft.com/office/drawing/2014/main" id="{ED2117FA-4097-EC68-EB5C-BA5A9461F5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1070" y="3639962"/>
            <a:ext cx="1830047" cy="502619"/>
          </a:xfrm>
          <a:prstGeom prst="rect">
            <a:avLst/>
          </a:prstGeom>
        </p:spPr>
      </p:pic>
      <p:pic>
        <p:nvPicPr>
          <p:cNvPr id="17" name="Picture 16" descr="A black and grey logo&#10;&#10;Description automatically generated">
            <a:extLst>
              <a:ext uri="{FF2B5EF4-FFF2-40B4-BE49-F238E27FC236}">
                <a16:creationId xmlns:a16="http://schemas.microsoft.com/office/drawing/2014/main" id="{A814002E-4EDB-9ECF-2FC5-729DE7DB262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5196" y="4907211"/>
            <a:ext cx="2343892" cy="505239"/>
          </a:xfrm>
          <a:prstGeom prst="rect">
            <a:avLst/>
          </a:prstGeom>
        </p:spPr>
      </p:pic>
      <p:pic>
        <p:nvPicPr>
          <p:cNvPr id="18" name="Picture 17" descr="A cartoon of a phone with a smile on it&#10;&#10;Description automatically generated">
            <a:extLst>
              <a:ext uri="{FF2B5EF4-FFF2-40B4-BE49-F238E27FC236}">
                <a16:creationId xmlns:a16="http://schemas.microsoft.com/office/drawing/2014/main" id="{C70D20A6-275D-DF2F-D6B4-0324D2CAFC2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93351" y="4183336"/>
            <a:ext cx="1111802" cy="66708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DA4B9F3-FF58-09DC-7041-458BF1AD9CBB}"/>
              </a:ext>
            </a:extLst>
          </p:cNvPr>
          <p:cNvSpPr txBox="1"/>
          <p:nvPr/>
        </p:nvSpPr>
        <p:spPr>
          <a:xfrm>
            <a:off x="1045476" y="2954599"/>
            <a:ext cx="18949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SENSIBILISER</a:t>
            </a:r>
          </a:p>
        </p:txBody>
      </p:sp>
      <p:pic>
        <p:nvPicPr>
          <p:cNvPr id="20" name="Graphic 19" descr="Line arrow: Anti-clockwise curve outline">
            <a:extLst>
              <a:ext uri="{FF2B5EF4-FFF2-40B4-BE49-F238E27FC236}">
                <a16:creationId xmlns:a16="http://schemas.microsoft.com/office/drawing/2014/main" id="{01B04B9C-1291-DE80-3993-AD11FDD924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8767410">
            <a:off x="786313" y="5582978"/>
            <a:ext cx="540000" cy="5400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98575D5-3AFC-1540-1BBC-0D8FF4461339}"/>
              </a:ext>
            </a:extLst>
          </p:cNvPr>
          <p:cNvSpPr txBox="1"/>
          <p:nvPr/>
        </p:nvSpPr>
        <p:spPr>
          <a:xfrm>
            <a:off x="1261805" y="5831830"/>
            <a:ext cx="2440400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UTILISER NOS OUTILS POUR SENSIBILISER LES ÉTUDIANTS ET LES FAIRE PARTICIPER.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1" u="none" strike="noStrike" kern="1200" cap="none" spc="0" normalizeH="0" baseline="0" noProof="0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OPTIONNEL SI VOUS PRÉFÉREZ UNE PREMIÈRE ÉVALUATION "BRUTE".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2B2926E-6975-29EF-05EA-CD40E0629751}"/>
              </a:ext>
            </a:extLst>
          </p:cNvPr>
          <p:cNvSpPr txBox="1"/>
          <p:nvPr/>
        </p:nvSpPr>
        <p:spPr>
          <a:xfrm>
            <a:off x="2651131" y="1879567"/>
            <a:ext cx="1578326" cy="276999"/>
          </a:xfrm>
          <a:prstGeom prst="rect">
            <a:avLst/>
          </a:prstGeom>
          <a:solidFill>
            <a:srgbClr val="FAF4EF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r>
              <a:rPr kumimoji="0" lang="en-GB" sz="1200" b="0" i="0" u="none" strike="noStrike" kern="1200" cap="none" spc="0" normalizeH="0" baseline="30000" noProof="0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SEMESTRE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54B82B3-607D-8E1F-11D3-777EB3AD516B}"/>
              </a:ext>
            </a:extLst>
          </p:cNvPr>
          <p:cNvSpPr txBox="1"/>
          <p:nvPr/>
        </p:nvSpPr>
        <p:spPr>
          <a:xfrm>
            <a:off x="9720058" y="1879567"/>
            <a:ext cx="1839263" cy="276999"/>
          </a:xfrm>
          <a:prstGeom prst="rect">
            <a:avLst/>
          </a:prstGeom>
          <a:solidFill>
            <a:srgbClr val="FAF4EF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À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LA DIPLOMATION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2E1189A8-FE34-E49E-2EE9-595B8DC9FEED}"/>
              </a:ext>
            </a:extLst>
          </p:cNvPr>
          <p:cNvSpPr>
            <a:spLocks/>
          </p:cNvSpPr>
          <p:nvPr/>
        </p:nvSpPr>
        <p:spPr>
          <a:xfrm>
            <a:off x="6637995" y="2859207"/>
            <a:ext cx="2346882" cy="3464320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1" u="none" strike="noStrike" kern="1200" cap="none" spc="0" normalizeH="0" baseline="0" noProof="0">
              <a:ln>
                <a:noFill/>
              </a:ln>
              <a:solidFill>
                <a:srgbClr val="283848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1" u="none" strike="noStrike" kern="1200" cap="none" spc="0" normalizeH="0" baseline="0" noProof="0" err="1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Soutenir</a:t>
            </a:r>
            <a:r>
              <a:rPr kumimoji="0" lang="en-GB" sz="1400" b="0" i="1" u="none" strike="noStrike" kern="1200" cap="none" spc="0" normalizeH="0" baseline="0" noProof="0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 la conception </a:t>
            </a:r>
            <a:r>
              <a:rPr kumimoji="0" lang="en-GB" sz="1400" b="0" i="1" u="none" strike="noStrike" kern="1200" cap="none" spc="0" normalizeH="0" baseline="0" noProof="0" err="1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pédagogique</a:t>
            </a:r>
            <a:r>
              <a:rPr kumimoji="0" lang="en-GB" sz="1400" b="0" i="1" u="none" strike="noStrike" kern="1200" cap="none" spc="0" normalizeH="0" baseline="0" noProof="0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 et la </a:t>
            </a:r>
            <a:r>
              <a:rPr kumimoji="0" lang="en-GB" sz="1400" b="0" i="1" u="none" strike="noStrike" kern="1200" cap="none" spc="0" normalizeH="0" baseline="0" noProof="0" err="1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révision</a:t>
            </a:r>
            <a:r>
              <a:rPr kumimoji="0" lang="en-GB" sz="1400" b="0" i="1" u="none" strike="noStrike" kern="1200" cap="none" spc="0" normalizeH="0" baseline="0" noProof="0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 des programmes </a:t>
            </a:r>
            <a:r>
              <a:rPr kumimoji="0" lang="en-GB" sz="1400" b="0" i="1" u="none" strike="noStrike" kern="1200" cap="none" spc="0" normalizeH="0" baseline="0" noProof="0" err="1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d'études</a:t>
            </a:r>
            <a:r>
              <a:rPr kumimoji="0" lang="en-GB" sz="1400" b="0" i="1" u="none" strike="noStrike" kern="1200" cap="none" spc="0" normalizeH="0" baseline="0" noProof="0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 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1" u="none" strike="noStrike" kern="1200" cap="none" spc="0" normalizeH="0" baseline="0" noProof="0">
              <a:ln>
                <a:noFill/>
              </a:ln>
              <a:solidFill>
                <a:srgbClr val="283848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1" u="none" strike="noStrike" kern="1200" cap="none" spc="0" normalizeH="0" baseline="0" noProof="0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Poppins"/>
                <a:ea typeface="+mn-ea"/>
                <a:cs typeface="Poppins"/>
              </a:rPr>
              <a:t>- TASK Navigational Charts </a:t>
            </a:r>
            <a:r>
              <a:rPr kumimoji="0" lang="en-GB" sz="1400" b="0" i="1" u="none" strike="noStrike" kern="1200" cap="none" spc="0" normalizeH="0" baseline="0" noProof="0" err="1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Poppins"/>
                <a:ea typeface="+mn-ea"/>
                <a:cs typeface="Poppins"/>
              </a:rPr>
              <a:t>comme</a:t>
            </a:r>
            <a:r>
              <a:rPr kumimoji="0" lang="en-GB" sz="1400" b="0" i="1" u="none" strike="noStrike" kern="1200" cap="none" spc="0" normalizeH="0" baseline="0" noProof="0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Poppins"/>
                <a:ea typeface="+mn-ea"/>
                <a:cs typeface="Poppins"/>
              </a:rPr>
              <a:t> cadre de travail pour </a:t>
            </a:r>
            <a:r>
              <a:rPr kumimoji="0" lang="en-GB" sz="1400" b="0" i="1" u="none" strike="noStrike" kern="1200" cap="none" spc="0" normalizeH="0" baseline="0" noProof="0" err="1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Poppins"/>
                <a:ea typeface="+mn-ea"/>
                <a:cs typeface="Poppins"/>
              </a:rPr>
              <a:t>l'écoconception</a:t>
            </a:r>
            <a:endParaRPr kumimoji="0" lang="en-GB" sz="1400" b="0" i="1" u="none" strike="noStrike" kern="1200" cap="none" spc="0" normalizeH="0" baseline="0" noProof="0">
              <a:ln>
                <a:noFill/>
              </a:ln>
              <a:solidFill>
                <a:srgbClr val="283848"/>
              </a:solidFill>
              <a:effectLst/>
              <a:uLnTx/>
              <a:uFillTx/>
              <a:latin typeface="Poppins"/>
              <a:ea typeface="+mn-ea"/>
              <a:cs typeface="Poppi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1" u="none" strike="noStrike" kern="1200" cap="none" spc="0" normalizeH="0" baseline="0" noProof="0">
              <a:ln>
                <a:noFill/>
              </a:ln>
              <a:solidFill>
                <a:srgbClr val="283848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1" u="none" strike="noStrike" kern="1200" cap="none" spc="0" normalizeH="0" baseline="0" noProof="0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- Ateliers ”Change Leader”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6ED9601-54FE-9A7A-929C-40E8AE3E25A1}"/>
              </a:ext>
            </a:extLst>
          </p:cNvPr>
          <p:cNvCxnSpPr>
            <a:cxnSpLocks/>
          </p:cNvCxnSpPr>
          <p:nvPr/>
        </p:nvCxnSpPr>
        <p:spPr>
          <a:xfrm>
            <a:off x="6261100" y="2011585"/>
            <a:ext cx="3264428" cy="0"/>
          </a:xfrm>
          <a:prstGeom prst="straightConnector1">
            <a:avLst/>
          </a:prstGeom>
          <a:ln>
            <a:solidFill>
              <a:srgbClr val="2D3948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ACA52D72-481B-9B8D-4E3A-C42E9E3508B8}"/>
              </a:ext>
            </a:extLst>
          </p:cNvPr>
          <p:cNvSpPr txBox="1"/>
          <p:nvPr/>
        </p:nvSpPr>
        <p:spPr>
          <a:xfrm>
            <a:off x="1350106" y="3236769"/>
            <a:ext cx="114501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Poppins Light" pitchFamily="2" charset="77"/>
                <a:ea typeface="+mn-ea"/>
                <a:cs typeface="Poppins Light" pitchFamily="2" charset="77"/>
              </a:rPr>
              <a:t>*OPTIONNEL </a:t>
            </a:r>
            <a:endParaRPr kumimoji="0" lang="en-GB" sz="12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 Light" pitchFamily="2" charset="77"/>
              <a:ea typeface="+mn-ea"/>
              <a:cs typeface="Poppi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1056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/>
      <p:bldP spid="12" grpId="0"/>
      <p:bldP spid="15" grpId="0" animBg="1"/>
      <p:bldP spid="21" grpId="0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402;g17e0bfdbd35_1_189">
            <a:extLst>
              <a:ext uri="{FF2B5EF4-FFF2-40B4-BE49-F238E27FC236}">
                <a16:creationId xmlns:a16="http://schemas.microsoft.com/office/drawing/2014/main" id="{7A143C2B-1551-1F42-8235-43BB0F2C18E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5932" r="5932"/>
          <a:stretch/>
        </p:blipFill>
        <p:spPr>
          <a:xfrm>
            <a:off x="1" y="0"/>
            <a:ext cx="12191998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4A2817C-7C6F-9C44-B18F-370D1802036B}"/>
              </a:ext>
            </a:extLst>
          </p:cNvPr>
          <p:cNvSpPr/>
          <p:nvPr/>
        </p:nvSpPr>
        <p:spPr>
          <a:xfrm>
            <a:off x="11016343" y="-1"/>
            <a:ext cx="1175656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D16930F1-CF84-3F4D-BD7C-6A1EA37677CC}"/>
              </a:ext>
            </a:extLst>
          </p:cNvPr>
          <p:cNvSpPr/>
          <p:nvPr/>
        </p:nvSpPr>
        <p:spPr>
          <a:xfrm>
            <a:off x="7073853" y="1"/>
            <a:ext cx="5118148" cy="685799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ctr">
              <a:spcAft>
                <a:spcPts val="1200"/>
              </a:spcAft>
              <a:buNone/>
              <a:defRPr/>
            </a:pPr>
            <a:endParaRPr lang="en-GB" sz="1400">
              <a:solidFill>
                <a:srgbClr val="2C3946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8" name="Google Shape;186;g15242a77301_0_36">
            <a:extLst>
              <a:ext uri="{FF2B5EF4-FFF2-40B4-BE49-F238E27FC236}">
                <a16:creationId xmlns:a16="http://schemas.microsoft.com/office/drawing/2014/main" id="{D98C0ACF-5ADD-C642-8238-F3440E4BD04D}"/>
              </a:ext>
            </a:extLst>
          </p:cNvPr>
          <p:cNvSpPr txBox="1"/>
          <p:nvPr/>
        </p:nvSpPr>
        <p:spPr>
          <a:xfrm>
            <a:off x="7711790" y="2229189"/>
            <a:ext cx="4180372" cy="2548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r">
              <a:lnSpc>
                <a:spcPct val="114999"/>
              </a:lnSpc>
            </a:pPr>
            <a:r>
              <a:rPr lang="en-GB" sz="3600" b="1">
                <a:solidFill>
                  <a:srgbClr val="2C3946"/>
                </a:solidFill>
                <a:latin typeface="Poppins"/>
                <a:ea typeface="Poppins"/>
                <a:cs typeface="Poppins"/>
                <a:sym typeface="Poppins"/>
              </a:rPr>
              <a:t> </a:t>
            </a:r>
            <a:r>
              <a:rPr lang="fr-FR" sz="3600" b="1">
                <a:solidFill>
                  <a:srgbClr val="2C3946"/>
                </a:solidFill>
                <a:latin typeface="Poppins"/>
                <a:ea typeface="Poppins"/>
                <a:cs typeface="Poppins"/>
                <a:sym typeface="Poppins"/>
              </a:rPr>
              <a:t>Continuons d'ouvrir la voie de l’éducation à la durabilité </a:t>
            </a:r>
            <a:r>
              <a:rPr lang="fr-FR" sz="3600" b="1" i="0" u="none" strike="noStrike" cap="none">
                <a:solidFill>
                  <a:srgbClr val="2C3946"/>
                </a:solidFill>
                <a:latin typeface="Poppins"/>
                <a:ea typeface="Poppins"/>
                <a:cs typeface="Poppins"/>
                <a:sym typeface="Poppins"/>
              </a:rPr>
              <a:t>!</a:t>
            </a:r>
            <a:endParaRPr lang="fr-FR"/>
          </a:p>
        </p:txBody>
      </p:sp>
      <p:pic>
        <p:nvPicPr>
          <p:cNvPr id="11" name="Picture 10" descr="A yellow rectangular object on a black background&#10;&#10;Description automatically generated">
            <a:extLst>
              <a:ext uri="{FF2B5EF4-FFF2-40B4-BE49-F238E27FC236}">
                <a16:creationId xmlns:a16="http://schemas.microsoft.com/office/drawing/2014/main" id="{402BB3B0-680E-CB4C-876D-822B58D2E9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404899">
            <a:off x="7152990" y="1725807"/>
            <a:ext cx="1117600" cy="635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E3B0005-FA47-3042-8189-2D1DF064D28E}"/>
              </a:ext>
            </a:extLst>
          </p:cNvPr>
          <p:cNvSpPr txBox="1"/>
          <p:nvPr/>
        </p:nvSpPr>
        <p:spPr>
          <a:xfrm>
            <a:off x="9307634" y="4894964"/>
            <a:ext cx="2584528" cy="3662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en-GB" sz="1600" u="none" strike="noStrike" kern="1200" cap="none" spc="0" normalizeH="0" baseline="0" noProof="0" err="1">
                <a:ln>
                  <a:noFill/>
                </a:ln>
                <a:solidFill>
                  <a:srgbClr val="2D3948"/>
                </a:solidFill>
                <a:effectLst/>
                <a:uLnTx/>
                <a:uFillTx/>
                <a:latin typeface="Poppins Light" pitchFamily="2" charset="77"/>
                <a:ea typeface="Poppins Medium"/>
                <a:cs typeface="Poppins Light" pitchFamily="2" charset="77"/>
                <a:sym typeface="Poppins Medium"/>
              </a:rPr>
              <a:t>estela@sulitest.org</a:t>
            </a:r>
            <a:endParaRPr kumimoji="0" lang="en-GB" sz="1600" u="none" strike="noStrike" kern="1200" cap="none" spc="0" normalizeH="0" baseline="0" noProof="0">
              <a:ln>
                <a:noFill/>
              </a:ln>
              <a:solidFill>
                <a:srgbClr val="2D3948"/>
              </a:solidFill>
              <a:effectLst/>
              <a:uLnTx/>
              <a:uFillTx/>
              <a:latin typeface="Poppins Light" pitchFamily="2" charset="77"/>
              <a:ea typeface="Poppins Medium"/>
              <a:cs typeface="Poppins Light" pitchFamily="2" charset="77"/>
              <a:sym typeface="Poppins Medium"/>
            </a:endParaRPr>
          </a:p>
        </p:txBody>
      </p:sp>
    </p:spTree>
    <p:extLst>
      <p:ext uri="{BB962C8B-B14F-4D97-AF65-F5344CB8AC3E}">
        <p14:creationId xmlns:p14="http://schemas.microsoft.com/office/powerpoint/2010/main" val="3406025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F1EF"/>
        </a:solidFill>
        <a:effectLst/>
      </p:bgPr>
    </p:bg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2" name="Google Shape;402;g17e0bfdbd35_1_189"/>
          <p:cNvPicPr preferRelativeResize="0"/>
          <p:nvPr/>
        </p:nvPicPr>
        <p:blipFill rotWithShape="1">
          <a:blip r:embed="rId3">
            <a:alphaModFix amt="20000"/>
          </a:blip>
          <a:srcRect/>
          <a:stretch/>
        </p:blipFill>
        <p:spPr>
          <a:xfrm>
            <a:off x="0" y="0"/>
            <a:ext cx="12192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86;g15242a77301_0_36">
            <a:extLst>
              <a:ext uri="{FF2B5EF4-FFF2-40B4-BE49-F238E27FC236}">
                <a16:creationId xmlns:a16="http://schemas.microsoft.com/office/drawing/2014/main" id="{48DC99A3-4E51-C342-AD1E-55E31E810892}"/>
              </a:ext>
            </a:extLst>
          </p:cNvPr>
          <p:cNvSpPr txBox="1"/>
          <p:nvPr/>
        </p:nvSpPr>
        <p:spPr>
          <a:xfrm>
            <a:off x="8428892" y="1283834"/>
            <a:ext cx="2790093" cy="637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 b="1" i="0" u="none" strike="noStrike" cap="none">
                <a:solidFill>
                  <a:srgbClr val="2C3946"/>
                </a:solidFill>
                <a:latin typeface="Poppins"/>
                <a:ea typeface="Poppins"/>
                <a:cs typeface="Poppins"/>
                <a:sym typeface="Poppins"/>
              </a:rPr>
              <a:t>Annexes</a:t>
            </a:r>
            <a:endParaRPr sz="3600" b="1" i="0" u="none" strike="noStrike" cap="none">
              <a:solidFill>
                <a:srgbClr val="2C394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6" name="Picture 5" descr="A yellow rectangular object on a black background&#10;&#10;Description automatically generated">
            <a:extLst>
              <a:ext uri="{FF2B5EF4-FFF2-40B4-BE49-F238E27FC236}">
                <a16:creationId xmlns:a16="http://schemas.microsoft.com/office/drawing/2014/main" id="{4C2BC301-7B14-1B45-936D-071DBE4484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025029">
            <a:off x="10320217" y="991733"/>
            <a:ext cx="1117600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752351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3825ece-1ad0-47b3-8d11-f21dc8bd1ecc">
      <Terms xmlns="http://schemas.microsoft.com/office/infopath/2007/PartnerControls"/>
    </lcf76f155ced4ddcb4097134ff3c332f>
    <TaxCatchAll xmlns="fe066a32-531b-40a5-bb8b-33320212f89d" xsi:nil="true"/>
    <SharedWithUsers xmlns="fe066a32-531b-40a5-bb8b-33320212f89d">
      <UserInfo>
        <DisplayName>Sales Team</DisplayName>
        <AccountId>500</AccountId>
        <AccountType/>
      </UserInfo>
      <UserInfo>
        <DisplayName>Sales &amp; Spread - Membres</DisplayName>
        <AccountId>547</AccountId>
        <AccountType/>
      </UserInfo>
      <UserInfo>
        <DisplayName>Estela Castelli Florino Pilz</DisplayName>
        <AccountId>11</AccountId>
        <AccountType/>
      </UserInfo>
      <UserInfo>
        <DisplayName>Mathieu Ferrière</DisplayName>
        <AccountId>652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E7B0A7422840B48AF39D4C46C46D1ED" ma:contentTypeVersion="17" ma:contentTypeDescription="Create a new document." ma:contentTypeScope="" ma:versionID="4c9baaed7db1d2612c72c80b16298c7e">
  <xsd:schema xmlns:xsd="http://www.w3.org/2001/XMLSchema" xmlns:xs="http://www.w3.org/2001/XMLSchema" xmlns:p="http://schemas.microsoft.com/office/2006/metadata/properties" xmlns:ns2="fe066a32-531b-40a5-bb8b-33320212f89d" xmlns:ns3="73825ece-1ad0-47b3-8d11-f21dc8bd1ecc" targetNamespace="http://schemas.microsoft.com/office/2006/metadata/properties" ma:root="true" ma:fieldsID="acc77327b9f5d9d01b22557d8915ce19" ns2:_="" ns3:_="">
    <xsd:import namespace="fe066a32-531b-40a5-bb8b-33320212f89d"/>
    <xsd:import namespace="73825ece-1ad0-47b3-8d11-f21dc8bd1ec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lcf76f155ced4ddcb4097134ff3c332f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066a32-531b-40a5-bb8b-33320212f89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2" nillable="true" ma:displayName="Taxonomy Catch All Column" ma:hidden="true" ma:list="{afd5b77f-f048-490f-a8e8-00acccb262e8}" ma:internalName="TaxCatchAll" ma:showField="CatchAllData" ma:web="fe066a32-531b-40a5-bb8b-33320212f89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825ece-1ad0-47b3-8d11-f21dc8bd1e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b8bc4a8e-27ba-45ee-a0e2-52db1612b49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2162EFB-46FB-467A-A635-46FEAFA6D596}">
  <ds:schemaRefs>
    <ds:schemaRef ds:uri="http://schemas.microsoft.com/office/2006/documentManagement/types"/>
    <ds:schemaRef ds:uri="http://purl.org/dc/dcmitype/"/>
    <ds:schemaRef ds:uri="http://purl.org/dc/elements/1.1/"/>
    <ds:schemaRef ds:uri="73825ece-1ad0-47b3-8d11-f21dc8bd1ecc"/>
    <ds:schemaRef ds:uri="http://schemas.openxmlformats.org/package/2006/metadata/core-properties"/>
    <ds:schemaRef ds:uri="http://schemas.microsoft.com/office/infopath/2007/PartnerControls"/>
    <ds:schemaRef ds:uri="fe066a32-531b-40a5-bb8b-33320212f89d"/>
    <ds:schemaRef ds:uri="http://www.w3.org/XML/1998/namespace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2CA01F57-B860-435E-80AB-2C43A6363A1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e066a32-531b-40a5-bb8b-33320212f89d"/>
    <ds:schemaRef ds:uri="73825ece-1ad0-47b3-8d11-f21dc8bd1e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6B98111-247F-400C-828E-751D853C743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1356</Words>
  <Application>Microsoft Macintosh PowerPoint</Application>
  <PresentationFormat>Widescreen</PresentationFormat>
  <Paragraphs>158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Arial</vt:lpstr>
      <vt:lpstr>Calibri</vt:lpstr>
      <vt:lpstr>Calibri Light</vt:lpstr>
      <vt:lpstr>Poppins</vt:lpstr>
      <vt:lpstr>Poppins ExtraLight</vt:lpstr>
      <vt:lpstr>Poppins Light</vt:lpstr>
      <vt:lpstr>Poppins Medium</vt:lpstr>
      <vt:lpstr>1_Custom Design</vt:lpstr>
      <vt:lpstr>Custom Design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Estela Castelli Florino Pilz</dc:creator>
  <cp:keywords>, docId:6DFB58C28C0D6A488E479772BE75C288</cp:keywords>
  <cp:lastModifiedBy>Estela Castelli Florino Pilz</cp:lastModifiedBy>
  <cp:revision>4</cp:revision>
  <dcterms:created xsi:type="dcterms:W3CDTF">2023-08-01T07:43:45Z</dcterms:created>
  <dcterms:modified xsi:type="dcterms:W3CDTF">2024-06-14T08:30:58Z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0x010100FE7B0A7422840B48AF39D4C46C46D1ED</vt:lpwstr>
  </property>
  <property fmtid="{D5CDD505-2E9C-101B-9397-08002B2CF9AE}" pid="3" name="MediaServiceImageTags">
    <vt:lpwstr/>
  </property>
  <property fmtid="{D5CDD505-2E9C-101B-9397-08002B2CF9AE}" pid="4" name="MSIP_Label_e17f3165-8a52-429a-ab2a-1fd572a4c07f_Enabled">
    <vt:lpwstr>true</vt:lpwstr>
  </property>
  <property fmtid="{D5CDD505-2E9C-101B-9397-08002B2CF9AE}" pid="5" name="MSIP_Label_e17f3165-8a52-429a-ab2a-1fd572a4c07f_SetDate">
    <vt:lpwstr>2023-11-29T13:38:46Z</vt:lpwstr>
  </property>
  <property fmtid="{D5CDD505-2E9C-101B-9397-08002B2CF9AE}" pid="6" name="MSIP_Label_e17f3165-8a52-429a-ab2a-1fd572a4c07f_Method">
    <vt:lpwstr>Standard</vt:lpwstr>
  </property>
  <property fmtid="{D5CDD505-2E9C-101B-9397-08002B2CF9AE}" pid="7" name="MSIP_Label_e17f3165-8a52-429a-ab2a-1fd572a4c07f_Name">
    <vt:lpwstr>defa4170-0d19-0005-0004-bc88714345d2</vt:lpwstr>
  </property>
  <property fmtid="{D5CDD505-2E9C-101B-9397-08002B2CF9AE}" pid="8" name="MSIP_Label_e17f3165-8a52-429a-ab2a-1fd572a4c07f_SiteId">
    <vt:lpwstr>6b3a59c1-9475-4729-b8d9-f72ffd0dd0cd</vt:lpwstr>
  </property>
  <property fmtid="{D5CDD505-2E9C-101B-9397-08002B2CF9AE}" pid="9" name="MSIP_Label_e17f3165-8a52-429a-ab2a-1fd572a4c07f_ActionId">
    <vt:lpwstr>e8b761bb-4d36-40e6-a175-eb031fe961f7</vt:lpwstr>
  </property>
  <property fmtid="{D5CDD505-2E9C-101B-9397-08002B2CF9AE}" pid="10" name="MSIP_Label_e17f3165-8a52-429a-ab2a-1fd572a4c07f_ContentBits">
    <vt:lpwstr>0</vt:lpwstr>
  </property>
</Properties>
</file>