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2" r:id="rId4"/>
    <p:sldMasterId id="2147483701" r:id="rId5"/>
    <p:sldMasterId id="2147483709" r:id="rId6"/>
    <p:sldMasterId id="2147483726" r:id="rId7"/>
  </p:sldMasterIdLst>
  <p:notesMasterIdLst>
    <p:notesMasterId r:id="rId31"/>
  </p:notesMasterIdLst>
  <p:sldIdLst>
    <p:sldId id="808" r:id="rId8"/>
    <p:sldId id="838" r:id="rId9"/>
    <p:sldId id="868" r:id="rId10"/>
    <p:sldId id="869" r:id="rId11"/>
    <p:sldId id="873" r:id="rId12"/>
    <p:sldId id="823" r:id="rId13"/>
    <p:sldId id="822" r:id="rId14"/>
    <p:sldId id="829" r:id="rId15"/>
    <p:sldId id="318" r:id="rId16"/>
    <p:sldId id="313" r:id="rId17"/>
    <p:sldId id="809" r:id="rId18"/>
    <p:sldId id="870" r:id="rId19"/>
    <p:sldId id="831" r:id="rId20"/>
    <p:sldId id="832" r:id="rId21"/>
    <p:sldId id="833" r:id="rId22"/>
    <p:sldId id="850" r:id="rId23"/>
    <p:sldId id="828" r:id="rId24"/>
    <p:sldId id="299" r:id="rId25"/>
    <p:sldId id="264" r:id="rId26"/>
    <p:sldId id="265" r:id="rId27"/>
    <p:sldId id="266" r:id="rId28"/>
    <p:sldId id="325" r:id="rId29"/>
    <p:sldId id="27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id="{C8B8B82C-3C6C-2843-940F-63F6E3F9643A}">
          <p14:sldIdLst>
            <p14:sldId id="808"/>
          </p14:sldIdLst>
        </p14:section>
        <p14:section name="Intro" id="{EA9218D0-F650-724A-BB2B-2083563A2486}">
          <p14:sldIdLst>
            <p14:sldId id="838"/>
          </p14:sldIdLst>
        </p14:section>
        <p14:section name="Describing TASK" id="{08DD6426-48A4-074A-9E84-90594F3E6830}">
          <p14:sldIdLst>
            <p14:sldId id="868"/>
            <p14:sldId id="869"/>
            <p14:sldId id="873"/>
            <p14:sldId id="823"/>
            <p14:sldId id="822"/>
            <p14:sldId id="829"/>
          </p14:sldIdLst>
        </p14:section>
        <p14:section name="Closing slide" id="{C5593D55-16BC-EB4E-9D27-C0192F21179A}">
          <p14:sldIdLst>
            <p14:sldId id="318"/>
          </p14:sldIdLst>
        </p14:section>
        <p14:section name="Appendix" id="{2D210D46-E64C-2845-BD11-DA4E717EBECA}">
          <p14:sldIdLst>
            <p14:sldId id="313"/>
            <p14:sldId id="809"/>
            <p14:sldId id="870"/>
            <p14:sldId id="831"/>
            <p14:sldId id="832"/>
            <p14:sldId id="833"/>
            <p14:sldId id="850"/>
            <p14:sldId id="828"/>
            <p14:sldId id="299"/>
            <p14:sldId id="264"/>
            <p14:sldId id="265"/>
            <p14:sldId id="266"/>
            <p14:sldId id="325"/>
            <p14:sldId id="277"/>
          </p14:sldIdLst>
        </p14:section>
        <p14:section name="Demo" id="{FF22D368-0643-9746-8DE4-B54B3EBD5896}">
          <p14:sldIdLst/>
        </p14:section>
        <p14:section name="FAQ" id="{E404428B-57FF-0249-9F9D-786BFBF1A92C}">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A0971A-7C6A-6B29-BFD7-974A6BCA6F9F}" name="Estela Castelli Florino Pilz" initials="ECFP" userId="904f18df14700631" providerId="Windows Live"/>
  <p188:author id="{60F2DF31-B051-169D-F9FE-E0CE6C2484B6}" name="Robin Bonnin" initials="RB" userId="S::robin@sulitest.org::b9f4d42a-e32d-40b8-9a77-e577fadff1b9" providerId="AD"/>
  <p188:author id="{D98B0F5A-476D-86FD-6C3F-88D8C48D13AF}" name="Mathieu Ferrière" initials="MF" userId="S::mathieu@sulitest.org::30e0d7aa-ac2c-4b32-b53f-3e8dd1776567" providerId="AD"/>
  <p188:author id="{EBB33F7A-3120-F0A4-FDA8-1151B51F5175}" name="Sales Team" initials="" userId="S::sales@sulitest.org::e6b9fb17-c0eb-43f5-bef0-562dd57c69ea" providerId="AD"/>
  <p188:author id="{F6A1027C-0B61-2B80-A505-8866EE2BEA99}" name="Iain Patton" initials="IP" userId="S::iain.p@caplorhorizons.org::3ca88c38-26d9-4f81-a737-77d3ada49ae7" providerId="AD"/>
  <p188:author id="{856A35A5-4510-A84C-0CA7-C96BD5C8C0BF}" name="Constantin Baltes" initials="CB" userId="S::constantin@sulitest.org::29740c7c-3fa7-454c-a223-4646af2b5767" providerId="AD"/>
  <p188:author id="{C92232A9-0997-63B9-A0C2-B802659F7164}" name="Pierre Schulz" initials="PS" userId="S::pierre@sulitest.org::aeaf6123-44c2-4173-bed1-39df770e6ad8" providerId="AD"/>
  <p188:author id="{E2E669C6-23E3-4478-7537-743DA10598EB}" name="Jean-Christophe CARTERON" initials="" userId="S::jc@sulitest.org::d4fdbbed-eba3-4ff9-ac11-9256e8a4b882" providerId="AD"/>
  <p188:author id="{366C5FF1-4F89-83D7-03D8-69CBE2202C10}" name="Estela Castelli Florino Pilz" initials="EC" userId="S::estela@sulitest.org::2429114a-955a-411f-9172-2efa8ff6b8c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AF4EF"/>
    <a:srgbClr val="0C8870"/>
    <a:srgbClr val="233646"/>
    <a:srgbClr val="666A8D"/>
    <a:srgbClr val="999ED3"/>
    <a:srgbClr val="466C8C"/>
    <a:srgbClr val="D9F1EF"/>
    <a:srgbClr val="F9EBC8"/>
    <a:srgbClr val="FFD22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37"/>
    <p:restoredTop sz="89300"/>
  </p:normalViewPr>
  <p:slideViewPr>
    <p:cSldViewPr snapToGrid="0">
      <p:cViewPr varScale="1">
        <p:scale>
          <a:sx n="104" d="100"/>
          <a:sy n="104" d="100"/>
        </p:scale>
        <p:origin x="216" y="28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microsoft.com/office/2018/10/relationships/authors" Targe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ableStyles" Target="tableStyles.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29EBB2-E607-0645-A3F9-0D7180951688}" type="datetimeFigureOut">
              <a:rPr lang="en-GB" smtClean="0"/>
              <a:t>15/05/2024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48D45B-F381-704A-AD63-E6BD8063C251}" type="slidenum">
              <a:rPr lang="en-GB" smtClean="0"/>
              <a:t>‹#›</a:t>
            </a:fld>
            <a:endParaRPr lang="en-GB"/>
          </a:p>
        </p:txBody>
      </p:sp>
    </p:spTree>
    <p:extLst>
      <p:ext uri="{BB962C8B-B14F-4D97-AF65-F5344CB8AC3E}">
        <p14:creationId xmlns:p14="http://schemas.microsoft.com/office/powerpoint/2010/main" val="1050543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9" name="Google Shape;16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52893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17e0bfdbd35_1_1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0" name="Google Shape;400;g17e0bfdbd35_1_1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26224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uFont typeface="Arial" panose="020B0604020202020204" pitchFamily="34" charset="0"/>
              <a:buNone/>
            </a:pPr>
            <a:r>
              <a:rPr lang="en-GB" sz="2800" b="0" i="0" u="none" strike="noStrike">
                <a:solidFill>
                  <a:srgbClr val="283848"/>
                </a:solidFill>
                <a:effectLst/>
                <a:latin typeface="Poppins" pitchFamily="2" charset="77"/>
              </a:rPr>
              <a:t>Problem / situation : killer data</a:t>
            </a:r>
          </a:p>
          <a:p>
            <a:pPr rtl="0">
              <a:buFont typeface="Arial" panose="020B0604020202020204" pitchFamily="34" charset="0"/>
              <a:buNone/>
            </a:pPr>
            <a:r>
              <a:rPr lang="en-GB" sz="2800" b="0" i="0" u="none" strike="noStrike">
                <a:solidFill>
                  <a:srgbClr val="283848"/>
                </a:solidFill>
                <a:effectLst/>
                <a:latin typeface="Poppins" pitchFamily="2" charset="77"/>
              </a:rPr>
              <a:t>Everyone is concerned about sustainability</a:t>
            </a:r>
          </a:p>
          <a:p>
            <a:pPr rtl="0">
              <a:buFont typeface="Arial" panose="020B0604020202020204" pitchFamily="34" charset="0"/>
              <a:buNone/>
            </a:pPr>
            <a:endParaRPr lang="en-GB" sz="2800" b="0" i="0" u="none" strike="noStrike">
              <a:solidFill>
                <a:srgbClr val="283848"/>
              </a:solidFill>
              <a:effectLst/>
              <a:latin typeface="Poppins" pitchFamily="2" charset="77"/>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3B600F-1DFF-3242-B6A4-789DA85390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887956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48D45B-F381-704A-AD63-E6BD8063C25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0488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fr-FR" sz="1800" b="0" i="0" u="none" strike="noStrike">
              <a:solidFill>
                <a:srgbClr val="283848"/>
              </a:solidFill>
              <a:effectLst/>
              <a:latin typeface="Poppins" pitchFamily="2" charset="77"/>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3B600F-1DFF-3242-B6A4-789DA85390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724486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fr-FR" sz="1800" b="0" i="0" u="none" strike="noStrike" dirty="0">
                <a:solidFill>
                  <a:srgbClr val="283848"/>
                </a:solidFill>
                <a:effectLst/>
                <a:latin typeface="Poppins" pitchFamily="2" charset="77"/>
              </a:rPr>
              <a:t>TASK in a </a:t>
            </a:r>
            <a:r>
              <a:rPr lang="fr-FR" sz="1800" b="0" i="0" u="none" strike="noStrike" dirty="0" err="1">
                <a:solidFill>
                  <a:srgbClr val="283848"/>
                </a:solidFill>
                <a:effectLst/>
                <a:latin typeface="Poppins" pitchFamily="2" charset="77"/>
              </a:rPr>
              <a:t>nutshell</a:t>
            </a:r>
            <a:r>
              <a:rPr lang="fr-FR" sz="1800" b="0" i="0" u="none" strike="noStrike" dirty="0">
                <a:solidFill>
                  <a:srgbClr val="283848"/>
                </a:solidFill>
                <a:effectLst/>
                <a:latin typeface="Poppins" pitchFamily="2" charset="77"/>
              </a:rPr>
              <a:t> / </a:t>
            </a:r>
            <a:r>
              <a:rPr lang="fr-FR" sz="1800" b="0" i="0" u="none" strike="noStrike" dirty="0" err="1">
                <a:solidFill>
                  <a:srgbClr val="283848"/>
                </a:solidFill>
                <a:effectLst/>
                <a:latin typeface="Poppins" pitchFamily="2" charset="77"/>
              </a:rPr>
              <a:t>What</a:t>
            </a:r>
            <a:r>
              <a:rPr lang="fr-FR" sz="1800" b="0" i="0" u="none" strike="noStrike" dirty="0">
                <a:solidFill>
                  <a:srgbClr val="283848"/>
                </a:solidFill>
                <a:effectLst/>
                <a:latin typeface="Poppins" pitchFamily="2" charset="77"/>
              </a:rPr>
              <a:t> </a:t>
            </a:r>
            <a:r>
              <a:rPr lang="fr-FR" sz="1800" b="0" i="0" u="none" strike="noStrike" dirty="0" err="1">
                <a:solidFill>
                  <a:srgbClr val="283848"/>
                </a:solidFill>
                <a:effectLst/>
                <a:latin typeface="Poppins" pitchFamily="2" charset="77"/>
              </a:rPr>
              <a:t>does</a:t>
            </a:r>
            <a:r>
              <a:rPr lang="fr-FR" sz="1800" b="0" i="0" u="none" strike="noStrike" dirty="0">
                <a:solidFill>
                  <a:srgbClr val="283848"/>
                </a:solidFill>
                <a:effectLst/>
                <a:latin typeface="Poppins" pitchFamily="2" charset="77"/>
              </a:rPr>
              <a:t> TASK do?</a:t>
            </a:r>
          </a:p>
          <a:p>
            <a:pPr marL="0" indent="0">
              <a:buFontTx/>
              <a:buNone/>
            </a:pPr>
            <a:endParaRPr lang="fr-FR" sz="1800" b="0" i="0" u="none" strike="noStrike">
              <a:solidFill>
                <a:srgbClr val="283848"/>
              </a:solidFill>
              <a:effectLst/>
              <a:latin typeface="Poppins" pitchFamily="2" charset="77"/>
            </a:endParaRPr>
          </a:p>
          <a:p>
            <a:pPr marL="0" indent="0">
              <a:buFontTx/>
              <a:buNone/>
            </a:pPr>
            <a:r>
              <a:rPr lang="fr-FR" sz="1800" b="0" i="0" u="none" strike="noStrike" dirty="0" err="1">
                <a:solidFill>
                  <a:srgbClr val="283848"/>
                </a:solidFill>
                <a:effectLst/>
                <a:latin typeface="Poppins" pitchFamily="2" charset="77"/>
              </a:rPr>
              <a:t>Explain</a:t>
            </a:r>
            <a:r>
              <a:rPr lang="fr-FR" sz="1800" b="0" i="0" u="none" strike="noStrike" dirty="0">
                <a:solidFill>
                  <a:srgbClr val="283848"/>
                </a:solidFill>
                <a:effectLst/>
                <a:latin typeface="Poppins" pitchFamily="2" charset="77"/>
              </a:rPr>
              <a:t> the </a:t>
            </a:r>
            <a:r>
              <a:rPr lang="fr-FR" sz="1800" b="0" i="0" u="none" strike="noStrike" dirty="0" err="1">
                <a:solidFill>
                  <a:srgbClr val="283848"/>
                </a:solidFill>
                <a:effectLst/>
                <a:latin typeface="Poppins" pitchFamily="2" charset="77"/>
              </a:rPr>
              <a:t>why</a:t>
            </a:r>
            <a:r>
              <a:rPr lang="fr-FR" sz="1800" b="0" i="0" u="none" strike="noStrike" dirty="0">
                <a:solidFill>
                  <a:srgbClr val="283848"/>
                </a:solidFill>
                <a:effectLst/>
                <a:latin typeface="Poppins" pitchFamily="2" charset="77"/>
              </a:rPr>
              <a:t> in the verbal pitch</a:t>
            </a:r>
            <a:br>
              <a:rPr lang="fr-FR" sz="1800" b="0" i="0" u="none" strike="noStrike">
                <a:solidFill>
                  <a:srgbClr val="283848"/>
                </a:solidFill>
                <a:effectLst/>
                <a:latin typeface="Poppins" pitchFamily="2" charset="77"/>
              </a:rPr>
            </a:br>
            <a:r>
              <a:rPr lang="fr-FR" sz="1800" b="0" i="0" u="none" strike="noStrike" dirty="0">
                <a:solidFill>
                  <a:srgbClr val="283848"/>
                </a:solidFill>
                <a:effectLst/>
                <a:latin typeface="Poppins" pitchFamily="2" charset="77"/>
              </a:rPr>
              <a:t>- </a:t>
            </a:r>
            <a:r>
              <a:rPr lang="fr-FR" sz="1800" b="0" i="0" u="none" strike="noStrike" dirty="0" err="1">
                <a:solidFill>
                  <a:srgbClr val="283848"/>
                </a:solidFill>
                <a:effectLst/>
                <a:latin typeface="Poppins" pitchFamily="2" charset="77"/>
              </a:rPr>
              <a:t>Why</a:t>
            </a:r>
            <a:r>
              <a:rPr lang="fr-FR" sz="1800" b="0" i="0" u="none" strike="noStrike" dirty="0">
                <a:solidFill>
                  <a:srgbClr val="283848"/>
                </a:solidFill>
                <a:effectLst/>
                <a:latin typeface="Poppins" pitchFamily="2" charset="77"/>
              </a:rPr>
              <a:t> do </a:t>
            </a:r>
            <a:r>
              <a:rPr lang="fr-FR" sz="1800" b="0" i="0" u="none" strike="noStrike" dirty="0" err="1">
                <a:solidFill>
                  <a:srgbClr val="283848"/>
                </a:solidFill>
                <a:effectLst/>
                <a:latin typeface="Poppins" pitchFamily="2" charset="77"/>
              </a:rPr>
              <a:t>we</a:t>
            </a:r>
            <a:r>
              <a:rPr lang="fr-FR" sz="1800" b="0" i="0" u="none" strike="noStrike" dirty="0">
                <a:solidFill>
                  <a:srgbClr val="283848"/>
                </a:solidFill>
                <a:effectLst/>
                <a:latin typeface="Poppins" pitchFamily="2" charset="77"/>
              </a:rPr>
              <a:t> </a:t>
            </a:r>
            <a:r>
              <a:rPr lang="fr-FR" sz="1800" b="0" i="0" u="none" strike="noStrike" dirty="0" err="1">
                <a:solidFill>
                  <a:srgbClr val="283848"/>
                </a:solidFill>
                <a:effectLst/>
                <a:latin typeface="Poppins" pitchFamily="2" charset="77"/>
              </a:rPr>
              <a:t>assess</a:t>
            </a:r>
            <a:r>
              <a:rPr lang="fr-FR" sz="1800" b="0" i="0" u="none" strike="noStrike" dirty="0">
                <a:solidFill>
                  <a:srgbClr val="283848"/>
                </a:solidFill>
                <a:effectLst/>
                <a:latin typeface="Poppins" pitchFamily="2" charset="77"/>
              </a:rPr>
              <a:t> at the </a:t>
            </a:r>
            <a:r>
              <a:rPr lang="fr-FR" sz="1800" b="0" i="0" u="none" strike="noStrike" dirty="0" err="1">
                <a:solidFill>
                  <a:srgbClr val="283848"/>
                </a:solidFill>
                <a:effectLst/>
                <a:latin typeface="Poppins" pitchFamily="2" charset="77"/>
              </a:rPr>
              <a:t>beginning</a:t>
            </a:r>
            <a:r>
              <a:rPr lang="fr-FR" sz="1800" b="0" i="0" u="none" strike="noStrike" dirty="0">
                <a:solidFill>
                  <a:srgbClr val="283848"/>
                </a:solidFill>
                <a:effectLst/>
                <a:latin typeface="Poppins" pitchFamily="2" charset="77"/>
              </a:rPr>
              <a:t>? -&gt; </a:t>
            </a:r>
            <a:r>
              <a:rPr lang="fr-FR" sz="1800" b="0" i="0" u="none" strike="noStrike" dirty="0" err="1">
                <a:solidFill>
                  <a:srgbClr val="283848"/>
                </a:solidFill>
                <a:effectLst/>
                <a:latin typeface="Poppins" pitchFamily="2" charset="77"/>
              </a:rPr>
              <a:t>bc</a:t>
            </a:r>
            <a:r>
              <a:rPr lang="fr-FR" sz="1800" b="0" i="0" u="none" strike="noStrike" dirty="0">
                <a:solidFill>
                  <a:srgbClr val="283848"/>
                </a:solidFill>
                <a:effectLst/>
                <a:latin typeface="Poppins" pitchFamily="2" charset="77"/>
              </a:rPr>
              <a:t> how can </a:t>
            </a:r>
            <a:r>
              <a:rPr lang="fr-FR" sz="1800" b="0" i="0" u="none" strike="noStrike" dirty="0" err="1">
                <a:solidFill>
                  <a:srgbClr val="283848"/>
                </a:solidFill>
                <a:effectLst/>
                <a:latin typeface="Poppins" pitchFamily="2" charset="77"/>
              </a:rPr>
              <a:t>you</a:t>
            </a:r>
            <a:r>
              <a:rPr lang="fr-FR" sz="1800" b="0" i="0" u="none" strike="noStrike" dirty="0">
                <a:solidFill>
                  <a:srgbClr val="283848"/>
                </a:solidFill>
                <a:effectLst/>
                <a:latin typeface="Poppins" pitchFamily="2" charset="77"/>
              </a:rPr>
              <a:t> know </a:t>
            </a:r>
            <a:r>
              <a:rPr lang="fr-FR" sz="1800" b="0" i="0" u="none" strike="noStrike" dirty="0" err="1">
                <a:solidFill>
                  <a:srgbClr val="283848"/>
                </a:solidFill>
                <a:effectLst/>
                <a:latin typeface="Poppins" pitchFamily="2" charset="77"/>
              </a:rPr>
              <a:t>your</a:t>
            </a:r>
            <a:r>
              <a:rPr lang="fr-FR" sz="1800" b="0" i="0" u="none" strike="noStrike" dirty="0">
                <a:solidFill>
                  <a:srgbClr val="283848"/>
                </a:solidFill>
                <a:effectLst/>
                <a:latin typeface="Poppins" pitchFamily="2" charset="77"/>
              </a:rPr>
              <a:t> </a:t>
            </a:r>
            <a:r>
              <a:rPr lang="fr-FR" sz="1800" b="0" i="0" u="none" strike="noStrike" dirty="0" err="1">
                <a:solidFill>
                  <a:srgbClr val="283848"/>
                </a:solidFill>
                <a:effectLst/>
                <a:latin typeface="Poppins" pitchFamily="2" charset="77"/>
              </a:rPr>
              <a:t>pedagogy</a:t>
            </a:r>
            <a:r>
              <a:rPr lang="fr-FR" sz="1800" b="0" i="0" u="none" strike="noStrike" dirty="0">
                <a:solidFill>
                  <a:srgbClr val="283848"/>
                </a:solidFill>
                <a:effectLst/>
                <a:latin typeface="Poppins" pitchFamily="2" charset="77"/>
              </a:rPr>
              <a:t> </a:t>
            </a:r>
            <a:r>
              <a:rPr lang="fr-FR" sz="1800" b="0" i="0" u="none" strike="noStrike" dirty="0" err="1">
                <a:solidFill>
                  <a:srgbClr val="283848"/>
                </a:solidFill>
                <a:effectLst/>
                <a:latin typeface="Poppins" pitchFamily="2" charset="77"/>
              </a:rPr>
              <a:t>is</a:t>
            </a:r>
            <a:r>
              <a:rPr lang="fr-FR" sz="1800" b="0" i="0" u="none" strike="noStrike" dirty="0">
                <a:solidFill>
                  <a:srgbClr val="283848"/>
                </a:solidFill>
                <a:effectLst/>
                <a:latin typeface="Poppins" pitchFamily="2" charset="77"/>
              </a:rPr>
              <a:t> </a:t>
            </a:r>
            <a:r>
              <a:rPr lang="fr-FR" sz="1800" b="0" i="0" u="none" strike="noStrike" dirty="0" err="1">
                <a:solidFill>
                  <a:srgbClr val="283848"/>
                </a:solidFill>
                <a:effectLst/>
                <a:latin typeface="Poppins" pitchFamily="2" charset="77"/>
              </a:rPr>
              <a:t>adapted</a:t>
            </a:r>
            <a:r>
              <a:rPr lang="fr-FR" sz="1800" b="0" i="0" u="none" strike="noStrike" dirty="0">
                <a:solidFill>
                  <a:srgbClr val="283848"/>
                </a:solidFill>
                <a:effectLst/>
                <a:latin typeface="Poppins" pitchFamily="2" charset="77"/>
              </a:rPr>
              <a:t> to the </a:t>
            </a:r>
            <a:r>
              <a:rPr lang="fr-FR" sz="1800" b="0" i="0" u="none" strike="noStrike" dirty="0" err="1">
                <a:solidFill>
                  <a:srgbClr val="283848"/>
                </a:solidFill>
                <a:effectLst/>
                <a:latin typeface="Poppins" pitchFamily="2" charset="77"/>
              </a:rPr>
              <a:t>level</a:t>
            </a:r>
            <a:r>
              <a:rPr lang="fr-FR" sz="1800" b="0" i="0" u="none" strike="noStrike" dirty="0">
                <a:solidFill>
                  <a:srgbClr val="283848"/>
                </a:solidFill>
                <a:effectLst/>
                <a:latin typeface="Poppins" pitchFamily="2" charset="77"/>
              </a:rPr>
              <a:t> of </a:t>
            </a:r>
            <a:r>
              <a:rPr lang="fr-FR" sz="1800" b="0" i="0" u="none" strike="noStrike" dirty="0" err="1">
                <a:solidFill>
                  <a:srgbClr val="283848"/>
                </a:solidFill>
                <a:effectLst/>
                <a:latin typeface="Poppins" pitchFamily="2" charset="77"/>
              </a:rPr>
              <a:t>your</a:t>
            </a:r>
            <a:r>
              <a:rPr lang="fr-FR" sz="1800" b="0" i="0" u="none" strike="noStrike" dirty="0">
                <a:solidFill>
                  <a:srgbClr val="283848"/>
                </a:solidFill>
                <a:effectLst/>
                <a:latin typeface="Poppins" pitchFamily="2" charset="77"/>
              </a:rPr>
              <a:t> </a:t>
            </a:r>
            <a:r>
              <a:rPr lang="fr-FR" sz="1800" b="0" i="0" u="none" strike="noStrike" dirty="0" err="1">
                <a:solidFill>
                  <a:srgbClr val="283848"/>
                </a:solidFill>
                <a:effectLst/>
                <a:latin typeface="Poppins" pitchFamily="2" charset="77"/>
              </a:rPr>
              <a:t>students</a:t>
            </a:r>
            <a:r>
              <a:rPr lang="fr-FR" sz="1800" b="0" i="0" u="none" strike="noStrike" dirty="0">
                <a:solidFill>
                  <a:srgbClr val="283848"/>
                </a:solidFill>
                <a:effectLst/>
                <a:latin typeface="Poppins" pitchFamily="2" charset="77"/>
              </a:rPr>
              <a:t>? To </a:t>
            </a:r>
            <a:r>
              <a:rPr lang="fr-FR" sz="1800" b="0" i="0" u="none" strike="noStrike" dirty="0" err="1">
                <a:solidFill>
                  <a:srgbClr val="283848"/>
                </a:solidFill>
                <a:effectLst/>
                <a:latin typeface="Poppins" pitchFamily="2" charset="77"/>
              </a:rPr>
              <a:t>what</a:t>
            </a:r>
            <a:r>
              <a:rPr lang="fr-FR" sz="1800" b="0" i="0" u="none" strike="noStrike" dirty="0">
                <a:solidFill>
                  <a:srgbClr val="283848"/>
                </a:solidFill>
                <a:effectLst/>
                <a:latin typeface="Poppins" pitchFamily="2" charset="77"/>
              </a:rPr>
              <a:t> </a:t>
            </a:r>
            <a:r>
              <a:rPr lang="fr-FR" sz="1800" b="0" i="0" u="none" strike="noStrike" dirty="0" err="1">
                <a:solidFill>
                  <a:srgbClr val="283848"/>
                </a:solidFill>
                <a:effectLst/>
                <a:latin typeface="Poppins" pitchFamily="2" charset="77"/>
              </a:rPr>
              <a:t>they</a:t>
            </a:r>
            <a:r>
              <a:rPr lang="fr-FR" sz="1800" b="0" i="0" u="none" strike="noStrike" dirty="0">
                <a:solidFill>
                  <a:srgbClr val="283848"/>
                </a:solidFill>
                <a:effectLst/>
                <a:latin typeface="Poppins" pitchFamily="2" charset="77"/>
              </a:rPr>
              <a:t> </a:t>
            </a:r>
            <a:r>
              <a:rPr lang="fr-FR" sz="1800" b="0" i="0" u="none" strike="noStrike" dirty="0" err="1">
                <a:solidFill>
                  <a:srgbClr val="283848"/>
                </a:solidFill>
                <a:effectLst/>
                <a:latin typeface="Poppins" pitchFamily="2" charset="77"/>
              </a:rPr>
              <a:t>don’t</a:t>
            </a:r>
            <a:r>
              <a:rPr lang="fr-FR" sz="1800" b="0" i="0" u="none" strike="noStrike" dirty="0">
                <a:solidFill>
                  <a:srgbClr val="283848"/>
                </a:solidFill>
                <a:effectLst/>
                <a:latin typeface="Poppins" pitchFamily="2" charset="77"/>
              </a:rPr>
              <a:t> know? </a:t>
            </a:r>
          </a:p>
          <a:p>
            <a:pPr marL="0" indent="0">
              <a:buFontTx/>
              <a:buNone/>
            </a:pPr>
            <a:r>
              <a:rPr lang="fr-FR" sz="1800" b="0" i="0" u="none" strike="noStrike" dirty="0">
                <a:solidFill>
                  <a:srgbClr val="283848"/>
                </a:solidFill>
                <a:effectLst/>
                <a:latin typeface="Poppins" pitchFamily="2" charset="77"/>
              </a:rPr>
              <a:t>- </a:t>
            </a:r>
            <a:r>
              <a:rPr lang="fr-FR" sz="1800" b="0" i="0" u="none" strike="noStrike" dirty="0" err="1">
                <a:solidFill>
                  <a:srgbClr val="283848"/>
                </a:solidFill>
                <a:effectLst/>
                <a:latin typeface="Poppins" pitchFamily="2" charset="77"/>
              </a:rPr>
              <a:t>Why</a:t>
            </a:r>
            <a:r>
              <a:rPr lang="fr-FR" sz="1800" b="0" i="0" u="none" strike="noStrike" dirty="0">
                <a:solidFill>
                  <a:srgbClr val="283848"/>
                </a:solidFill>
                <a:effectLst/>
                <a:latin typeface="Poppins" pitchFamily="2" charset="77"/>
              </a:rPr>
              <a:t> do </a:t>
            </a:r>
            <a:r>
              <a:rPr lang="fr-FR" sz="1800" b="0" i="0" u="none" strike="noStrike" dirty="0" err="1">
                <a:solidFill>
                  <a:srgbClr val="283848"/>
                </a:solidFill>
                <a:effectLst/>
                <a:latin typeface="Poppins" pitchFamily="2" charset="77"/>
              </a:rPr>
              <a:t>we</a:t>
            </a:r>
            <a:r>
              <a:rPr lang="fr-FR" sz="1800" b="0" i="0" u="none" strike="noStrike" dirty="0">
                <a:solidFill>
                  <a:srgbClr val="283848"/>
                </a:solidFill>
                <a:effectLst/>
                <a:latin typeface="Poppins" pitchFamily="2" charset="77"/>
              </a:rPr>
              <a:t> </a:t>
            </a:r>
            <a:r>
              <a:rPr lang="fr-FR" sz="1800" b="0" i="0" u="none" strike="noStrike" dirty="0" err="1">
                <a:solidFill>
                  <a:srgbClr val="283848"/>
                </a:solidFill>
                <a:effectLst/>
                <a:latin typeface="Poppins" pitchFamily="2" charset="77"/>
              </a:rPr>
              <a:t>assess</a:t>
            </a:r>
            <a:r>
              <a:rPr lang="fr-FR" sz="1800" b="0" i="0" u="none" strike="noStrike" dirty="0">
                <a:solidFill>
                  <a:srgbClr val="283848"/>
                </a:solidFill>
                <a:effectLst/>
                <a:latin typeface="Poppins" pitchFamily="2" charset="77"/>
              </a:rPr>
              <a:t> at the end? -&gt; to </a:t>
            </a:r>
            <a:r>
              <a:rPr lang="fr-FR" sz="1800" b="0" i="0" u="none" strike="noStrike" dirty="0" err="1">
                <a:solidFill>
                  <a:srgbClr val="283848"/>
                </a:solidFill>
                <a:effectLst/>
                <a:latin typeface="Poppins" pitchFamily="2" charset="77"/>
              </a:rPr>
              <a:t>see</a:t>
            </a:r>
            <a:r>
              <a:rPr lang="fr-FR" sz="1800" b="0" i="0" u="none" strike="noStrike" dirty="0">
                <a:solidFill>
                  <a:srgbClr val="283848"/>
                </a:solidFill>
                <a:effectLst/>
                <a:latin typeface="Poppins" pitchFamily="2" charset="77"/>
              </a:rPr>
              <a:t> if the </a:t>
            </a:r>
            <a:r>
              <a:rPr lang="fr-FR" sz="1800" b="0" i="0" u="none" strike="noStrike" dirty="0" err="1">
                <a:solidFill>
                  <a:srgbClr val="283848"/>
                </a:solidFill>
                <a:effectLst/>
                <a:latin typeface="Poppins" pitchFamily="2" charset="77"/>
              </a:rPr>
              <a:t>strategy</a:t>
            </a:r>
            <a:r>
              <a:rPr lang="fr-FR" sz="1800" b="0" i="0" u="none" strike="noStrike" dirty="0">
                <a:solidFill>
                  <a:srgbClr val="283848"/>
                </a:solidFill>
                <a:effectLst/>
                <a:latin typeface="Poppins" pitchFamily="2" charset="77"/>
              </a:rPr>
              <a:t> </a:t>
            </a:r>
            <a:r>
              <a:rPr lang="fr-FR" sz="1800" b="0" i="0" u="none" strike="noStrike" dirty="0" err="1">
                <a:solidFill>
                  <a:srgbClr val="283848"/>
                </a:solidFill>
                <a:effectLst/>
                <a:latin typeface="Poppins" pitchFamily="2" charset="77"/>
              </a:rPr>
              <a:t>works</a:t>
            </a:r>
            <a:r>
              <a:rPr lang="fr-FR" sz="1800" b="0" i="0" u="none" strike="noStrike" dirty="0">
                <a:solidFill>
                  <a:srgbClr val="283848"/>
                </a:solidFill>
                <a:effectLst/>
                <a:latin typeface="Poppins" pitchFamily="2" charset="77"/>
              </a:rPr>
              <a:t>, to show the impact </a:t>
            </a:r>
            <a:r>
              <a:rPr lang="fr-FR" sz="1800" b="0" i="0" u="none" strike="noStrike" dirty="0" err="1">
                <a:solidFill>
                  <a:srgbClr val="283848"/>
                </a:solidFill>
                <a:effectLst/>
                <a:latin typeface="Poppins" pitchFamily="2" charset="77"/>
              </a:rPr>
              <a:t>you</a:t>
            </a:r>
            <a:r>
              <a:rPr lang="fr-FR" sz="1800" b="0" i="0" u="none" strike="noStrike" dirty="0">
                <a:solidFill>
                  <a:srgbClr val="283848"/>
                </a:solidFill>
                <a:effectLst/>
                <a:latin typeface="Poppins" pitchFamily="2" charset="77"/>
              </a:rPr>
              <a:t> have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3B600F-1DFF-3242-B6A4-789DA85390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722822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fr-FR" sz="1800" b="0" i="0" u="none" strike="noStrike" dirty="0">
                <a:solidFill>
                  <a:srgbClr val="283848"/>
                </a:solidFill>
                <a:effectLst/>
                <a:latin typeface="Poppins" pitchFamily="2" charset="77"/>
              </a:rPr>
              <a:t>TASK in a </a:t>
            </a:r>
            <a:r>
              <a:rPr lang="fr-FR" sz="1800" b="0" i="0" u="none" strike="noStrike" dirty="0" err="1">
                <a:solidFill>
                  <a:srgbClr val="283848"/>
                </a:solidFill>
                <a:effectLst/>
                <a:latin typeface="Poppins" pitchFamily="2" charset="77"/>
              </a:rPr>
              <a:t>nutshell</a:t>
            </a:r>
            <a:r>
              <a:rPr lang="fr-FR" sz="1800" b="0" i="0" u="none" strike="noStrike" dirty="0">
                <a:solidFill>
                  <a:srgbClr val="283848"/>
                </a:solidFill>
                <a:effectLst/>
                <a:latin typeface="Poppins" pitchFamily="2" charset="77"/>
              </a:rPr>
              <a:t> / </a:t>
            </a:r>
            <a:r>
              <a:rPr lang="fr-FR" sz="1800" b="0" i="0" u="none" strike="noStrike" dirty="0" err="1">
                <a:solidFill>
                  <a:srgbClr val="283848"/>
                </a:solidFill>
                <a:effectLst/>
                <a:latin typeface="Poppins" pitchFamily="2" charset="77"/>
              </a:rPr>
              <a:t>What</a:t>
            </a:r>
            <a:r>
              <a:rPr lang="fr-FR" sz="1800" b="0" i="0" u="none" strike="noStrike" dirty="0">
                <a:solidFill>
                  <a:srgbClr val="283848"/>
                </a:solidFill>
                <a:effectLst/>
                <a:latin typeface="Poppins" pitchFamily="2" charset="77"/>
              </a:rPr>
              <a:t> </a:t>
            </a:r>
            <a:r>
              <a:rPr lang="fr-FR" sz="1800" b="0" i="0" u="none" strike="noStrike" dirty="0" err="1">
                <a:solidFill>
                  <a:srgbClr val="283848"/>
                </a:solidFill>
                <a:effectLst/>
                <a:latin typeface="Poppins" pitchFamily="2" charset="77"/>
              </a:rPr>
              <a:t>does</a:t>
            </a:r>
            <a:r>
              <a:rPr lang="fr-FR" sz="1800" b="0" i="0" u="none" strike="noStrike" dirty="0">
                <a:solidFill>
                  <a:srgbClr val="283848"/>
                </a:solidFill>
                <a:effectLst/>
                <a:latin typeface="Poppins" pitchFamily="2" charset="77"/>
              </a:rPr>
              <a:t> TASK do?</a:t>
            </a:r>
          </a:p>
          <a:p>
            <a:pPr marL="0" indent="0">
              <a:buFontTx/>
              <a:buNone/>
            </a:pPr>
            <a:endParaRPr lang="fr-FR" sz="1800" b="0" i="0" u="none" strike="noStrike">
              <a:solidFill>
                <a:srgbClr val="283848"/>
              </a:solidFill>
              <a:effectLst/>
              <a:latin typeface="Poppins" pitchFamily="2" charset="77"/>
            </a:endParaRPr>
          </a:p>
          <a:p>
            <a:pPr marL="0" indent="0">
              <a:buFontTx/>
              <a:buNone/>
            </a:pPr>
            <a:r>
              <a:rPr lang="fr-FR" sz="1800" b="0" i="0" u="none" strike="noStrike" dirty="0" err="1">
                <a:solidFill>
                  <a:srgbClr val="283848"/>
                </a:solidFill>
                <a:effectLst/>
                <a:latin typeface="Poppins" pitchFamily="2" charset="77"/>
              </a:rPr>
              <a:t>Explain</a:t>
            </a:r>
            <a:r>
              <a:rPr lang="fr-FR" sz="1800" b="0" i="0" u="none" strike="noStrike" dirty="0">
                <a:solidFill>
                  <a:srgbClr val="283848"/>
                </a:solidFill>
                <a:effectLst/>
                <a:latin typeface="Poppins" pitchFamily="2" charset="77"/>
              </a:rPr>
              <a:t> the </a:t>
            </a:r>
            <a:r>
              <a:rPr lang="fr-FR" sz="1800" b="0" i="0" u="none" strike="noStrike" dirty="0" err="1">
                <a:solidFill>
                  <a:srgbClr val="283848"/>
                </a:solidFill>
                <a:effectLst/>
                <a:latin typeface="Poppins" pitchFamily="2" charset="77"/>
              </a:rPr>
              <a:t>why</a:t>
            </a:r>
            <a:r>
              <a:rPr lang="fr-FR" sz="1800" b="0" i="0" u="none" strike="noStrike" dirty="0">
                <a:solidFill>
                  <a:srgbClr val="283848"/>
                </a:solidFill>
                <a:effectLst/>
                <a:latin typeface="Poppins" pitchFamily="2" charset="77"/>
              </a:rPr>
              <a:t> in the verbal pitch</a:t>
            </a:r>
            <a:br>
              <a:rPr lang="fr-FR" sz="1800" b="0" i="0" u="none" strike="noStrike">
                <a:solidFill>
                  <a:srgbClr val="283848"/>
                </a:solidFill>
                <a:effectLst/>
                <a:latin typeface="Poppins" pitchFamily="2" charset="77"/>
              </a:rPr>
            </a:br>
            <a:r>
              <a:rPr lang="fr-FR" sz="1800" b="0" i="0" u="none" strike="noStrike" dirty="0">
                <a:solidFill>
                  <a:srgbClr val="283848"/>
                </a:solidFill>
                <a:effectLst/>
                <a:latin typeface="Poppins" pitchFamily="2" charset="77"/>
              </a:rPr>
              <a:t>- </a:t>
            </a:r>
            <a:r>
              <a:rPr lang="fr-FR" sz="1800" b="0" i="0" u="none" strike="noStrike" dirty="0" err="1">
                <a:solidFill>
                  <a:srgbClr val="283848"/>
                </a:solidFill>
                <a:effectLst/>
                <a:latin typeface="Poppins" pitchFamily="2" charset="77"/>
              </a:rPr>
              <a:t>Why</a:t>
            </a:r>
            <a:r>
              <a:rPr lang="fr-FR" sz="1800" b="0" i="0" u="none" strike="noStrike" dirty="0">
                <a:solidFill>
                  <a:srgbClr val="283848"/>
                </a:solidFill>
                <a:effectLst/>
                <a:latin typeface="Poppins" pitchFamily="2" charset="77"/>
              </a:rPr>
              <a:t> do </a:t>
            </a:r>
            <a:r>
              <a:rPr lang="fr-FR" sz="1800" b="0" i="0" u="none" strike="noStrike" dirty="0" err="1">
                <a:solidFill>
                  <a:srgbClr val="283848"/>
                </a:solidFill>
                <a:effectLst/>
                <a:latin typeface="Poppins" pitchFamily="2" charset="77"/>
              </a:rPr>
              <a:t>we</a:t>
            </a:r>
            <a:r>
              <a:rPr lang="fr-FR" sz="1800" b="0" i="0" u="none" strike="noStrike" dirty="0">
                <a:solidFill>
                  <a:srgbClr val="283848"/>
                </a:solidFill>
                <a:effectLst/>
                <a:latin typeface="Poppins" pitchFamily="2" charset="77"/>
              </a:rPr>
              <a:t> </a:t>
            </a:r>
            <a:r>
              <a:rPr lang="fr-FR" sz="1800" b="0" i="0" u="none" strike="noStrike" dirty="0" err="1">
                <a:solidFill>
                  <a:srgbClr val="283848"/>
                </a:solidFill>
                <a:effectLst/>
                <a:latin typeface="Poppins" pitchFamily="2" charset="77"/>
              </a:rPr>
              <a:t>assess</a:t>
            </a:r>
            <a:r>
              <a:rPr lang="fr-FR" sz="1800" b="0" i="0" u="none" strike="noStrike" dirty="0">
                <a:solidFill>
                  <a:srgbClr val="283848"/>
                </a:solidFill>
                <a:effectLst/>
                <a:latin typeface="Poppins" pitchFamily="2" charset="77"/>
              </a:rPr>
              <a:t> at the </a:t>
            </a:r>
            <a:r>
              <a:rPr lang="fr-FR" sz="1800" b="0" i="0" u="none" strike="noStrike" dirty="0" err="1">
                <a:solidFill>
                  <a:srgbClr val="283848"/>
                </a:solidFill>
                <a:effectLst/>
                <a:latin typeface="Poppins" pitchFamily="2" charset="77"/>
              </a:rPr>
              <a:t>beginning</a:t>
            </a:r>
            <a:r>
              <a:rPr lang="fr-FR" sz="1800" b="0" i="0" u="none" strike="noStrike" dirty="0">
                <a:solidFill>
                  <a:srgbClr val="283848"/>
                </a:solidFill>
                <a:effectLst/>
                <a:latin typeface="Poppins" pitchFamily="2" charset="77"/>
              </a:rPr>
              <a:t>? -&gt; </a:t>
            </a:r>
            <a:r>
              <a:rPr lang="fr-FR" sz="1800" b="0" i="0" u="none" strike="noStrike" dirty="0" err="1">
                <a:solidFill>
                  <a:srgbClr val="283848"/>
                </a:solidFill>
                <a:effectLst/>
                <a:latin typeface="Poppins" pitchFamily="2" charset="77"/>
              </a:rPr>
              <a:t>bc</a:t>
            </a:r>
            <a:r>
              <a:rPr lang="fr-FR" sz="1800" b="0" i="0" u="none" strike="noStrike" dirty="0">
                <a:solidFill>
                  <a:srgbClr val="283848"/>
                </a:solidFill>
                <a:effectLst/>
                <a:latin typeface="Poppins" pitchFamily="2" charset="77"/>
              </a:rPr>
              <a:t> how can </a:t>
            </a:r>
            <a:r>
              <a:rPr lang="fr-FR" sz="1800" b="0" i="0" u="none" strike="noStrike" dirty="0" err="1">
                <a:solidFill>
                  <a:srgbClr val="283848"/>
                </a:solidFill>
                <a:effectLst/>
                <a:latin typeface="Poppins" pitchFamily="2" charset="77"/>
              </a:rPr>
              <a:t>you</a:t>
            </a:r>
            <a:r>
              <a:rPr lang="fr-FR" sz="1800" b="0" i="0" u="none" strike="noStrike" dirty="0">
                <a:solidFill>
                  <a:srgbClr val="283848"/>
                </a:solidFill>
                <a:effectLst/>
                <a:latin typeface="Poppins" pitchFamily="2" charset="77"/>
              </a:rPr>
              <a:t> know </a:t>
            </a:r>
            <a:r>
              <a:rPr lang="fr-FR" sz="1800" b="0" i="0" u="none" strike="noStrike" dirty="0" err="1">
                <a:solidFill>
                  <a:srgbClr val="283848"/>
                </a:solidFill>
                <a:effectLst/>
                <a:latin typeface="Poppins" pitchFamily="2" charset="77"/>
              </a:rPr>
              <a:t>your</a:t>
            </a:r>
            <a:r>
              <a:rPr lang="fr-FR" sz="1800" b="0" i="0" u="none" strike="noStrike" dirty="0">
                <a:solidFill>
                  <a:srgbClr val="283848"/>
                </a:solidFill>
                <a:effectLst/>
                <a:latin typeface="Poppins" pitchFamily="2" charset="77"/>
              </a:rPr>
              <a:t> </a:t>
            </a:r>
            <a:r>
              <a:rPr lang="fr-FR" sz="1800" b="0" i="0" u="none" strike="noStrike" dirty="0" err="1">
                <a:solidFill>
                  <a:srgbClr val="283848"/>
                </a:solidFill>
                <a:effectLst/>
                <a:latin typeface="Poppins" pitchFamily="2" charset="77"/>
              </a:rPr>
              <a:t>pedagogy</a:t>
            </a:r>
            <a:r>
              <a:rPr lang="fr-FR" sz="1800" b="0" i="0" u="none" strike="noStrike" dirty="0">
                <a:solidFill>
                  <a:srgbClr val="283848"/>
                </a:solidFill>
                <a:effectLst/>
                <a:latin typeface="Poppins" pitchFamily="2" charset="77"/>
              </a:rPr>
              <a:t> </a:t>
            </a:r>
            <a:r>
              <a:rPr lang="fr-FR" sz="1800" b="0" i="0" u="none" strike="noStrike" dirty="0" err="1">
                <a:solidFill>
                  <a:srgbClr val="283848"/>
                </a:solidFill>
                <a:effectLst/>
                <a:latin typeface="Poppins" pitchFamily="2" charset="77"/>
              </a:rPr>
              <a:t>is</a:t>
            </a:r>
            <a:r>
              <a:rPr lang="fr-FR" sz="1800" b="0" i="0" u="none" strike="noStrike" dirty="0">
                <a:solidFill>
                  <a:srgbClr val="283848"/>
                </a:solidFill>
                <a:effectLst/>
                <a:latin typeface="Poppins" pitchFamily="2" charset="77"/>
              </a:rPr>
              <a:t> </a:t>
            </a:r>
            <a:r>
              <a:rPr lang="fr-FR" sz="1800" b="0" i="0" u="none" strike="noStrike" dirty="0" err="1">
                <a:solidFill>
                  <a:srgbClr val="283848"/>
                </a:solidFill>
                <a:effectLst/>
                <a:latin typeface="Poppins" pitchFamily="2" charset="77"/>
              </a:rPr>
              <a:t>adapted</a:t>
            </a:r>
            <a:r>
              <a:rPr lang="fr-FR" sz="1800" b="0" i="0" u="none" strike="noStrike" dirty="0">
                <a:solidFill>
                  <a:srgbClr val="283848"/>
                </a:solidFill>
                <a:effectLst/>
                <a:latin typeface="Poppins" pitchFamily="2" charset="77"/>
              </a:rPr>
              <a:t> to the </a:t>
            </a:r>
            <a:r>
              <a:rPr lang="fr-FR" sz="1800" b="0" i="0" u="none" strike="noStrike" dirty="0" err="1">
                <a:solidFill>
                  <a:srgbClr val="283848"/>
                </a:solidFill>
                <a:effectLst/>
                <a:latin typeface="Poppins" pitchFamily="2" charset="77"/>
              </a:rPr>
              <a:t>level</a:t>
            </a:r>
            <a:r>
              <a:rPr lang="fr-FR" sz="1800" b="0" i="0" u="none" strike="noStrike" dirty="0">
                <a:solidFill>
                  <a:srgbClr val="283848"/>
                </a:solidFill>
                <a:effectLst/>
                <a:latin typeface="Poppins" pitchFamily="2" charset="77"/>
              </a:rPr>
              <a:t> of </a:t>
            </a:r>
            <a:r>
              <a:rPr lang="fr-FR" sz="1800" b="0" i="0" u="none" strike="noStrike" dirty="0" err="1">
                <a:solidFill>
                  <a:srgbClr val="283848"/>
                </a:solidFill>
                <a:effectLst/>
                <a:latin typeface="Poppins" pitchFamily="2" charset="77"/>
              </a:rPr>
              <a:t>your</a:t>
            </a:r>
            <a:r>
              <a:rPr lang="fr-FR" sz="1800" b="0" i="0" u="none" strike="noStrike" dirty="0">
                <a:solidFill>
                  <a:srgbClr val="283848"/>
                </a:solidFill>
                <a:effectLst/>
                <a:latin typeface="Poppins" pitchFamily="2" charset="77"/>
              </a:rPr>
              <a:t> </a:t>
            </a:r>
            <a:r>
              <a:rPr lang="fr-FR" sz="1800" b="0" i="0" u="none" strike="noStrike" dirty="0" err="1">
                <a:solidFill>
                  <a:srgbClr val="283848"/>
                </a:solidFill>
                <a:effectLst/>
                <a:latin typeface="Poppins" pitchFamily="2" charset="77"/>
              </a:rPr>
              <a:t>students</a:t>
            </a:r>
            <a:r>
              <a:rPr lang="fr-FR" sz="1800" b="0" i="0" u="none" strike="noStrike" dirty="0">
                <a:solidFill>
                  <a:srgbClr val="283848"/>
                </a:solidFill>
                <a:effectLst/>
                <a:latin typeface="Poppins" pitchFamily="2" charset="77"/>
              </a:rPr>
              <a:t>? To </a:t>
            </a:r>
            <a:r>
              <a:rPr lang="fr-FR" sz="1800" b="0" i="0" u="none" strike="noStrike" dirty="0" err="1">
                <a:solidFill>
                  <a:srgbClr val="283848"/>
                </a:solidFill>
                <a:effectLst/>
                <a:latin typeface="Poppins" pitchFamily="2" charset="77"/>
              </a:rPr>
              <a:t>what</a:t>
            </a:r>
            <a:r>
              <a:rPr lang="fr-FR" sz="1800" b="0" i="0" u="none" strike="noStrike" dirty="0">
                <a:solidFill>
                  <a:srgbClr val="283848"/>
                </a:solidFill>
                <a:effectLst/>
                <a:latin typeface="Poppins" pitchFamily="2" charset="77"/>
              </a:rPr>
              <a:t> </a:t>
            </a:r>
            <a:r>
              <a:rPr lang="fr-FR" sz="1800" b="0" i="0" u="none" strike="noStrike" dirty="0" err="1">
                <a:solidFill>
                  <a:srgbClr val="283848"/>
                </a:solidFill>
                <a:effectLst/>
                <a:latin typeface="Poppins" pitchFamily="2" charset="77"/>
              </a:rPr>
              <a:t>they</a:t>
            </a:r>
            <a:r>
              <a:rPr lang="fr-FR" sz="1800" b="0" i="0" u="none" strike="noStrike" dirty="0">
                <a:solidFill>
                  <a:srgbClr val="283848"/>
                </a:solidFill>
                <a:effectLst/>
                <a:latin typeface="Poppins" pitchFamily="2" charset="77"/>
              </a:rPr>
              <a:t> </a:t>
            </a:r>
            <a:r>
              <a:rPr lang="fr-FR" sz="1800" b="0" i="0" u="none" strike="noStrike" dirty="0" err="1">
                <a:solidFill>
                  <a:srgbClr val="283848"/>
                </a:solidFill>
                <a:effectLst/>
                <a:latin typeface="Poppins" pitchFamily="2" charset="77"/>
              </a:rPr>
              <a:t>don’t</a:t>
            </a:r>
            <a:r>
              <a:rPr lang="fr-FR" sz="1800" b="0" i="0" u="none" strike="noStrike" dirty="0">
                <a:solidFill>
                  <a:srgbClr val="283848"/>
                </a:solidFill>
                <a:effectLst/>
                <a:latin typeface="Poppins" pitchFamily="2" charset="77"/>
              </a:rPr>
              <a:t> know? </a:t>
            </a:r>
          </a:p>
          <a:p>
            <a:pPr marL="0" indent="0">
              <a:buFontTx/>
              <a:buNone/>
            </a:pPr>
            <a:r>
              <a:rPr lang="fr-FR" sz="1800" b="0" i="0" u="none" strike="noStrike" dirty="0">
                <a:solidFill>
                  <a:srgbClr val="283848"/>
                </a:solidFill>
                <a:effectLst/>
                <a:latin typeface="Poppins" pitchFamily="2" charset="77"/>
              </a:rPr>
              <a:t>- </a:t>
            </a:r>
            <a:r>
              <a:rPr lang="fr-FR" sz="1800" b="0" i="0" u="none" strike="noStrike" dirty="0" err="1">
                <a:solidFill>
                  <a:srgbClr val="283848"/>
                </a:solidFill>
                <a:effectLst/>
                <a:latin typeface="Poppins" pitchFamily="2" charset="77"/>
              </a:rPr>
              <a:t>Why</a:t>
            </a:r>
            <a:r>
              <a:rPr lang="fr-FR" sz="1800" b="0" i="0" u="none" strike="noStrike" dirty="0">
                <a:solidFill>
                  <a:srgbClr val="283848"/>
                </a:solidFill>
                <a:effectLst/>
                <a:latin typeface="Poppins" pitchFamily="2" charset="77"/>
              </a:rPr>
              <a:t> do </a:t>
            </a:r>
            <a:r>
              <a:rPr lang="fr-FR" sz="1800" b="0" i="0" u="none" strike="noStrike" dirty="0" err="1">
                <a:solidFill>
                  <a:srgbClr val="283848"/>
                </a:solidFill>
                <a:effectLst/>
                <a:latin typeface="Poppins" pitchFamily="2" charset="77"/>
              </a:rPr>
              <a:t>we</a:t>
            </a:r>
            <a:r>
              <a:rPr lang="fr-FR" sz="1800" b="0" i="0" u="none" strike="noStrike" dirty="0">
                <a:solidFill>
                  <a:srgbClr val="283848"/>
                </a:solidFill>
                <a:effectLst/>
                <a:latin typeface="Poppins" pitchFamily="2" charset="77"/>
              </a:rPr>
              <a:t> </a:t>
            </a:r>
            <a:r>
              <a:rPr lang="fr-FR" sz="1800" b="0" i="0" u="none" strike="noStrike" dirty="0" err="1">
                <a:solidFill>
                  <a:srgbClr val="283848"/>
                </a:solidFill>
                <a:effectLst/>
                <a:latin typeface="Poppins" pitchFamily="2" charset="77"/>
              </a:rPr>
              <a:t>assess</a:t>
            </a:r>
            <a:r>
              <a:rPr lang="fr-FR" sz="1800" b="0" i="0" u="none" strike="noStrike" dirty="0">
                <a:solidFill>
                  <a:srgbClr val="283848"/>
                </a:solidFill>
                <a:effectLst/>
                <a:latin typeface="Poppins" pitchFamily="2" charset="77"/>
              </a:rPr>
              <a:t> at the end? -&gt; to </a:t>
            </a:r>
            <a:r>
              <a:rPr lang="fr-FR" sz="1800" b="0" i="0" u="none" strike="noStrike" dirty="0" err="1">
                <a:solidFill>
                  <a:srgbClr val="283848"/>
                </a:solidFill>
                <a:effectLst/>
                <a:latin typeface="Poppins" pitchFamily="2" charset="77"/>
              </a:rPr>
              <a:t>see</a:t>
            </a:r>
            <a:r>
              <a:rPr lang="fr-FR" sz="1800" b="0" i="0" u="none" strike="noStrike" dirty="0">
                <a:solidFill>
                  <a:srgbClr val="283848"/>
                </a:solidFill>
                <a:effectLst/>
                <a:latin typeface="Poppins" pitchFamily="2" charset="77"/>
              </a:rPr>
              <a:t> if the </a:t>
            </a:r>
            <a:r>
              <a:rPr lang="fr-FR" sz="1800" b="0" i="0" u="none" strike="noStrike" dirty="0" err="1">
                <a:solidFill>
                  <a:srgbClr val="283848"/>
                </a:solidFill>
                <a:effectLst/>
                <a:latin typeface="Poppins" pitchFamily="2" charset="77"/>
              </a:rPr>
              <a:t>strategy</a:t>
            </a:r>
            <a:r>
              <a:rPr lang="fr-FR" sz="1800" b="0" i="0" u="none" strike="noStrike" dirty="0">
                <a:solidFill>
                  <a:srgbClr val="283848"/>
                </a:solidFill>
                <a:effectLst/>
                <a:latin typeface="Poppins" pitchFamily="2" charset="77"/>
              </a:rPr>
              <a:t> </a:t>
            </a:r>
            <a:r>
              <a:rPr lang="fr-FR" sz="1800" b="0" i="0" u="none" strike="noStrike" dirty="0" err="1">
                <a:solidFill>
                  <a:srgbClr val="283848"/>
                </a:solidFill>
                <a:effectLst/>
                <a:latin typeface="Poppins" pitchFamily="2" charset="77"/>
              </a:rPr>
              <a:t>works</a:t>
            </a:r>
            <a:r>
              <a:rPr lang="fr-FR" sz="1800" b="0" i="0" u="none" strike="noStrike" dirty="0">
                <a:solidFill>
                  <a:srgbClr val="283848"/>
                </a:solidFill>
                <a:effectLst/>
                <a:latin typeface="Poppins" pitchFamily="2" charset="77"/>
              </a:rPr>
              <a:t>, to show the impact </a:t>
            </a:r>
            <a:r>
              <a:rPr lang="fr-FR" sz="1800" b="0" i="0" u="none" strike="noStrike" dirty="0" err="1">
                <a:solidFill>
                  <a:srgbClr val="283848"/>
                </a:solidFill>
                <a:effectLst/>
                <a:latin typeface="Poppins" pitchFamily="2" charset="77"/>
              </a:rPr>
              <a:t>you</a:t>
            </a:r>
            <a:r>
              <a:rPr lang="fr-FR" sz="1800" b="0" i="0" u="none" strike="noStrike" dirty="0">
                <a:solidFill>
                  <a:srgbClr val="283848"/>
                </a:solidFill>
                <a:effectLst/>
                <a:latin typeface="Poppins" pitchFamily="2" charset="77"/>
              </a:rPr>
              <a:t> have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3B600F-1DFF-3242-B6A4-789DA85390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245491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fr-FR" sz="1800" b="0" i="0" u="none" strike="noStrike" dirty="0">
                <a:solidFill>
                  <a:srgbClr val="283848"/>
                </a:solidFill>
                <a:effectLst/>
                <a:latin typeface="Poppins" pitchFamily="2" charset="77"/>
              </a:rPr>
              <a:t>TASK in a </a:t>
            </a:r>
            <a:r>
              <a:rPr lang="fr-FR" sz="1800" b="0" i="0" u="none" strike="noStrike" dirty="0" err="1">
                <a:solidFill>
                  <a:srgbClr val="283848"/>
                </a:solidFill>
                <a:effectLst/>
                <a:latin typeface="Poppins" pitchFamily="2" charset="77"/>
              </a:rPr>
              <a:t>nutshell</a:t>
            </a:r>
            <a:r>
              <a:rPr lang="fr-FR" sz="1800" b="0" i="0" u="none" strike="noStrike" dirty="0">
                <a:solidFill>
                  <a:srgbClr val="283848"/>
                </a:solidFill>
                <a:effectLst/>
                <a:latin typeface="Poppins" pitchFamily="2" charset="77"/>
              </a:rPr>
              <a:t> / </a:t>
            </a:r>
            <a:r>
              <a:rPr lang="fr-FR" sz="1800" b="0" i="0" u="none" strike="noStrike" dirty="0" err="1">
                <a:solidFill>
                  <a:srgbClr val="283848"/>
                </a:solidFill>
                <a:effectLst/>
                <a:latin typeface="Poppins" pitchFamily="2" charset="77"/>
              </a:rPr>
              <a:t>What</a:t>
            </a:r>
            <a:r>
              <a:rPr lang="fr-FR" sz="1800" b="0" i="0" u="none" strike="noStrike" dirty="0">
                <a:solidFill>
                  <a:srgbClr val="283848"/>
                </a:solidFill>
                <a:effectLst/>
                <a:latin typeface="Poppins" pitchFamily="2" charset="77"/>
              </a:rPr>
              <a:t> </a:t>
            </a:r>
            <a:r>
              <a:rPr lang="fr-FR" sz="1800" b="0" i="0" u="none" strike="noStrike" dirty="0" err="1">
                <a:solidFill>
                  <a:srgbClr val="283848"/>
                </a:solidFill>
                <a:effectLst/>
                <a:latin typeface="Poppins" pitchFamily="2" charset="77"/>
              </a:rPr>
              <a:t>does</a:t>
            </a:r>
            <a:r>
              <a:rPr lang="fr-FR" sz="1800" b="0" i="0" u="none" strike="noStrike" dirty="0">
                <a:solidFill>
                  <a:srgbClr val="283848"/>
                </a:solidFill>
                <a:effectLst/>
                <a:latin typeface="Poppins" pitchFamily="2" charset="77"/>
              </a:rPr>
              <a:t> TASK do?</a:t>
            </a:r>
          </a:p>
          <a:p>
            <a:pPr marL="0" indent="0">
              <a:buFontTx/>
              <a:buNone/>
            </a:pPr>
            <a:endParaRPr lang="fr-FR" sz="1800" b="0" i="0" u="none" strike="noStrike">
              <a:solidFill>
                <a:srgbClr val="283848"/>
              </a:solidFill>
              <a:effectLst/>
              <a:latin typeface="Poppins" pitchFamily="2" charset="77"/>
            </a:endParaRPr>
          </a:p>
          <a:p>
            <a:pPr marL="0" indent="0">
              <a:buFontTx/>
              <a:buNone/>
            </a:pPr>
            <a:r>
              <a:rPr lang="fr-FR" sz="1800" b="0" i="0" u="none" strike="noStrike" dirty="0" err="1">
                <a:solidFill>
                  <a:srgbClr val="283848"/>
                </a:solidFill>
                <a:effectLst/>
                <a:latin typeface="Poppins" pitchFamily="2" charset="77"/>
              </a:rPr>
              <a:t>Explain</a:t>
            </a:r>
            <a:r>
              <a:rPr lang="fr-FR" sz="1800" b="0" i="0" u="none" strike="noStrike" dirty="0">
                <a:solidFill>
                  <a:srgbClr val="283848"/>
                </a:solidFill>
                <a:effectLst/>
                <a:latin typeface="Poppins" pitchFamily="2" charset="77"/>
              </a:rPr>
              <a:t> the </a:t>
            </a:r>
            <a:r>
              <a:rPr lang="fr-FR" sz="1800" b="0" i="0" u="none" strike="noStrike" dirty="0" err="1">
                <a:solidFill>
                  <a:srgbClr val="283848"/>
                </a:solidFill>
                <a:effectLst/>
                <a:latin typeface="Poppins" pitchFamily="2" charset="77"/>
              </a:rPr>
              <a:t>why</a:t>
            </a:r>
            <a:r>
              <a:rPr lang="fr-FR" sz="1800" b="0" i="0" u="none" strike="noStrike" dirty="0">
                <a:solidFill>
                  <a:srgbClr val="283848"/>
                </a:solidFill>
                <a:effectLst/>
                <a:latin typeface="Poppins" pitchFamily="2" charset="77"/>
              </a:rPr>
              <a:t> in the verbal pitch</a:t>
            </a:r>
            <a:br>
              <a:rPr lang="fr-FR" sz="1800" b="0" i="0" u="none" strike="noStrike">
                <a:solidFill>
                  <a:srgbClr val="283848"/>
                </a:solidFill>
                <a:effectLst/>
                <a:latin typeface="Poppins" pitchFamily="2" charset="77"/>
              </a:rPr>
            </a:br>
            <a:r>
              <a:rPr lang="fr-FR" sz="1800" b="0" i="0" u="none" strike="noStrike" dirty="0">
                <a:solidFill>
                  <a:srgbClr val="283848"/>
                </a:solidFill>
                <a:effectLst/>
                <a:latin typeface="Poppins" pitchFamily="2" charset="77"/>
              </a:rPr>
              <a:t>- </a:t>
            </a:r>
            <a:r>
              <a:rPr lang="fr-FR" sz="1800" b="0" i="0" u="none" strike="noStrike" dirty="0" err="1">
                <a:solidFill>
                  <a:srgbClr val="283848"/>
                </a:solidFill>
                <a:effectLst/>
                <a:latin typeface="Poppins" pitchFamily="2" charset="77"/>
              </a:rPr>
              <a:t>Why</a:t>
            </a:r>
            <a:r>
              <a:rPr lang="fr-FR" sz="1800" b="0" i="0" u="none" strike="noStrike" dirty="0">
                <a:solidFill>
                  <a:srgbClr val="283848"/>
                </a:solidFill>
                <a:effectLst/>
                <a:latin typeface="Poppins" pitchFamily="2" charset="77"/>
              </a:rPr>
              <a:t> do </a:t>
            </a:r>
            <a:r>
              <a:rPr lang="fr-FR" sz="1800" b="0" i="0" u="none" strike="noStrike" dirty="0" err="1">
                <a:solidFill>
                  <a:srgbClr val="283848"/>
                </a:solidFill>
                <a:effectLst/>
                <a:latin typeface="Poppins" pitchFamily="2" charset="77"/>
              </a:rPr>
              <a:t>we</a:t>
            </a:r>
            <a:r>
              <a:rPr lang="fr-FR" sz="1800" b="0" i="0" u="none" strike="noStrike" dirty="0">
                <a:solidFill>
                  <a:srgbClr val="283848"/>
                </a:solidFill>
                <a:effectLst/>
                <a:latin typeface="Poppins" pitchFamily="2" charset="77"/>
              </a:rPr>
              <a:t> </a:t>
            </a:r>
            <a:r>
              <a:rPr lang="fr-FR" sz="1800" b="0" i="0" u="none" strike="noStrike" dirty="0" err="1">
                <a:solidFill>
                  <a:srgbClr val="283848"/>
                </a:solidFill>
                <a:effectLst/>
                <a:latin typeface="Poppins" pitchFamily="2" charset="77"/>
              </a:rPr>
              <a:t>assess</a:t>
            </a:r>
            <a:r>
              <a:rPr lang="fr-FR" sz="1800" b="0" i="0" u="none" strike="noStrike" dirty="0">
                <a:solidFill>
                  <a:srgbClr val="283848"/>
                </a:solidFill>
                <a:effectLst/>
                <a:latin typeface="Poppins" pitchFamily="2" charset="77"/>
              </a:rPr>
              <a:t> at the </a:t>
            </a:r>
            <a:r>
              <a:rPr lang="fr-FR" sz="1800" b="0" i="0" u="none" strike="noStrike" dirty="0" err="1">
                <a:solidFill>
                  <a:srgbClr val="283848"/>
                </a:solidFill>
                <a:effectLst/>
                <a:latin typeface="Poppins" pitchFamily="2" charset="77"/>
              </a:rPr>
              <a:t>beginning</a:t>
            </a:r>
            <a:r>
              <a:rPr lang="fr-FR" sz="1800" b="0" i="0" u="none" strike="noStrike" dirty="0">
                <a:solidFill>
                  <a:srgbClr val="283848"/>
                </a:solidFill>
                <a:effectLst/>
                <a:latin typeface="Poppins" pitchFamily="2" charset="77"/>
              </a:rPr>
              <a:t>? -&gt; </a:t>
            </a:r>
            <a:r>
              <a:rPr lang="fr-FR" sz="1800" b="0" i="0" u="none" strike="noStrike" dirty="0" err="1">
                <a:solidFill>
                  <a:srgbClr val="283848"/>
                </a:solidFill>
                <a:effectLst/>
                <a:latin typeface="Poppins" pitchFamily="2" charset="77"/>
              </a:rPr>
              <a:t>bc</a:t>
            </a:r>
            <a:r>
              <a:rPr lang="fr-FR" sz="1800" b="0" i="0" u="none" strike="noStrike" dirty="0">
                <a:solidFill>
                  <a:srgbClr val="283848"/>
                </a:solidFill>
                <a:effectLst/>
                <a:latin typeface="Poppins" pitchFamily="2" charset="77"/>
              </a:rPr>
              <a:t> how can </a:t>
            </a:r>
            <a:r>
              <a:rPr lang="fr-FR" sz="1800" b="0" i="0" u="none" strike="noStrike" dirty="0" err="1">
                <a:solidFill>
                  <a:srgbClr val="283848"/>
                </a:solidFill>
                <a:effectLst/>
                <a:latin typeface="Poppins" pitchFamily="2" charset="77"/>
              </a:rPr>
              <a:t>you</a:t>
            </a:r>
            <a:r>
              <a:rPr lang="fr-FR" sz="1800" b="0" i="0" u="none" strike="noStrike" dirty="0">
                <a:solidFill>
                  <a:srgbClr val="283848"/>
                </a:solidFill>
                <a:effectLst/>
                <a:latin typeface="Poppins" pitchFamily="2" charset="77"/>
              </a:rPr>
              <a:t> know </a:t>
            </a:r>
            <a:r>
              <a:rPr lang="fr-FR" sz="1800" b="0" i="0" u="none" strike="noStrike" dirty="0" err="1">
                <a:solidFill>
                  <a:srgbClr val="283848"/>
                </a:solidFill>
                <a:effectLst/>
                <a:latin typeface="Poppins" pitchFamily="2" charset="77"/>
              </a:rPr>
              <a:t>your</a:t>
            </a:r>
            <a:r>
              <a:rPr lang="fr-FR" sz="1800" b="0" i="0" u="none" strike="noStrike" dirty="0">
                <a:solidFill>
                  <a:srgbClr val="283848"/>
                </a:solidFill>
                <a:effectLst/>
                <a:latin typeface="Poppins" pitchFamily="2" charset="77"/>
              </a:rPr>
              <a:t> </a:t>
            </a:r>
            <a:r>
              <a:rPr lang="fr-FR" sz="1800" b="0" i="0" u="none" strike="noStrike" dirty="0" err="1">
                <a:solidFill>
                  <a:srgbClr val="283848"/>
                </a:solidFill>
                <a:effectLst/>
                <a:latin typeface="Poppins" pitchFamily="2" charset="77"/>
              </a:rPr>
              <a:t>pedagogy</a:t>
            </a:r>
            <a:r>
              <a:rPr lang="fr-FR" sz="1800" b="0" i="0" u="none" strike="noStrike" dirty="0">
                <a:solidFill>
                  <a:srgbClr val="283848"/>
                </a:solidFill>
                <a:effectLst/>
                <a:latin typeface="Poppins" pitchFamily="2" charset="77"/>
              </a:rPr>
              <a:t> </a:t>
            </a:r>
            <a:r>
              <a:rPr lang="fr-FR" sz="1800" b="0" i="0" u="none" strike="noStrike" dirty="0" err="1">
                <a:solidFill>
                  <a:srgbClr val="283848"/>
                </a:solidFill>
                <a:effectLst/>
                <a:latin typeface="Poppins" pitchFamily="2" charset="77"/>
              </a:rPr>
              <a:t>is</a:t>
            </a:r>
            <a:r>
              <a:rPr lang="fr-FR" sz="1800" b="0" i="0" u="none" strike="noStrike" dirty="0">
                <a:solidFill>
                  <a:srgbClr val="283848"/>
                </a:solidFill>
                <a:effectLst/>
                <a:latin typeface="Poppins" pitchFamily="2" charset="77"/>
              </a:rPr>
              <a:t> </a:t>
            </a:r>
            <a:r>
              <a:rPr lang="fr-FR" sz="1800" b="0" i="0" u="none" strike="noStrike" dirty="0" err="1">
                <a:solidFill>
                  <a:srgbClr val="283848"/>
                </a:solidFill>
                <a:effectLst/>
                <a:latin typeface="Poppins" pitchFamily="2" charset="77"/>
              </a:rPr>
              <a:t>adapted</a:t>
            </a:r>
            <a:r>
              <a:rPr lang="fr-FR" sz="1800" b="0" i="0" u="none" strike="noStrike" dirty="0">
                <a:solidFill>
                  <a:srgbClr val="283848"/>
                </a:solidFill>
                <a:effectLst/>
                <a:latin typeface="Poppins" pitchFamily="2" charset="77"/>
              </a:rPr>
              <a:t> to the </a:t>
            </a:r>
            <a:r>
              <a:rPr lang="fr-FR" sz="1800" b="0" i="0" u="none" strike="noStrike" dirty="0" err="1">
                <a:solidFill>
                  <a:srgbClr val="283848"/>
                </a:solidFill>
                <a:effectLst/>
                <a:latin typeface="Poppins" pitchFamily="2" charset="77"/>
              </a:rPr>
              <a:t>level</a:t>
            </a:r>
            <a:r>
              <a:rPr lang="fr-FR" sz="1800" b="0" i="0" u="none" strike="noStrike" dirty="0">
                <a:solidFill>
                  <a:srgbClr val="283848"/>
                </a:solidFill>
                <a:effectLst/>
                <a:latin typeface="Poppins" pitchFamily="2" charset="77"/>
              </a:rPr>
              <a:t> of </a:t>
            </a:r>
            <a:r>
              <a:rPr lang="fr-FR" sz="1800" b="0" i="0" u="none" strike="noStrike" dirty="0" err="1">
                <a:solidFill>
                  <a:srgbClr val="283848"/>
                </a:solidFill>
                <a:effectLst/>
                <a:latin typeface="Poppins" pitchFamily="2" charset="77"/>
              </a:rPr>
              <a:t>your</a:t>
            </a:r>
            <a:r>
              <a:rPr lang="fr-FR" sz="1800" b="0" i="0" u="none" strike="noStrike" dirty="0">
                <a:solidFill>
                  <a:srgbClr val="283848"/>
                </a:solidFill>
                <a:effectLst/>
                <a:latin typeface="Poppins" pitchFamily="2" charset="77"/>
              </a:rPr>
              <a:t> </a:t>
            </a:r>
            <a:r>
              <a:rPr lang="fr-FR" sz="1800" b="0" i="0" u="none" strike="noStrike" dirty="0" err="1">
                <a:solidFill>
                  <a:srgbClr val="283848"/>
                </a:solidFill>
                <a:effectLst/>
                <a:latin typeface="Poppins" pitchFamily="2" charset="77"/>
              </a:rPr>
              <a:t>students</a:t>
            </a:r>
            <a:r>
              <a:rPr lang="fr-FR" sz="1800" b="0" i="0" u="none" strike="noStrike" dirty="0">
                <a:solidFill>
                  <a:srgbClr val="283848"/>
                </a:solidFill>
                <a:effectLst/>
                <a:latin typeface="Poppins" pitchFamily="2" charset="77"/>
              </a:rPr>
              <a:t>? To </a:t>
            </a:r>
            <a:r>
              <a:rPr lang="fr-FR" sz="1800" b="0" i="0" u="none" strike="noStrike" dirty="0" err="1">
                <a:solidFill>
                  <a:srgbClr val="283848"/>
                </a:solidFill>
                <a:effectLst/>
                <a:latin typeface="Poppins" pitchFamily="2" charset="77"/>
              </a:rPr>
              <a:t>what</a:t>
            </a:r>
            <a:r>
              <a:rPr lang="fr-FR" sz="1800" b="0" i="0" u="none" strike="noStrike" dirty="0">
                <a:solidFill>
                  <a:srgbClr val="283848"/>
                </a:solidFill>
                <a:effectLst/>
                <a:latin typeface="Poppins" pitchFamily="2" charset="77"/>
              </a:rPr>
              <a:t> </a:t>
            </a:r>
            <a:r>
              <a:rPr lang="fr-FR" sz="1800" b="0" i="0" u="none" strike="noStrike" dirty="0" err="1">
                <a:solidFill>
                  <a:srgbClr val="283848"/>
                </a:solidFill>
                <a:effectLst/>
                <a:latin typeface="Poppins" pitchFamily="2" charset="77"/>
              </a:rPr>
              <a:t>they</a:t>
            </a:r>
            <a:r>
              <a:rPr lang="fr-FR" sz="1800" b="0" i="0" u="none" strike="noStrike" dirty="0">
                <a:solidFill>
                  <a:srgbClr val="283848"/>
                </a:solidFill>
                <a:effectLst/>
                <a:latin typeface="Poppins" pitchFamily="2" charset="77"/>
              </a:rPr>
              <a:t> </a:t>
            </a:r>
            <a:r>
              <a:rPr lang="fr-FR" sz="1800" b="0" i="0" u="none" strike="noStrike" dirty="0" err="1">
                <a:solidFill>
                  <a:srgbClr val="283848"/>
                </a:solidFill>
                <a:effectLst/>
                <a:latin typeface="Poppins" pitchFamily="2" charset="77"/>
              </a:rPr>
              <a:t>don’t</a:t>
            </a:r>
            <a:r>
              <a:rPr lang="fr-FR" sz="1800" b="0" i="0" u="none" strike="noStrike" dirty="0">
                <a:solidFill>
                  <a:srgbClr val="283848"/>
                </a:solidFill>
                <a:effectLst/>
                <a:latin typeface="Poppins" pitchFamily="2" charset="77"/>
              </a:rPr>
              <a:t> know? </a:t>
            </a:r>
          </a:p>
          <a:p>
            <a:pPr marL="0" indent="0">
              <a:buFontTx/>
              <a:buNone/>
            </a:pPr>
            <a:r>
              <a:rPr lang="fr-FR" sz="1800" b="0" i="0" u="none" strike="noStrike" dirty="0">
                <a:solidFill>
                  <a:srgbClr val="283848"/>
                </a:solidFill>
                <a:effectLst/>
                <a:latin typeface="Poppins" pitchFamily="2" charset="77"/>
              </a:rPr>
              <a:t>- </a:t>
            </a:r>
            <a:r>
              <a:rPr lang="fr-FR" sz="1800" b="0" i="0" u="none" strike="noStrike" dirty="0" err="1">
                <a:solidFill>
                  <a:srgbClr val="283848"/>
                </a:solidFill>
                <a:effectLst/>
                <a:latin typeface="Poppins" pitchFamily="2" charset="77"/>
              </a:rPr>
              <a:t>Why</a:t>
            </a:r>
            <a:r>
              <a:rPr lang="fr-FR" sz="1800" b="0" i="0" u="none" strike="noStrike" dirty="0">
                <a:solidFill>
                  <a:srgbClr val="283848"/>
                </a:solidFill>
                <a:effectLst/>
                <a:latin typeface="Poppins" pitchFamily="2" charset="77"/>
              </a:rPr>
              <a:t> do </a:t>
            </a:r>
            <a:r>
              <a:rPr lang="fr-FR" sz="1800" b="0" i="0" u="none" strike="noStrike" dirty="0" err="1">
                <a:solidFill>
                  <a:srgbClr val="283848"/>
                </a:solidFill>
                <a:effectLst/>
                <a:latin typeface="Poppins" pitchFamily="2" charset="77"/>
              </a:rPr>
              <a:t>we</a:t>
            </a:r>
            <a:r>
              <a:rPr lang="fr-FR" sz="1800" b="0" i="0" u="none" strike="noStrike" dirty="0">
                <a:solidFill>
                  <a:srgbClr val="283848"/>
                </a:solidFill>
                <a:effectLst/>
                <a:latin typeface="Poppins" pitchFamily="2" charset="77"/>
              </a:rPr>
              <a:t> </a:t>
            </a:r>
            <a:r>
              <a:rPr lang="fr-FR" sz="1800" b="0" i="0" u="none" strike="noStrike" dirty="0" err="1">
                <a:solidFill>
                  <a:srgbClr val="283848"/>
                </a:solidFill>
                <a:effectLst/>
                <a:latin typeface="Poppins" pitchFamily="2" charset="77"/>
              </a:rPr>
              <a:t>assess</a:t>
            </a:r>
            <a:r>
              <a:rPr lang="fr-FR" sz="1800" b="0" i="0" u="none" strike="noStrike" dirty="0">
                <a:solidFill>
                  <a:srgbClr val="283848"/>
                </a:solidFill>
                <a:effectLst/>
                <a:latin typeface="Poppins" pitchFamily="2" charset="77"/>
              </a:rPr>
              <a:t> at the end? -&gt; to </a:t>
            </a:r>
            <a:r>
              <a:rPr lang="fr-FR" sz="1800" b="0" i="0" u="none" strike="noStrike" dirty="0" err="1">
                <a:solidFill>
                  <a:srgbClr val="283848"/>
                </a:solidFill>
                <a:effectLst/>
                <a:latin typeface="Poppins" pitchFamily="2" charset="77"/>
              </a:rPr>
              <a:t>see</a:t>
            </a:r>
            <a:r>
              <a:rPr lang="fr-FR" sz="1800" b="0" i="0" u="none" strike="noStrike" dirty="0">
                <a:solidFill>
                  <a:srgbClr val="283848"/>
                </a:solidFill>
                <a:effectLst/>
                <a:latin typeface="Poppins" pitchFamily="2" charset="77"/>
              </a:rPr>
              <a:t> if the </a:t>
            </a:r>
            <a:r>
              <a:rPr lang="fr-FR" sz="1800" b="0" i="0" u="none" strike="noStrike" dirty="0" err="1">
                <a:solidFill>
                  <a:srgbClr val="283848"/>
                </a:solidFill>
                <a:effectLst/>
                <a:latin typeface="Poppins" pitchFamily="2" charset="77"/>
              </a:rPr>
              <a:t>strategy</a:t>
            </a:r>
            <a:r>
              <a:rPr lang="fr-FR" sz="1800" b="0" i="0" u="none" strike="noStrike" dirty="0">
                <a:solidFill>
                  <a:srgbClr val="283848"/>
                </a:solidFill>
                <a:effectLst/>
                <a:latin typeface="Poppins" pitchFamily="2" charset="77"/>
              </a:rPr>
              <a:t> </a:t>
            </a:r>
            <a:r>
              <a:rPr lang="fr-FR" sz="1800" b="0" i="0" u="none" strike="noStrike" dirty="0" err="1">
                <a:solidFill>
                  <a:srgbClr val="283848"/>
                </a:solidFill>
                <a:effectLst/>
                <a:latin typeface="Poppins" pitchFamily="2" charset="77"/>
              </a:rPr>
              <a:t>works</a:t>
            </a:r>
            <a:r>
              <a:rPr lang="fr-FR" sz="1800" b="0" i="0" u="none" strike="noStrike" dirty="0">
                <a:solidFill>
                  <a:srgbClr val="283848"/>
                </a:solidFill>
                <a:effectLst/>
                <a:latin typeface="Poppins" pitchFamily="2" charset="77"/>
              </a:rPr>
              <a:t>, to show the impact </a:t>
            </a:r>
            <a:r>
              <a:rPr lang="fr-FR" sz="1800" b="0" i="0" u="none" strike="noStrike" dirty="0" err="1">
                <a:solidFill>
                  <a:srgbClr val="283848"/>
                </a:solidFill>
                <a:effectLst/>
                <a:latin typeface="Poppins" pitchFamily="2" charset="77"/>
              </a:rPr>
              <a:t>you</a:t>
            </a:r>
            <a:r>
              <a:rPr lang="fr-FR" sz="1800" b="0" i="0" u="none" strike="noStrike" dirty="0">
                <a:solidFill>
                  <a:srgbClr val="283848"/>
                </a:solidFill>
                <a:effectLst/>
                <a:latin typeface="Poppins" pitchFamily="2" charset="77"/>
              </a:rPr>
              <a:t> have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3B600F-1DFF-3242-B6A4-789DA85390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787233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7e0bfdbd35_1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17e0bfdbd35_1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g17e0bfdbd35_1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17</a:t>
            </a:fld>
            <a:endParaRPr/>
          </a:p>
        </p:txBody>
      </p:sp>
    </p:spTree>
    <p:extLst>
      <p:ext uri="{BB962C8B-B14F-4D97-AF65-F5344CB8AC3E}">
        <p14:creationId xmlns:p14="http://schemas.microsoft.com/office/powerpoint/2010/main" val="2430987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7e0bfdbd35_1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17e0bfdbd35_1_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g17e0bfdbd35_1_6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7e0bfdbd35_1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17e0bfdbd35_1_8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g17e0bfdbd35_1_8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uFont typeface="Arial" panose="020B0604020202020204" pitchFamily="34" charset="0"/>
              <a:buNone/>
            </a:pPr>
            <a:endParaRPr lang="fr-FR" sz="1800" b="0" i="0" u="none" strike="noStrike">
              <a:solidFill>
                <a:srgbClr val="283848"/>
              </a:solidFill>
              <a:effectLst/>
              <a:latin typeface="Poppins" pitchFamily="2" charset="77"/>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3B600F-1DFF-3242-B6A4-789DA85390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073647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7e0bfdbd35_1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17e0bfdbd35_1_9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g17e0bfdbd35_1_9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7e0bfdbd35_1_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17e0bfdbd35_1_1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g17e0bfdbd35_1_1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17e0bfdbd35_1_1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0" name="Google Shape;400;g17e0bfdbd35_1_1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fr-FR" sz="1800" b="0" i="0" u="none" strike="noStrike" dirty="0">
              <a:solidFill>
                <a:srgbClr val="283848"/>
              </a:solidFill>
              <a:effectLst/>
              <a:latin typeface="Poppins" pitchFamily="2" charset="77"/>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3B600F-1DFF-3242-B6A4-789DA85390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871489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7e0bfdbd35_1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17e0bfdbd35_1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g17e0bfdbd35_1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4</a:t>
            </a:fld>
            <a:endParaRPr/>
          </a:p>
        </p:txBody>
      </p:sp>
    </p:spTree>
    <p:extLst>
      <p:ext uri="{BB962C8B-B14F-4D97-AF65-F5344CB8AC3E}">
        <p14:creationId xmlns:p14="http://schemas.microsoft.com/office/powerpoint/2010/main" val="1641537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fr-FR" sz="1800" b="0" i="0" u="none" strike="noStrike" dirty="0">
              <a:solidFill>
                <a:srgbClr val="283848"/>
              </a:solidFill>
              <a:effectLst/>
              <a:latin typeface="Poppins" pitchFamily="2" charset="77"/>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3B600F-1DFF-3242-B6A4-789DA85390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069889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fr-FR" sz="1800" b="0" i="0" u="none" strike="noStrike" dirty="0">
              <a:solidFill>
                <a:srgbClr val="283848"/>
              </a:solidFill>
              <a:effectLst/>
              <a:latin typeface="Poppins" pitchFamily="2" charset="77"/>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3B600F-1DFF-3242-B6A4-789DA85390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128435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uFont typeface="Arial" panose="020B0604020202020204" pitchFamily="34" charset="0"/>
              <a:buNone/>
            </a:pPr>
            <a:endParaRPr lang="fr-FR" sz="1800" b="0" i="0" u="none" strike="noStrike">
              <a:solidFill>
                <a:srgbClr val="283848"/>
              </a:solidFill>
              <a:effectLst/>
              <a:latin typeface="Poppins" pitchFamily="2" charset="77"/>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3B600F-1DFF-3242-B6A4-789DA85390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58862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48D45B-F381-704A-AD63-E6BD8063C25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7238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E48D45B-F381-704A-AD63-E6BD8063C251}" type="slidenum">
              <a:rPr lang="en-GB" smtClean="0"/>
              <a:t>9</a:t>
            </a:fld>
            <a:endParaRPr lang="en-GB"/>
          </a:p>
        </p:txBody>
      </p:sp>
    </p:spTree>
    <p:extLst>
      <p:ext uri="{BB962C8B-B14F-4D97-AF65-F5344CB8AC3E}">
        <p14:creationId xmlns:p14="http://schemas.microsoft.com/office/powerpoint/2010/main" val="3751994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sposition personnalisée">
  <p:cSld name="Disposition personnalisée">
    <p:bg>
      <p:bgPr>
        <a:solidFill>
          <a:srgbClr val="F9F4EE"/>
        </a:solidFill>
        <a:effectLst/>
      </p:bgPr>
    </p:bg>
    <p:spTree>
      <p:nvGrpSpPr>
        <p:cNvPr id="1" name="Shape 102"/>
        <p:cNvGrpSpPr/>
        <p:nvPr/>
      </p:nvGrpSpPr>
      <p:grpSpPr>
        <a:xfrm>
          <a:off x="0" y="0"/>
          <a:ext cx="0" cy="0"/>
          <a:chOff x="0" y="0"/>
          <a:chExt cx="0" cy="0"/>
        </a:xfrm>
      </p:grpSpPr>
    </p:spTree>
    <p:extLst>
      <p:ext uri="{BB962C8B-B14F-4D97-AF65-F5344CB8AC3E}">
        <p14:creationId xmlns:p14="http://schemas.microsoft.com/office/powerpoint/2010/main" val="372234689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CF408-405F-0546-A550-64F341AC1D3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70EC3430-BFC7-6141-B2DF-0538817F13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DB42BC6-29F5-9C4D-96F9-C7D8E2BE656B}"/>
              </a:ext>
            </a:extLst>
          </p:cNvPr>
          <p:cNvSpPr>
            <a:spLocks noGrp="1"/>
          </p:cNvSpPr>
          <p:nvPr>
            <p:ph type="dt" sz="half" idx="10"/>
          </p:nvPr>
        </p:nvSpPr>
        <p:spPr/>
        <p:txBody>
          <a:bodyPr/>
          <a:lstStyle/>
          <a:p>
            <a:fld id="{8420D229-D4E7-0D44-969F-D01A5BB075C3}" type="datetimeFigureOut">
              <a:rPr lang="en-GB" smtClean="0"/>
              <a:t>15/05/2024</a:t>
            </a:fld>
            <a:endParaRPr lang="en-GB"/>
          </a:p>
        </p:txBody>
      </p:sp>
      <p:sp>
        <p:nvSpPr>
          <p:cNvPr id="5" name="Footer Placeholder 4">
            <a:extLst>
              <a:ext uri="{FF2B5EF4-FFF2-40B4-BE49-F238E27FC236}">
                <a16:creationId xmlns:a16="http://schemas.microsoft.com/office/drawing/2014/main" id="{207FDA24-B968-0E4D-80C2-E3D9BD7042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027473-21AC-D546-A1C0-13857EB222AA}"/>
              </a:ext>
            </a:extLst>
          </p:cNvPr>
          <p:cNvSpPr>
            <a:spLocks noGrp="1"/>
          </p:cNvSpPr>
          <p:nvPr>
            <p:ph type="sldNum" sz="quarter" idx="12"/>
          </p:nvPr>
        </p:nvSpPr>
        <p:spPr/>
        <p:txBody>
          <a:bodyPr/>
          <a:lstStyle/>
          <a:p>
            <a:fld id="{65AD953A-06AD-764E-8A4C-BEA6B6988E01}" type="slidenum">
              <a:rPr lang="en-GB" smtClean="0"/>
              <a:t>‹#›</a:t>
            </a:fld>
            <a:endParaRPr lang="en-GB"/>
          </a:p>
        </p:txBody>
      </p:sp>
    </p:spTree>
    <p:extLst>
      <p:ext uri="{BB962C8B-B14F-4D97-AF65-F5344CB8AC3E}">
        <p14:creationId xmlns:p14="http://schemas.microsoft.com/office/powerpoint/2010/main" val="1212929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281B8-4C1F-D14B-B89D-0357158C58B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B7445BD-16A9-A649-960D-12949E34435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1999B306-16ED-0F4D-BFCB-1AE9EF0E177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56D4365A-DEA2-F249-81CF-E220F143AEA4}"/>
              </a:ext>
            </a:extLst>
          </p:cNvPr>
          <p:cNvSpPr>
            <a:spLocks noGrp="1"/>
          </p:cNvSpPr>
          <p:nvPr>
            <p:ph type="dt" sz="half" idx="10"/>
          </p:nvPr>
        </p:nvSpPr>
        <p:spPr/>
        <p:txBody>
          <a:bodyPr/>
          <a:lstStyle/>
          <a:p>
            <a:fld id="{8420D229-D4E7-0D44-969F-D01A5BB075C3}" type="datetimeFigureOut">
              <a:rPr lang="en-GB" smtClean="0"/>
              <a:t>15/05/2024</a:t>
            </a:fld>
            <a:endParaRPr lang="en-GB"/>
          </a:p>
        </p:txBody>
      </p:sp>
      <p:sp>
        <p:nvSpPr>
          <p:cNvPr id="6" name="Footer Placeholder 5">
            <a:extLst>
              <a:ext uri="{FF2B5EF4-FFF2-40B4-BE49-F238E27FC236}">
                <a16:creationId xmlns:a16="http://schemas.microsoft.com/office/drawing/2014/main" id="{46B60323-DEAB-DD47-9E6C-6E2724542A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C7AC341-736C-9841-8305-029F973115A2}"/>
              </a:ext>
            </a:extLst>
          </p:cNvPr>
          <p:cNvSpPr>
            <a:spLocks noGrp="1"/>
          </p:cNvSpPr>
          <p:nvPr>
            <p:ph type="sldNum" sz="quarter" idx="12"/>
          </p:nvPr>
        </p:nvSpPr>
        <p:spPr/>
        <p:txBody>
          <a:bodyPr/>
          <a:lstStyle/>
          <a:p>
            <a:fld id="{65AD953A-06AD-764E-8A4C-BEA6B6988E01}" type="slidenum">
              <a:rPr lang="en-GB" smtClean="0"/>
              <a:t>‹#›</a:t>
            </a:fld>
            <a:endParaRPr lang="en-GB"/>
          </a:p>
        </p:txBody>
      </p:sp>
    </p:spTree>
    <p:extLst>
      <p:ext uri="{BB962C8B-B14F-4D97-AF65-F5344CB8AC3E}">
        <p14:creationId xmlns:p14="http://schemas.microsoft.com/office/powerpoint/2010/main" val="5479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5257D-68F9-B242-9FC9-C76DEABFABA9}"/>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6E448E6F-8603-5247-A83D-9FC64F4EE0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067C8F5-EE15-EB43-A6BC-01037348D75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8CB5D71A-92EE-BB48-A527-37CF876816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B205F3E-28C2-5448-8464-AC1A994E5DE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72FE85D1-9A63-B04F-B726-D73796CEA9D5}"/>
              </a:ext>
            </a:extLst>
          </p:cNvPr>
          <p:cNvSpPr>
            <a:spLocks noGrp="1"/>
          </p:cNvSpPr>
          <p:nvPr>
            <p:ph type="dt" sz="half" idx="10"/>
          </p:nvPr>
        </p:nvSpPr>
        <p:spPr/>
        <p:txBody>
          <a:bodyPr/>
          <a:lstStyle/>
          <a:p>
            <a:fld id="{8420D229-D4E7-0D44-969F-D01A5BB075C3}" type="datetimeFigureOut">
              <a:rPr lang="en-GB" smtClean="0"/>
              <a:t>15/05/2024</a:t>
            </a:fld>
            <a:endParaRPr lang="en-GB"/>
          </a:p>
        </p:txBody>
      </p:sp>
      <p:sp>
        <p:nvSpPr>
          <p:cNvPr id="8" name="Footer Placeholder 7">
            <a:extLst>
              <a:ext uri="{FF2B5EF4-FFF2-40B4-BE49-F238E27FC236}">
                <a16:creationId xmlns:a16="http://schemas.microsoft.com/office/drawing/2014/main" id="{9FFC37E7-4BB0-044B-B9E6-4BF2E661C4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63D76C8-2DF6-D343-8CDB-9098FAE6FBA1}"/>
              </a:ext>
            </a:extLst>
          </p:cNvPr>
          <p:cNvSpPr>
            <a:spLocks noGrp="1"/>
          </p:cNvSpPr>
          <p:nvPr>
            <p:ph type="sldNum" sz="quarter" idx="12"/>
          </p:nvPr>
        </p:nvSpPr>
        <p:spPr/>
        <p:txBody>
          <a:bodyPr/>
          <a:lstStyle/>
          <a:p>
            <a:fld id="{65AD953A-06AD-764E-8A4C-BEA6B6988E01}" type="slidenum">
              <a:rPr lang="en-GB" smtClean="0"/>
              <a:t>‹#›</a:t>
            </a:fld>
            <a:endParaRPr lang="en-GB"/>
          </a:p>
        </p:txBody>
      </p:sp>
    </p:spTree>
    <p:extLst>
      <p:ext uri="{BB962C8B-B14F-4D97-AF65-F5344CB8AC3E}">
        <p14:creationId xmlns:p14="http://schemas.microsoft.com/office/powerpoint/2010/main" val="95511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4B9C1-2075-D84C-A677-17E1FFEBA428}"/>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37CBB6B-9F2D-234D-8C78-2D707CF61CD9}"/>
              </a:ext>
            </a:extLst>
          </p:cNvPr>
          <p:cNvSpPr>
            <a:spLocks noGrp="1"/>
          </p:cNvSpPr>
          <p:nvPr>
            <p:ph type="dt" sz="half" idx="10"/>
          </p:nvPr>
        </p:nvSpPr>
        <p:spPr/>
        <p:txBody>
          <a:bodyPr/>
          <a:lstStyle/>
          <a:p>
            <a:fld id="{8420D229-D4E7-0D44-969F-D01A5BB075C3}" type="datetimeFigureOut">
              <a:rPr lang="en-GB" smtClean="0"/>
              <a:t>15/05/2024</a:t>
            </a:fld>
            <a:endParaRPr lang="en-GB"/>
          </a:p>
        </p:txBody>
      </p:sp>
      <p:sp>
        <p:nvSpPr>
          <p:cNvPr id="4" name="Footer Placeholder 3">
            <a:extLst>
              <a:ext uri="{FF2B5EF4-FFF2-40B4-BE49-F238E27FC236}">
                <a16:creationId xmlns:a16="http://schemas.microsoft.com/office/drawing/2014/main" id="{73CB44C3-C0A7-7840-91AE-D60715B743B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15FE46A-66BF-6D42-B610-C3EB95EB2A1F}"/>
              </a:ext>
            </a:extLst>
          </p:cNvPr>
          <p:cNvSpPr>
            <a:spLocks noGrp="1"/>
          </p:cNvSpPr>
          <p:nvPr>
            <p:ph type="sldNum" sz="quarter" idx="12"/>
          </p:nvPr>
        </p:nvSpPr>
        <p:spPr/>
        <p:txBody>
          <a:bodyPr/>
          <a:lstStyle/>
          <a:p>
            <a:fld id="{65AD953A-06AD-764E-8A4C-BEA6B6988E01}" type="slidenum">
              <a:rPr lang="en-GB" smtClean="0"/>
              <a:t>‹#›</a:t>
            </a:fld>
            <a:endParaRPr lang="en-GB"/>
          </a:p>
        </p:txBody>
      </p:sp>
    </p:spTree>
    <p:extLst>
      <p:ext uri="{BB962C8B-B14F-4D97-AF65-F5344CB8AC3E}">
        <p14:creationId xmlns:p14="http://schemas.microsoft.com/office/powerpoint/2010/main" val="3554817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7FE42A-989A-5A43-A519-C239436055E8}"/>
              </a:ext>
            </a:extLst>
          </p:cNvPr>
          <p:cNvSpPr>
            <a:spLocks noGrp="1"/>
          </p:cNvSpPr>
          <p:nvPr>
            <p:ph type="dt" sz="half" idx="10"/>
          </p:nvPr>
        </p:nvSpPr>
        <p:spPr/>
        <p:txBody>
          <a:bodyPr/>
          <a:lstStyle/>
          <a:p>
            <a:fld id="{8420D229-D4E7-0D44-969F-D01A5BB075C3}" type="datetimeFigureOut">
              <a:rPr lang="en-GB" smtClean="0"/>
              <a:t>15/05/2024</a:t>
            </a:fld>
            <a:endParaRPr lang="en-GB"/>
          </a:p>
        </p:txBody>
      </p:sp>
      <p:sp>
        <p:nvSpPr>
          <p:cNvPr id="3" name="Footer Placeholder 2">
            <a:extLst>
              <a:ext uri="{FF2B5EF4-FFF2-40B4-BE49-F238E27FC236}">
                <a16:creationId xmlns:a16="http://schemas.microsoft.com/office/drawing/2014/main" id="{E4276829-B545-E84F-AE24-AD26C4052BE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12EB766-0480-3646-834A-0FEC2DE0BF48}"/>
              </a:ext>
            </a:extLst>
          </p:cNvPr>
          <p:cNvSpPr>
            <a:spLocks noGrp="1"/>
          </p:cNvSpPr>
          <p:nvPr>
            <p:ph type="sldNum" sz="quarter" idx="12"/>
          </p:nvPr>
        </p:nvSpPr>
        <p:spPr/>
        <p:txBody>
          <a:bodyPr/>
          <a:lstStyle/>
          <a:p>
            <a:fld id="{65AD953A-06AD-764E-8A4C-BEA6B6988E01}" type="slidenum">
              <a:rPr lang="en-GB" smtClean="0"/>
              <a:t>‹#›</a:t>
            </a:fld>
            <a:endParaRPr lang="en-GB"/>
          </a:p>
        </p:txBody>
      </p:sp>
    </p:spTree>
    <p:extLst>
      <p:ext uri="{BB962C8B-B14F-4D97-AF65-F5344CB8AC3E}">
        <p14:creationId xmlns:p14="http://schemas.microsoft.com/office/powerpoint/2010/main" val="2675228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ED173-8E2A-C24D-934B-A9F1A830682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E8D85212-3017-CB48-B693-09AEF84FF1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1014BA5C-B12E-F347-A1A7-225F5EFBCA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0C63DF2-5A43-F94A-91F8-2BB8E287EAA6}"/>
              </a:ext>
            </a:extLst>
          </p:cNvPr>
          <p:cNvSpPr>
            <a:spLocks noGrp="1"/>
          </p:cNvSpPr>
          <p:nvPr>
            <p:ph type="dt" sz="half" idx="10"/>
          </p:nvPr>
        </p:nvSpPr>
        <p:spPr/>
        <p:txBody>
          <a:bodyPr/>
          <a:lstStyle/>
          <a:p>
            <a:fld id="{8420D229-D4E7-0D44-969F-D01A5BB075C3}" type="datetimeFigureOut">
              <a:rPr lang="en-GB" smtClean="0"/>
              <a:t>15/05/2024</a:t>
            </a:fld>
            <a:endParaRPr lang="en-GB"/>
          </a:p>
        </p:txBody>
      </p:sp>
      <p:sp>
        <p:nvSpPr>
          <p:cNvPr id="6" name="Footer Placeholder 5">
            <a:extLst>
              <a:ext uri="{FF2B5EF4-FFF2-40B4-BE49-F238E27FC236}">
                <a16:creationId xmlns:a16="http://schemas.microsoft.com/office/drawing/2014/main" id="{BFF48FCD-4420-AB4C-AA5E-A0A03306181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85BB46C-7326-A743-A08B-5FFFE40851E9}"/>
              </a:ext>
            </a:extLst>
          </p:cNvPr>
          <p:cNvSpPr>
            <a:spLocks noGrp="1"/>
          </p:cNvSpPr>
          <p:nvPr>
            <p:ph type="sldNum" sz="quarter" idx="12"/>
          </p:nvPr>
        </p:nvSpPr>
        <p:spPr/>
        <p:txBody>
          <a:bodyPr/>
          <a:lstStyle/>
          <a:p>
            <a:fld id="{65AD953A-06AD-764E-8A4C-BEA6B6988E01}" type="slidenum">
              <a:rPr lang="en-GB" smtClean="0"/>
              <a:t>‹#›</a:t>
            </a:fld>
            <a:endParaRPr lang="en-GB"/>
          </a:p>
        </p:txBody>
      </p:sp>
    </p:spTree>
    <p:extLst>
      <p:ext uri="{BB962C8B-B14F-4D97-AF65-F5344CB8AC3E}">
        <p14:creationId xmlns:p14="http://schemas.microsoft.com/office/powerpoint/2010/main" val="802164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5598F-0632-474D-B59F-5BC825AE112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3E439CEF-ECE8-9F43-98EF-592E26991F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8C2C1A7-3118-2941-BAD4-5E65678A16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EC721F7-EE51-D64E-A8BE-4E7A42146599}"/>
              </a:ext>
            </a:extLst>
          </p:cNvPr>
          <p:cNvSpPr>
            <a:spLocks noGrp="1"/>
          </p:cNvSpPr>
          <p:nvPr>
            <p:ph type="dt" sz="half" idx="10"/>
          </p:nvPr>
        </p:nvSpPr>
        <p:spPr/>
        <p:txBody>
          <a:bodyPr/>
          <a:lstStyle/>
          <a:p>
            <a:fld id="{8420D229-D4E7-0D44-969F-D01A5BB075C3}" type="datetimeFigureOut">
              <a:rPr lang="en-GB" smtClean="0"/>
              <a:t>15/05/2024</a:t>
            </a:fld>
            <a:endParaRPr lang="en-GB"/>
          </a:p>
        </p:txBody>
      </p:sp>
      <p:sp>
        <p:nvSpPr>
          <p:cNvPr id="6" name="Footer Placeholder 5">
            <a:extLst>
              <a:ext uri="{FF2B5EF4-FFF2-40B4-BE49-F238E27FC236}">
                <a16:creationId xmlns:a16="http://schemas.microsoft.com/office/drawing/2014/main" id="{C5192413-A788-9A4B-8B2B-20778B9655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4821A5-A867-5F43-BF43-07E7A4D13F03}"/>
              </a:ext>
            </a:extLst>
          </p:cNvPr>
          <p:cNvSpPr>
            <a:spLocks noGrp="1"/>
          </p:cNvSpPr>
          <p:nvPr>
            <p:ph type="sldNum" sz="quarter" idx="12"/>
          </p:nvPr>
        </p:nvSpPr>
        <p:spPr/>
        <p:txBody>
          <a:bodyPr/>
          <a:lstStyle/>
          <a:p>
            <a:fld id="{65AD953A-06AD-764E-8A4C-BEA6B6988E01}" type="slidenum">
              <a:rPr lang="en-GB" smtClean="0"/>
              <a:t>‹#›</a:t>
            </a:fld>
            <a:endParaRPr lang="en-GB"/>
          </a:p>
        </p:txBody>
      </p:sp>
    </p:spTree>
    <p:extLst>
      <p:ext uri="{BB962C8B-B14F-4D97-AF65-F5344CB8AC3E}">
        <p14:creationId xmlns:p14="http://schemas.microsoft.com/office/powerpoint/2010/main" val="36203970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33199-B4C1-454C-9489-021F4E316464}"/>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F2479D1F-0F77-8148-A404-9C597B578C3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68AF7FB-ACFD-E649-AA40-EBE14161D84B}"/>
              </a:ext>
            </a:extLst>
          </p:cNvPr>
          <p:cNvSpPr>
            <a:spLocks noGrp="1"/>
          </p:cNvSpPr>
          <p:nvPr>
            <p:ph type="dt" sz="half" idx="10"/>
          </p:nvPr>
        </p:nvSpPr>
        <p:spPr/>
        <p:txBody>
          <a:bodyPr/>
          <a:lstStyle/>
          <a:p>
            <a:fld id="{8420D229-D4E7-0D44-969F-D01A5BB075C3}" type="datetimeFigureOut">
              <a:rPr lang="en-GB" smtClean="0"/>
              <a:t>15/05/2024</a:t>
            </a:fld>
            <a:endParaRPr lang="en-GB"/>
          </a:p>
        </p:txBody>
      </p:sp>
      <p:sp>
        <p:nvSpPr>
          <p:cNvPr id="5" name="Footer Placeholder 4">
            <a:extLst>
              <a:ext uri="{FF2B5EF4-FFF2-40B4-BE49-F238E27FC236}">
                <a16:creationId xmlns:a16="http://schemas.microsoft.com/office/drawing/2014/main" id="{6E2AC911-7EE8-0543-BBA9-B423086C0F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3F0200-DD82-FB45-9AD4-E513364C91C8}"/>
              </a:ext>
            </a:extLst>
          </p:cNvPr>
          <p:cNvSpPr>
            <a:spLocks noGrp="1"/>
          </p:cNvSpPr>
          <p:nvPr>
            <p:ph type="sldNum" sz="quarter" idx="12"/>
          </p:nvPr>
        </p:nvSpPr>
        <p:spPr/>
        <p:txBody>
          <a:bodyPr/>
          <a:lstStyle/>
          <a:p>
            <a:fld id="{65AD953A-06AD-764E-8A4C-BEA6B6988E01}" type="slidenum">
              <a:rPr lang="en-GB" smtClean="0"/>
              <a:t>‹#›</a:t>
            </a:fld>
            <a:endParaRPr lang="en-GB"/>
          </a:p>
        </p:txBody>
      </p:sp>
    </p:spTree>
    <p:extLst>
      <p:ext uri="{BB962C8B-B14F-4D97-AF65-F5344CB8AC3E}">
        <p14:creationId xmlns:p14="http://schemas.microsoft.com/office/powerpoint/2010/main" val="803094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F57259-42E2-034A-AF9E-F830A271BE4E}"/>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AAC82EE-C46E-444A-B2C9-BD1E54B9129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855D88D-8852-C047-AC23-FF145C9F3A6B}"/>
              </a:ext>
            </a:extLst>
          </p:cNvPr>
          <p:cNvSpPr>
            <a:spLocks noGrp="1"/>
          </p:cNvSpPr>
          <p:nvPr>
            <p:ph type="dt" sz="half" idx="10"/>
          </p:nvPr>
        </p:nvSpPr>
        <p:spPr/>
        <p:txBody>
          <a:bodyPr/>
          <a:lstStyle/>
          <a:p>
            <a:fld id="{8420D229-D4E7-0D44-969F-D01A5BB075C3}" type="datetimeFigureOut">
              <a:rPr lang="en-GB" smtClean="0"/>
              <a:t>15/05/2024</a:t>
            </a:fld>
            <a:endParaRPr lang="en-GB"/>
          </a:p>
        </p:txBody>
      </p:sp>
      <p:sp>
        <p:nvSpPr>
          <p:cNvPr id="5" name="Footer Placeholder 4">
            <a:extLst>
              <a:ext uri="{FF2B5EF4-FFF2-40B4-BE49-F238E27FC236}">
                <a16:creationId xmlns:a16="http://schemas.microsoft.com/office/drawing/2014/main" id="{3976F582-732F-CA4A-A1DA-1F47399607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00B3DA-868F-C643-94A4-290156C8D68E}"/>
              </a:ext>
            </a:extLst>
          </p:cNvPr>
          <p:cNvSpPr>
            <a:spLocks noGrp="1"/>
          </p:cNvSpPr>
          <p:nvPr>
            <p:ph type="sldNum" sz="quarter" idx="12"/>
          </p:nvPr>
        </p:nvSpPr>
        <p:spPr/>
        <p:txBody>
          <a:bodyPr/>
          <a:lstStyle/>
          <a:p>
            <a:fld id="{65AD953A-06AD-764E-8A4C-BEA6B6988E01}" type="slidenum">
              <a:rPr lang="en-GB" smtClean="0"/>
              <a:t>‹#›</a:t>
            </a:fld>
            <a:endParaRPr lang="en-GB"/>
          </a:p>
        </p:txBody>
      </p:sp>
    </p:spTree>
    <p:extLst>
      <p:ext uri="{BB962C8B-B14F-4D97-AF65-F5344CB8AC3E}">
        <p14:creationId xmlns:p14="http://schemas.microsoft.com/office/powerpoint/2010/main" val="12099216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Disposition personnalisée">
  <p:cSld name="Disposition personnalisée">
    <p:bg>
      <p:bgPr>
        <a:solidFill>
          <a:srgbClr val="F9F4EE"/>
        </a:solidFill>
        <a:effectLst/>
      </p:bgPr>
    </p:bg>
    <p:spTree>
      <p:nvGrpSpPr>
        <p:cNvPr id="1" name="Shape 102"/>
        <p:cNvGrpSpPr/>
        <p:nvPr/>
      </p:nvGrpSpPr>
      <p:grpSpPr>
        <a:xfrm>
          <a:off x="0" y="0"/>
          <a:ext cx="0" cy="0"/>
          <a:chOff x="0" y="0"/>
          <a:chExt cx="0" cy="0"/>
        </a:xfrm>
      </p:grpSpPr>
    </p:spTree>
    <p:extLst>
      <p:ext uri="{BB962C8B-B14F-4D97-AF65-F5344CB8AC3E}">
        <p14:creationId xmlns:p14="http://schemas.microsoft.com/office/powerpoint/2010/main" val="426446380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userDrawn="1">
  <p:cSld name="Title and Content">
    <p:spTree>
      <p:nvGrpSpPr>
        <p:cNvPr id="1" name="Shape 110"/>
        <p:cNvGrpSpPr/>
        <p:nvPr/>
      </p:nvGrpSpPr>
      <p:grpSpPr>
        <a:xfrm>
          <a:off x="0" y="0"/>
          <a:ext cx="0" cy="0"/>
          <a:chOff x="0" y="0"/>
          <a:chExt cx="0" cy="0"/>
        </a:xfrm>
      </p:grpSpPr>
    </p:spTree>
    <p:extLst>
      <p:ext uri="{BB962C8B-B14F-4D97-AF65-F5344CB8AC3E}">
        <p14:creationId xmlns:p14="http://schemas.microsoft.com/office/powerpoint/2010/main" val="15319625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userDrawn="1">
  <p:cSld name="1_Title and Content">
    <p:spTree>
      <p:nvGrpSpPr>
        <p:cNvPr id="1" name="Shape 110"/>
        <p:cNvGrpSpPr/>
        <p:nvPr/>
      </p:nvGrpSpPr>
      <p:grpSpPr>
        <a:xfrm>
          <a:off x="0" y="0"/>
          <a:ext cx="0" cy="0"/>
          <a:chOff x="0" y="0"/>
          <a:chExt cx="0" cy="0"/>
        </a:xfrm>
      </p:grpSpPr>
    </p:spTree>
    <p:extLst>
      <p:ext uri="{BB962C8B-B14F-4D97-AF65-F5344CB8AC3E}">
        <p14:creationId xmlns:p14="http://schemas.microsoft.com/office/powerpoint/2010/main" val="2921005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userDrawn="1">
  <p:cSld name="1_Title Only">
    <p:spTree>
      <p:nvGrpSpPr>
        <p:cNvPr id="1" name="Shape 97"/>
        <p:cNvGrpSpPr/>
        <p:nvPr/>
      </p:nvGrpSpPr>
      <p:grpSpPr>
        <a:xfrm>
          <a:off x="0" y="0"/>
          <a:ext cx="0" cy="0"/>
          <a:chOff x="0" y="0"/>
          <a:chExt cx="0" cy="0"/>
        </a:xfrm>
      </p:grpSpPr>
    </p:spTree>
    <p:extLst>
      <p:ext uri="{BB962C8B-B14F-4D97-AF65-F5344CB8AC3E}">
        <p14:creationId xmlns:p14="http://schemas.microsoft.com/office/powerpoint/2010/main" val="12211042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7"/>
        <p:cNvGrpSpPr/>
        <p:nvPr/>
      </p:nvGrpSpPr>
      <p:grpSpPr>
        <a:xfrm>
          <a:off x="0" y="0"/>
          <a:ext cx="0" cy="0"/>
          <a:chOff x="0" y="0"/>
          <a:chExt cx="0" cy="0"/>
        </a:xfrm>
      </p:grpSpPr>
      <p:sp>
        <p:nvSpPr>
          <p:cNvPr id="98" name="Google Shape;98;g13556d980d4_0_103"/>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g13556d980d4_0_103"/>
          <p:cNvSpPr txBox="1">
            <a:spLocks noGrp="1"/>
          </p:cNvSpPr>
          <p:nvPr>
            <p:ph type="dt" idx="10"/>
          </p:nvPr>
        </p:nvSpPr>
        <p:spPr>
          <a:xfrm>
            <a:off x="304800" y="4237567"/>
            <a:ext cx="1422300" cy="243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g13556d980d4_0_103"/>
          <p:cNvSpPr txBox="1">
            <a:spLocks noGrp="1"/>
          </p:cNvSpPr>
          <p:nvPr>
            <p:ph type="ftr" idx="11"/>
          </p:nvPr>
        </p:nvSpPr>
        <p:spPr>
          <a:xfrm>
            <a:off x="2082800" y="4237567"/>
            <a:ext cx="1930500" cy="2433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g13556d980d4_0_103"/>
          <p:cNvSpPr txBox="1">
            <a:spLocks noGrp="1"/>
          </p:cNvSpPr>
          <p:nvPr>
            <p:ph type="sldNum" idx="12"/>
          </p:nvPr>
        </p:nvSpPr>
        <p:spPr>
          <a:xfrm>
            <a:off x="4368800" y="4237567"/>
            <a:ext cx="1422300" cy="243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697496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isposition personnalisée">
  <p:cSld name="Disposition personnalisée">
    <p:spTree>
      <p:nvGrpSpPr>
        <p:cNvPr id="1" name="Shape 102"/>
        <p:cNvGrpSpPr/>
        <p:nvPr/>
      </p:nvGrpSpPr>
      <p:grpSpPr>
        <a:xfrm>
          <a:off x="0" y="0"/>
          <a:ext cx="0" cy="0"/>
          <a:chOff x="0" y="0"/>
          <a:chExt cx="0" cy="0"/>
        </a:xfrm>
      </p:grpSpPr>
      <p:pic>
        <p:nvPicPr>
          <p:cNvPr id="103" name="Google Shape;103;g13556d980d4_0_108"/>
          <p:cNvPicPr preferRelativeResize="0"/>
          <p:nvPr/>
        </p:nvPicPr>
        <p:blipFill rotWithShape="1">
          <a:blip r:embed="rId2">
            <a:alphaModFix/>
          </a:blip>
          <a:srcRect/>
          <a:stretch/>
        </p:blipFill>
        <p:spPr>
          <a:xfrm>
            <a:off x="11785600" y="6324600"/>
            <a:ext cx="254741" cy="388113"/>
          </a:xfrm>
          <a:prstGeom prst="rect">
            <a:avLst/>
          </a:prstGeom>
          <a:noFill/>
          <a:ln>
            <a:noFill/>
          </a:ln>
        </p:spPr>
      </p:pic>
    </p:spTree>
    <p:extLst>
      <p:ext uri="{BB962C8B-B14F-4D97-AF65-F5344CB8AC3E}">
        <p14:creationId xmlns:p14="http://schemas.microsoft.com/office/powerpoint/2010/main" val="42391441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04"/>
        <p:cNvGrpSpPr/>
        <p:nvPr/>
      </p:nvGrpSpPr>
      <p:grpSpPr>
        <a:xfrm>
          <a:off x="0" y="0"/>
          <a:ext cx="0" cy="0"/>
          <a:chOff x="0" y="0"/>
          <a:chExt cx="0" cy="0"/>
        </a:xfrm>
      </p:grpSpPr>
      <p:sp>
        <p:nvSpPr>
          <p:cNvPr id="105" name="Google Shape;105;g13556d980d4_0_110"/>
          <p:cNvSpPr txBox="1">
            <a:spLocks noGrp="1"/>
          </p:cNvSpPr>
          <p:nvPr>
            <p:ph type="ctrTitle"/>
          </p:nvPr>
        </p:nvSpPr>
        <p:spPr>
          <a:xfrm>
            <a:off x="457200" y="1420283"/>
            <a:ext cx="5181600" cy="9801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g13556d980d4_0_110"/>
          <p:cNvSpPr txBox="1">
            <a:spLocks noGrp="1"/>
          </p:cNvSpPr>
          <p:nvPr>
            <p:ph type="subTitle" idx="1"/>
          </p:nvPr>
        </p:nvSpPr>
        <p:spPr>
          <a:xfrm>
            <a:off x="914400" y="2590800"/>
            <a:ext cx="4267200" cy="11685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427"/>
              </a:spcBef>
              <a:spcAft>
                <a:spcPts val="0"/>
              </a:spcAft>
              <a:buClr>
                <a:srgbClr val="888888"/>
              </a:buClr>
              <a:buSzPts val="2133"/>
              <a:buNone/>
              <a:defRPr>
                <a:solidFill>
                  <a:srgbClr val="888888"/>
                </a:solidFill>
              </a:defRPr>
            </a:lvl1pPr>
            <a:lvl2pPr lvl="1" algn="ctr">
              <a:lnSpc>
                <a:spcPct val="100000"/>
              </a:lnSpc>
              <a:spcBef>
                <a:spcPts val="373"/>
              </a:spcBef>
              <a:spcAft>
                <a:spcPts val="0"/>
              </a:spcAft>
              <a:buClr>
                <a:srgbClr val="888888"/>
              </a:buClr>
              <a:buSzPts val="1867"/>
              <a:buNone/>
              <a:defRPr>
                <a:solidFill>
                  <a:srgbClr val="888888"/>
                </a:solidFill>
              </a:defRPr>
            </a:lvl2pPr>
            <a:lvl3pPr lvl="2" algn="ctr">
              <a:lnSpc>
                <a:spcPct val="100000"/>
              </a:lnSpc>
              <a:spcBef>
                <a:spcPts val="320"/>
              </a:spcBef>
              <a:spcAft>
                <a:spcPts val="0"/>
              </a:spcAft>
              <a:buClr>
                <a:srgbClr val="888888"/>
              </a:buClr>
              <a:buSzPts val="1600"/>
              <a:buNone/>
              <a:defRPr>
                <a:solidFill>
                  <a:srgbClr val="888888"/>
                </a:solidFill>
              </a:defRPr>
            </a:lvl3pPr>
            <a:lvl4pPr lvl="3" algn="ctr">
              <a:lnSpc>
                <a:spcPct val="100000"/>
              </a:lnSpc>
              <a:spcBef>
                <a:spcPts val="267"/>
              </a:spcBef>
              <a:spcAft>
                <a:spcPts val="0"/>
              </a:spcAft>
              <a:buClr>
                <a:srgbClr val="888888"/>
              </a:buClr>
              <a:buSzPts val="1333"/>
              <a:buNone/>
              <a:defRPr>
                <a:solidFill>
                  <a:srgbClr val="888888"/>
                </a:solidFill>
              </a:defRPr>
            </a:lvl4pPr>
            <a:lvl5pPr lvl="4" algn="ctr">
              <a:lnSpc>
                <a:spcPct val="100000"/>
              </a:lnSpc>
              <a:spcBef>
                <a:spcPts val="267"/>
              </a:spcBef>
              <a:spcAft>
                <a:spcPts val="0"/>
              </a:spcAft>
              <a:buClr>
                <a:srgbClr val="888888"/>
              </a:buClr>
              <a:buSzPts val="1333"/>
              <a:buNone/>
              <a:defRPr>
                <a:solidFill>
                  <a:srgbClr val="888888"/>
                </a:solidFill>
              </a:defRPr>
            </a:lvl5pPr>
            <a:lvl6pPr lvl="5" algn="ctr">
              <a:lnSpc>
                <a:spcPct val="100000"/>
              </a:lnSpc>
              <a:spcBef>
                <a:spcPts val="267"/>
              </a:spcBef>
              <a:spcAft>
                <a:spcPts val="0"/>
              </a:spcAft>
              <a:buClr>
                <a:srgbClr val="888888"/>
              </a:buClr>
              <a:buSzPts val="1333"/>
              <a:buNone/>
              <a:defRPr>
                <a:solidFill>
                  <a:srgbClr val="888888"/>
                </a:solidFill>
              </a:defRPr>
            </a:lvl6pPr>
            <a:lvl7pPr lvl="6" algn="ctr">
              <a:lnSpc>
                <a:spcPct val="100000"/>
              </a:lnSpc>
              <a:spcBef>
                <a:spcPts val="267"/>
              </a:spcBef>
              <a:spcAft>
                <a:spcPts val="0"/>
              </a:spcAft>
              <a:buClr>
                <a:srgbClr val="888888"/>
              </a:buClr>
              <a:buSzPts val="1333"/>
              <a:buNone/>
              <a:defRPr>
                <a:solidFill>
                  <a:srgbClr val="888888"/>
                </a:solidFill>
              </a:defRPr>
            </a:lvl7pPr>
            <a:lvl8pPr lvl="7" algn="ctr">
              <a:lnSpc>
                <a:spcPct val="100000"/>
              </a:lnSpc>
              <a:spcBef>
                <a:spcPts val="267"/>
              </a:spcBef>
              <a:spcAft>
                <a:spcPts val="0"/>
              </a:spcAft>
              <a:buClr>
                <a:srgbClr val="888888"/>
              </a:buClr>
              <a:buSzPts val="1333"/>
              <a:buNone/>
              <a:defRPr>
                <a:solidFill>
                  <a:srgbClr val="888888"/>
                </a:solidFill>
              </a:defRPr>
            </a:lvl8pPr>
            <a:lvl9pPr lvl="8" algn="ctr">
              <a:lnSpc>
                <a:spcPct val="100000"/>
              </a:lnSpc>
              <a:spcBef>
                <a:spcPts val="267"/>
              </a:spcBef>
              <a:spcAft>
                <a:spcPts val="0"/>
              </a:spcAft>
              <a:buClr>
                <a:srgbClr val="888888"/>
              </a:buClr>
              <a:buSzPts val="1333"/>
              <a:buNone/>
              <a:defRPr>
                <a:solidFill>
                  <a:srgbClr val="888888"/>
                </a:solidFill>
              </a:defRPr>
            </a:lvl9pPr>
          </a:lstStyle>
          <a:p>
            <a:endParaRPr/>
          </a:p>
        </p:txBody>
      </p:sp>
      <p:sp>
        <p:nvSpPr>
          <p:cNvPr id="107" name="Google Shape;107;g13556d980d4_0_110"/>
          <p:cNvSpPr txBox="1">
            <a:spLocks noGrp="1"/>
          </p:cNvSpPr>
          <p:nvPr>
            <p:ph type="dt" idx="10"/>
          </p:nvPr>
        </p:nvSpPr>
        <p:spPr>
          <a:xfrm>
            <a:off x="304800" y="4237567"/>
            <a:ext cx="1422300" cy="243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g13556d980d4_0_110"/>
          <p:cNvSpPr txBox="1">
            <a:spLocks noGrp="1"/>
          </p:cNvSpPr>
          <p:nvPr>
            <p:ph type="ftr" idx="11"/>
          </p:nvPr>
        </p:nvSpPr>
        <p:spPr>
          <a:xfrm>
            <a:off x="2082800" y="4237567"/>
            <a:ext cx="1930500" cy="2433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g13556d980d4_0_110"/>
          <p:cNvSpPr txBox="1">
            <a:spLocks noGrp="1"/>
          </p:cNvSpPr>
          <p:nvPr>
            <p:ph type="sldNum" idx="12"/>
          </p:nvPr>
        </p:nvSpPr>
        <p:spPr>
          <a:xfrm>
            <a:off x="4368800" y="4237567"/>
            <a:ext cx="1422300" cy="243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0135161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10"/>
        <p:cNvGrpSpPr/>
        <p:nvPr/>
      </p:nvGrpSpPr>
      <p:grpSpPr>
        <a:xfrm>
          <a:off x="0" y="0"/>
          <a:ext cx="0" cy="0"/>
          <a:chOff x="0" y="0"/>
          <a:chExt cx="0" cy="0"/>
        </a:xfrm>
      </p:grpSpPr>
      <p:sp>
        <p:nvSpPr>
          <p:cNvPr id="111" name="Google Shape;111;g13556d980d4_0_116"/>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g13556d980d4_0_116"/>
          <p:cNvSpPr txBox="1">
            <a:spLocks noGrp="1"/>
          </p:cNvSpPr>
          <p:nvPr>
            <p:ph type="body" idx="1"/>
          </p:nvPr>
        </p:nvSpPr>
        <p:spPr>
          <a:xfrm>
            <a:off x="304800" y="1066800"/>
            <a:ext cx="5486400" cy="3017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3" name="Google Shape;113;g13556d980d4_0_116"/>
          <p:cNvSpPr txBox="1">
            <a:spLocks noGrp="1"/>
          </p:cNvSpPr>
          <p:nvPr>
            <p:ph type="dt" idx="10"/>
          </p:nvPr>
        </p:nvSpPr>
        <p:spPr>
          <a:xfrm>
            <a:off x="304800" y="4237567"/>
            <a:ext cx="1422300" cy="243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g13556d980d4_0_116"/>
          <p:cNvSpPr txBox="1">
            <a:spLocks noGrp="1"/>
          </p:cNvSpPr>
          <p:nvPr>
            <p:ph type="ftr" idx="11"/>
          </p:nvPr>
        </p:nvSpPr>
        <p:spPr>
          <a:xfrm>
            <a:off x="2082800" y="4237567"/>
            <a:ext cx="1930500" cy="2433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g13556d980d4_0_116"/>
          <p:cNvSpPr txBox="1">
            <a:spLocks noGrp="1"/>
          </p:cNvSpPr>
          <p:nvPr>
            <p:ph type="sldNum" idx="12"/>
          </p:nvPr>
        </p:nvSpPr>
        <p:spPr>
          <a:xfrm>
            <a:off x="4368800" y="4237567"/>
            <a:ext cx="1422300" cy="243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775073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6"/>
        <p:cNvGrpSpPr/>
        <p:nvPr/>
      </p:nvGrpSpPr>
      <p:grpSpPr>
        <a:xfrm>
          <a:off x="0" y="0"/>
          <a:ext cx="0" cy="0"/>
          <a:chOff x="0" y="0"/>
          <a:chExt cx="0" cy="0"/>
        </a:xfrm>
      </p:grpSpPr>
      <p:sp>
        <p:nvSpPr>
          <p:cNvPr id="117" name="Google Shape;117;g13556d980d4_0_122"/>
          <p:cNvSpPr txBox="1">
            <a:spLocks noGrp="1"/>
          </p:cNvSpPr>
          <p:nvPr>
            <p:ph type="title"/>
          </p:nvPr>
        </p:nvSpPr>
        <p:spPr>
          <a:xfrm>
            <a:off x="481542" y="2937934"/>
            <a:ext cx="5181600" cy="9081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2667"/>
              <a:buFont typeface="Calibri"/>
              <a:buNone/>
              <a:defRPr sz="2667"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g13556d980d4_0_122"/>
          <p:cNvSpPr txBox="1">
            <a:spLocks noGrp="1"/>
          </p:cNvSpPr>
          <p:nvPr>
            <p:ph type="body" idx="1"/>
          </p:nvPr>
        </p:nvSpPr>
        <p:spPr>
          <a:xfrm>
            <a:off x="481542" y="1937809"/>
            <a:ext cx="5181600" cy="10002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267"/>
              </a:spcBef>
              <a:spcAft>
                <a:spcPts val="0"/>
              </a:spcAft>
              <a:buClr>
                <a:srgbClr val="888888"/>
              </a:buClr>
              <a:buSzPts val="1333"/>
              <a:buNone/>
              <a:defRPr sz="1333">
                <a:solidFill>
                  <a:srgbClr val="888888"/>
                </a:solidFill>
              </a:defRPr>
            </a:lvl1pPr>
            <a:lvl2pPr marL="914400" lvl="1" indent="-228600" algn="l">
              <a:lnSpc>
                <a:spcPct val="100000"/>
              </a:lnSpc>
              <a:spcBef>
                <a:spcPts val="240"/>
              </a:spcBef>
              <a:spcAft>
                <a:spcPts val="0"/>
              </a:spcAft>
              <a:buClr>
                <a:srgbClr val="888888"/>
              </a:buClr>
              <a:buSzPts val="1200"/>
              <a:buNone/>
              <a:defRPr sz="1200">
                <a:solidFill>
                  <a:srgbClr val="888888"/>
                </a:solidFill>
              </a:defRPr>
            </a:lvl2pPr>
            <a:lvl3pPr marL="1371600" lvl="2" indent="-228600" algn="l">
              <a:lnSpc>
                <a:spcPct val="100000"/>
              </a:lnSpc>
              <a:spcBef>
                <a:spcPts val="213"/>
              </a:spcBef>
              <a:spcAft>
                <a:spcPts val="0"/>
              </a:spcAft>
              <a:buClr>
                <a:srgbClr val="888888"/>
              </a:buClr>
              <a:buSzPts val="1067"/>
              <a:buNone/>
              <a:defRPr sz="1067">
                <a:solidFill>
                  <a:srgbClr val="888888"/>
                </a:solidFill>
              </a:defRPr>
            </a:lvl3pPr>
            <a:lvl4pPr marL="1828800" lvl="3" indent="-228600" algn="l">
              <a:lnSpc>
                <a:spcPct val="100000"/>
              </a:lnSpc>
              <a:spcBef>
                <a:spcPts val="187"/>
              </a:spcBef>
              <a:spcAft>
                <a:spcPts val="0"/>
              </a:spcAft>
              <a:buClr>
                <a:srgbClr val="888888"/>
              </a:buClr>
              <a:buSzPts val="933"/>
              <a:buNone/>
              <a:defRPr sz="933">
                <a:solidFill>
                  <a:srgbClr val="888888"/>
                </a:solidFill>
              </a:defRPr>
            </a:lvl4pPr>
            <a:lvl5pPr marL="2286000" lvl="4" indent="-228600" algn="l">
              <a:lnSpc>
                <a:spcPct val="100000"/>
              </a:lnSpc>
              <a:spcBef>
                <a:spcPts val="187"/>
              </a:spcBef>
              <a:spcAft>
                <a:spcPts val="0"/>
              </a:spcAft>
              <a:buClr>
                <a:srgbClr val="888888"/>
              </a:buClr>
              <a:buSzPts val="933"/>
              <a:buNone/>
              <a:defRPr sz="933">
                <a:solidFill>
                  <a:srgbClr val="888888"/>
                </a:solidFill>
              </a:defRPr>
            </a:lvl5pPr>
            <a:lvl6pPr marL="2743200" lvl="5" indent="-228600" algn="l">
              <a:lnSpc>
                <a:spcPct val="100000"/>
              </a:lnSpc>
              <a:spcBef>
                <a:spcPts val="187"/>
              </a:spcBef>
              <a:spcAft>
                <a:spcPts val="0"/>
              </a:spcAft>
              <a:buClr>
                <a:srgbClr val="888888"/>
              </a:buClr>
              <a:buSzPts val="933"/>
              <a:buNone/>
              <a:defRPr sz="933">
                <a:solidFill>
                  <a:srgbClr val="888888"/>
                </a:solidFill>
              </a:defRPr>
            </a:lvl6pPr>
            <a:lvl7pPr marL="3200400" lvl="6" indent="-228600" algn="l">
              <a:lnSpc>
                <a:spcPct val="100000"/>
              </a:lnSpc>
              <a:spcBef>
                <a:spcPts val="187"/>
              </a:spcBef>
              <a:spcAft>
                <a:spcPts val="0"/>
              </a:spcAft>
              <a:buClr>
                <a:srgbClr val="888888"/>
              </a:buClr>
              <a:buSzPts val="933"/>
              <a:buNone/>
              <a:defRPr sz="933">
                <a:solidFill>
                  <a:srgbClr val="888888"/>
                </a:solidFill>
              </a:defRPr>
            </a:lvl7pPr>
            <a:lvl8pPr marL="3657600" lvl="7" indent="-228600" algn="l">
              <a:lnSpc>
                <a:spcPct val="100000"/>
              </a:lnSpc>
              <a:spcBef>
                <a:spcPts val="187"/>
              </a:spcBef>
              <a:spcAft>
                <a:spcPts val="0"/>
              </a:spcAft>
              <a:buClr>
                <a:srgbClr val="888888"/>
              </a:buClr>
              <a:buSzPts val="933"/>
              <a:buNone/>
              <a:defRPr sz="933">
                <a:solidFill>
                  <a:srgbClr val="888888"/>
                </a:solidFill>
              </a:defRPr>
            </a:lvl8pPr>
            <a:lvl9pPr marL="4114800" lvl="8" indent="-228600" algn="l">
              <a:lnSpc>
                <a:spcPct val="100000"/>
              </a:lnSpc>
              <a:spcBef>
                <a:spcPts val="187"/>
              </a:spcBef>
              <a:spcAft>
                <a:spcPts val="0"/>
              </a:spcAft>
              <a:buClr>
                <a:srgbClr val="888888"/>
              </a:buClr>
              <a:buSzPts val="933"/>
              <a:buNone/>
              <a:defRPr sz="933">
                <a:solidFill>
                  <a:srgbClr val="888888"/>
                </a:solidFill>
              </a:defRPr>
            </a:lvl9pPr>
          </a:lstStyle>
          <a:p>
            <a:endParaRPr/>
          </a:p>
        </p:txBody>
      </p:sp>
      <p:sp>
        <p:nvSpPr>
          <p:cNvPr id="119" name="Google Shape;119;g13556d980d4_0_122"/>
          <p:cNvSpPr txBox="1">
            <a:spLocks noGrp="1"/>
          </p:cNvSpPr>
          <p:nvPr>
            <p:ph type="dt" idx="10"/>
          </p:nvPr>
        </p:nvSpPr>
        <p:spPr>
          <a:xfrm>
            <a:off x="304800" y="4237567"/>
            <a:ext cx="1422300" cy="243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g13556d980d4_0_122"/>
          <p:cNvSpPr txBox="1">
            <a:spLocks noGrp="1"/>
          </p:cNvSpPr>
          <p:nvPr>
            <p:ph type="ftr" idx="11"/>
          </p:nvPr>
        </p:nvSpPr>
        <p:spPr>
          <a:xfrm>
            <a:off x="2082800" y="4237567"/>
            <a:ext cx="1930500" cy="2433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g13556d980d4_0_122"/>
          <p:cNvSpPr txBox="1">
            <a:spLocks noGrp="1"/>
          </p:cNvSpPr>
          <p:nvPr>
            <p:ph type="sldNum" idx="12"/>
          </p:nvPr>
        </p:nvSpPr>
        <p:spPr>
          <a:xfrm>
            <a:off x="4368800" y="4237567"/>
            <a:ext cx="1422300" cy="243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8460641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22"/>
        <p:cNvGrpSpPr/>
        <p:nvPr/>
      </p:nvGrpSpPr>
      <p:grpSpPr>
        <a:xfrm>
          <a:off x="0" y="0"/>
          <a:ext cx="0" cy="0"/>
          <a:chOff x="0" y="0"/>
          <a:chExt cx="0" cy="0"/>
        </a:xfrm>
      </p:grpSpPr>
      <p:sp>
        <p:nvSpPr>
          <p:cNvPr id="123" name="Google Shape;123;g13556d980d4_0_128"/>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g13556d980d4_0_128"/>
          <p:cNvSpPr txBox="1">
            <a:spLocks noGrp="1"/>
          </p:cNvSpPr>
          <p:nvPr>
            <p:ph type="body" idx="1"/>
          </p:nvPr>
        </p:nvSpPr>
        <p:spPr>
          <a:xfrm>
            <a:off x="304800" y="1066800"/>
            <a:ext cx="2692500" cy="3017400"/>
          </a:xfrm>
          <a:prstGeom prst="rect">
            <a:avLst/>
          </a:prstGeom>
          <a:noFill/>
          <a:ln>
            <a:noFill/>
          </a:ln>
        </p:spPr>
        <p:txBody>
          <a:bodyPr spcFirstLastPara="1" wrap="square" lIns="91425" tIns="45700" rIns="91425" bIns="45700" anchor="t" anchorCtr="0">
            <a:normAutofit/>
          </a:bodyPr>
          <a:lstStyle>
            <a:lvl1pPr marL="457200" lvl="0" indent="-347154" algn="l">
              <a:lnSpc>
                <a:spcPct val="100000"/>
              </a:lnSpc>
              <a:spcBef>
                <a:spcPts val="373"/>
              </a:spcBef>
              <a:spcAft>
                <a:spcPts val="0"/>
              </a:spcAft>
              <a:buClr>
                <a:schemeClr val="dk1"/>
              </a:buClr>
              <a:buSzPts val="1867"/>
              <a:buChar char="•"/>
              <a:defRPr sz="1867"/>
            </a:lvl1pPr>
            <a:lvl2pPr marL="914400" lvl="1" indent="-330200" algn="l">
              <a:lnSpc>
                <a:spcPct val="100000"/>
              </a:lnSpc>
              <a:spcBef>
                <a:spcPts val="320"/>
              </a:spcBef>
              <a:spcAft>
                <a:spcPts val="0"/>
              </a:spcAft>
              <a:buClr>
                <a:schemeClr val="dk1"/>
              </a:buClr>
              <a:buSzPts val="1600"/>
              <a:buChar char="–"/>
              <a:defRPr sz="1600"/>
            </a:lvl2pPr>
            <a:lvl3pPr marL="1371600" lvl="2" indent="-313245" algn="l">
              <a:lnSpc>
                <a:spcPct val="100000"/>
              </a:lnSpc>
              <a:spcBef>
                <a:spcPts val="267"/>
              </a:spcBef>
              <a:spcAft>
                <a:spcPts val="0"/>
              </a:spcAft>
              <a:buClr>
                <a:schemeClr val="dk1"/>
              </a:buClr>
              <a:buSzPts val="1333"/>
              <a:buChar char="•"/>
              <a:defRPr sz="1333"/>
            </a:lvl3pPr>
            <a:lvl4pPr marL="1828800" lvl="3" indent="-304800" algn="l">
              <a:lnSpc>
                <a:spcPct val="100000"/>
              </a:lnSpc>
              <a:spcBef>
                <a:spcPts val="240"/>
              </a:spcBef>
              <a:spcAft>
                <a:spcPts val="0"/>
              </a:spcAft>
              <a:buClr>
                <a:schemeClr val="dk1"/>
              </a:buClr>
              <a:buSzPts val="1200"/>
              <a:buChar char="–"/>
              <a:defRPr sz="1200"/>
            </a:lvl4pPr>
            <a:lvl5pPr marL="2286000" lvl="4" indent="-304800" algn="l">
              <a:lnSpc>
                <a:spcPct val="100000"/>
              </a:lnSpc>
              <a:spcBef>
                <a:spcPts val="240"/>
              </a:spcBef>
              <a:spcAft>
                <a:spcPts val="0"/>
              </a:spcAft>
              <a:buClr>
                <a:schemeClr val="dk1"/>
              </a:buClr>
              <a:buSzPts val="1200"/>
              <a:buChar char="»"/>
              <a:defRPr sz="1200"/>
            </a:lvl5pPr>
            <a:lvl6pPr marL="2743200" lvl="5" indent="-304800" algn="l">
              <a:lnSpc>
                <a:spcPct val="100000"/>
              </a:lnSpc>
              <a:spcBef>
                <a:spcPts val="240"/>
              </a:spcBef>
              <a:spcAft>
                <a:spcPts val="0"/>
              </a:spcAft>
              <a:buClr>
                <a:schemeClr val="dk1"/>
              </a:buClr>
              <a:buSzPts val="1200"/>
              <a:buChar char="•"/>
              <a:defRPr sz="1200"/>
            </a:lvl6pPr>
            <a:lvl7pPr marL="3200400" lvl="6" indent="-304800" algn="l">
              <a:lnSpc>
                <a:spcPct val="100000"/>
              </a:lnSpc>
              <a:spcBef>
                <a:spcPts val="240"/>
              </a:spcBef>
              <a:spcAft>
                <a:spcPts val="0"/>
              </a:spcAft>
              <a:buClr>
                <a:schemeClr val="dk1"/>
              </a:buClr>
              <a:buSzPts val="1200"/>
              <a:buChar char="•"/>
              <a:defRPr sz="1200"/>
            </a:lvl7pPr>
            <a:lvl8pPr marL="3657600" lvl="7" indent="-304800" algn="l">
              <a:lnSpc>
                <a:spcPct val="100000"/>
              </a:lnSpc>
              <a:spcBef>
                <a:spcPts val="240"/>
              </a:spcBef>
              <a:spcAft>
                <a:spcPts val="0"/>
              </a:spcAft>
              <a:buClr>
                <a:schemeClr val="dk1"/>
              </a:buClr>
              <a:buSzPts val="1200"/>
              <a:buChar char="•"/>
              <a:defRPr sz="1200"/>
            </a:lvl8pPr>
            <a:lvl9pPr marL="4114800" lvl="8" indent="-304800" algn="l">
              <a:lnSpc>
                <a:spcPct val="100000"/>
              </a:lnSpc>
              <a:spcBef>
                <a:spcPts val="240"/>
              </a:spcBef>
              <a:spcAft>
                <a:spcPts val="0"/>
              </a:spcAft>
              <a:buClr>
                <a:schemeClr val="dk1"/>
              </a:buClr>
              <a:buSzPts val="1200"/>
              <a:buChar char="•"/>
              <a:defRPr sz="1200"/>
            </a:lvl9pPr>
          </a:lstStyle>
          <a:p>
            <a:endParaRPr/>
          </a:p>
        </p:txBody>
      </p:sp>
      <p:sp>
        <p:nvSpPr>
          <p:cNvPr id="125" name="Google Shape;125;g13556d980d4_0_128"/>
          <p:cNvSpPr txBox="1">
            <a:spLocks noGrp="1"/>
          </p:cNvSpPr>
          <p:nvPr>
            <p:ph type="body" idx="2"/>
          </p:nvPr>
        </p:nvSpPr>
        <p:spPr>
          <a:xfrm>
            <a:off x="3098800" y="1066800"/>
            <a:ext cx="2692500" cy="3017400"/>
          </a:xfrm>
          <a:prstGeom prst="rect">
            <a:avLst/>
          </a:prstGeom>
          <a:noFill/>
          <a:ln>
            <a:noFill/>
          </a:ln>
        </p:spPr>
        <p:txBody>
          <a:bodyPr spcFirstLastPara="1" wrap="square" lIns="91425" tIns="45700" rIns="91425" bIns="45700" anchor="t" anchorCtr="0">
            <a:normAutofit/>
          </a:bodyPr>
          <a:lstStyle>
            <a:lvl1pPr marL="457200" lvl="0" indent="-347154" algn="l">
              <a:lnSpc>
                <a:spcPct val="100000"/>
              </a:lnSpc>
              <a:spcBef>
                <a:spcPts val="373"/>
              </a:spcBef>
              <a:spcAft>
                <a:spcPts val="0"/>
              </a:spcAft>
              <a:buClr>
                <a:schemeClr val="dk1"/>
              </a:buClr>
              <a:buSzPts val="1867"/>
              <a:buChar char="•"/>
              <a:defRPr sz="1867"/>
            </a:lvl1pPr>
            <a:lvl2pPr marL="914400" lvl="1" indent="-330200" algn="l">
              <a:lnSpc>
                <a:spcPct val="100000"/>
              </a:lnSpc>
              <a:spcBef>
                <a:spcPts val="320"/>
              </a:spcBef>
              <a:spcAft>
                <a:spcPts val="0"/>
              </a:spcAft>
              <a:buClr>
                <a:schemeClr val="dk1"/>
              </a:buClr>
              <a:buSzPts val="1600"/>
              <a:buChar char="–"/>
              <a:defRPr sz="1600"/>
            </a:lvl2pPr>
            <a:lvl3pPr marL="1371600" lvl="2" indent="-313245" algn="l">
              <a:lnSpc>
                <a:spcPct val="100000"/>
              </a:lnSpc>
              <a:spcBef>
                <a:spcPts val="267"/>
              </a:spcBef>
              <a:spcAft>
                <a:spcPts val="0"/>
              </a:spcAft>
              <a:buClr>
                <a:schemeClr val="dk1"/>
              </a:buClr>
              <a:buSzPts val="1333"/>
              <a:buChar char="•"/>
              <a:defRPr sz="1333"/>
            </a:lvl3pPr>
            <a:lvl4pPr marL="1828800" lvl="3" indent="-304800" algn="l">
              <a:lnSpc>
                <a:spcPct val="100000"/>
              </a:lnSpc>
              <a:spcBef>
                <a:spcPts val="240"/>
              </a:spcBef>
              <a:spcAft>
                <a:spcPts val="0"/>
              </a:spcAft>
              <a:buClr>
                <a:schemeClr val="dk1"/>
              </a:buClr>
              <a:buSzPts val="1200"/>
              <a:buChar char="–"/>
              <a:defRPr sz="1200"/>
            </a:lvl4pPr>
            <a:lvl5pPr marL="2286000" lvl="4" indent="-304800" algn="l">
              <a:lnSpc>
                <a:spcPct val="100000"/>
              </a:lnSpc>
              <a:spcBef>
                <a:spcPts val="240"/>
              </a:spcBef>
              <a:spcAft>
                <a:spcPts val="0"/>
              </a:spcAft>
              <a:buClr>
                <a:schemeClr val="dk1"/>
              </a:buClr>
              <a:buSzPts val="1200"/>
              <a:buChar char="»"/>
              <a:defRPr sz="1200"/>
            </a:lvl5pPr>
            <a:lvl6pPr marL="2743200" lvl="5" indent="-304800" algn="l">
              <a:lnSpc>
                <a:spcPct val="100000"/>
              </a:lnSpc>
              <a:spcBef>
                <a:spcPts val="240"/>
              </a:spcBef>
              <a:spcAft>
                <a:spcPts val="0"/>
              </a:spcAft>
              <a:buClr>
                <a:schemeClr val="dk1"/>
              </a:buClr>
              <a:buSzPts val="1200"/>
              <a:buChar char="•"/>
              <a:defRPr sz="1200"/>
            </a:lvl6pPr>
            <a:lvl7pPr marL="3200400" lvl="6" indent="-304800" algn="l">
              <a:lnSpc>
                <a:spcPct val="100000"/>
              </a:lnSpc>
              <a:spcBef>
                <a:spcPts val="240"/>
              </a:spcBef>
              <a:spcAft>
                <a:spcPts val="0"/>
              </a:spcAft>
              <a:buClr>
                <a:schemeClr val="dk1"/>
              </a:buClr>
              <a:buSzPts val="1200"/>
              <a:buChar char="•"/>
              <a:defRPr sz="1200"/>
            </a:lvl7pPr>
            <a:lvl8pPr marL="3657600" lvl="7" indent="-304800" algn="l">
              <a:lnSpc>
                <a:spcPct val="100000"/>
              </a:lnSpc>
              <a:spcBef>
                <a:spcPts val="240"/>
              </a:spcBef>
              <a:spcAft>
                <a:spcPts val="0"/>
              </a:spcAft>
              <a:buClr>
                <a:schemeClr val="dk1"/>
              </a:buClr>
              <a:buSzPts val="1200"/>
              <a:buChar char="•"/>
              <a:defRPr sz="1200"/>
            </a:lvl8pPr>
            <a:lvl9pPr marL="4114800" lvl="8" indent="-304800" algn="l">
              <a:lnSpc>
                <a:spcPct val="100000"/>
              </a:lnSpc>
              <a:spcBef>
                <a:spcPts val="240"/>
              </a:spcBef>
              <a:spcAft>
                <a:spcPts val="0"/>
              </a:spcAft>
              <a:buClr>
                <a:schemeClr val="dk1"/>
              </a:buClr>
              <a:buSzPts val="1200"/>
              <a:buChar char="•"/>
              <a:defRPr sz="1200"/>
            </a:lvl9pPr>
          </a:lstStyle>
          <a:p>
            <a:endParaRPr/>
          </a:p>
        </p:txBody>
      </p:sp>
      <p:sp>
        <p:nvSpPr>
          <p:cNvPr id="126" name="Google Shape;126;g13556d980d4_0_128"/>
          <p:cNvSpPr txBox="1">
            <a:spLocks noGrp="1"/>
          </p:cNvSpPr>
          <p:nvPr>
            <p:ph type="dt" idx="10"/>
          </p:nvPr>
        </p:nvSpPr>
        <p:spPr>
          <a:xfrm>
            <a:off x="304800" y="4237567"/>
            <a:ext cx="1422300" cy="243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g13556d980d4_0_128"/>
          <p:cNvSpPr txBox="1">
            <a:spLocks noGrp="1"/>
          </p:cNvSpPr>
          <p:nvPr>
            <p:ph type="ftr" idx="11"/>
          </p:nvPr>
        </p:nvSpPr>
        <p:spPr>
          <a:xfrm>
            <a:off x="2082800" y="4237567"/>
            <a:ext cx="1930500" cy="2433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g13556d980d4_0_128"/>
          <p:cNvSpPr txBox="1">
            <a:spLocks noGrp="1"/>
          </p:cNvSpPr>
          <p:nvPr>
            <p:ph type="sldNum" idx="12"/>
          </p:nvPr>
        </p:nvSpPr>
        <p:spPr>
          <a:xfrm>
            <a:off x="4368800" y="4237567"/>
            <a:ext cx="1422300" cy="243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8362293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29"/>
        <p:cNvGrpSpPr/>
        <p:nvPr/>
      </p:nvGrpSpPr>
      <p:grpSpPr>
        <a:xfrm>
          <a:off x="0" y="0"/>
          <a:ext cx="0" cy="0"/>
          <a:chOff x="0" y="0"/>
          <a:chExt cx="0" cy="0"/>
        </a:xfrm>
      </p:grpSpPr>
      <p:sp>
        <p:nvSpPr>
          <p:cNvPr id="130" name="Google Shape;130;g13556d980d4_0_135"/>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2933"/>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g13556d980d4_0_135"/>
          <p:cNvSpPr txBox="1">
            <a:spLocks noGrp="1"/>
          </p:cNvSpPr>
          <p:nvPr>
            <p:ph type="body" idx="1"/>
          </p:nvPr>
        </p:nvSpPr>
        <p:spPr>
          <a:xfrm>
            <a:off x="304800" y="1023409"/>
            <a:ext cx="2693400" cy="4266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320"/>
              </a:spcBef>
              <a:spcAft>
                <a:spcPts val="0"/>
              </a:spcAft>
              <a:buClr>
                <a:schemeClr val="dk1"/>
              </a:buClr>
              <a:buSzPts val="1600"/>
              <a:buNone/>
              <a:defRPr sz="1600" b="1"/>
            </a:lvl1pPr>
            <a:lvl2pPr marL="914400" lvl="1" indent="-228600" algn="l">
              <a:lnSpc>
                <a:spcPct val="100000"/>
              </a:lnSpc>
              <a:spcBef>
                <a:spcPts val="267"/>
              </a:spcBef>
              <a:spcAft>
                <a:spcPts val="0"/>
              </a:spcAft>
              <a:buClr>
                <a:schemeClr val="dk1"/>
              </a:buClr>
              <a:buSzPts val="1333"/>
              <a:buNone/>
              <a:defRPr sz="1333" b="1"/>
            </a:lvl2pPr>
            <a:lvl3pPr marL="1371600" lvl="2" indent="-228600" algn="l">
              <a:lnSpc>
                <a:spcPct val="100000"/>
              </a:lnSpc>
              <a:spcBef>
                <a:spcPts val="240"/>
              </a:spcBef>
              <a:spcAft>
                <a:spcPts val="0"/>
              </a:spcAft>
              <a:buClr>
                <a:schemeClr val="dk1"/>
              </a:buClr>
              <a:buSzPts val="1200"/>
              <a:buNone/>
              <a:defRPr sz="1200" b="1"/>
            </a:lvl3pPr>
            <a:lvl4pPr marL="1828800" lvl="3" indent="-228600" algn="l">
              <a:lnSpc>
                <a:spcPct val="100000"/>
              </a:lnSpc>
              <a:spcBef>
                <a:spcPts val="213"/>
              </a:spcBef>
              <a:spcAft>
                <a:spcPts val="0"/>
              </a:spcAft>
              <a:buClr>
                <a:schemeClr val="dk1"/>
              </a:buClr>
              <a:buSzPts val="1067"/>
              <a:buNone/>
              <a:defRPr sz="1067" b="1"/>
            </a:lvl4pPr>
            <a:lvl5pPr marL="2286000" lvl="4" indent="-228600" algn="l">
              <a:lnSpc>
                <a:spcPct val="100000"/>
              </a:lnSpc>
              <a:spcBef>
                <a:spcPts val="213"/>
              </a:spcBef>
              <a:spcAft>
                <a:spcPts val="0"/>
              </a:spcAft>
              <a:buClr>
                <a:schemeClr val="dk1"/>
              </a:buClr>
              <a:buSzPts val="1067"/>
              <a:buNone/>
              <a:defRPr sz="1067" b="1"/>
            </a:lvl5pPr>
            <a:lvl6pPr marL="2743200" lvl="5" indent="-228600" algn="l">
              <a:lnSpc>
                <a:spcPct val="100000"/>
              </a:lnSpc>
              <a:spcBef>
                <a:spcPts val="213"/>
              </a:spcBef>
              <a:spcAft>
                <a:spcPts val="0"/>
              </a:spcAft>
              <a:buClr>
                <a:schemeClr val="dk1"/>
              </a:buClr>
              <a:buSzPts val="1067"/>
              <a:buNone/>
              <a:defRPr sz="1067" b="1"/>
            </a:lvl6pPr>
            <a:lvl7pPr marL="3200400" lvl="6" indent="-228600" algn="l">
              <a:lnSpc>
                <a:spcPct val="100000"/>
              </a:lnSpc>
              <a:spcBef>
                <a:spcPts val="213"/>
              </a:spcBef>
              <a:spcAft>
                <a:spcPts val="0"/>
              </a:spcAft>
              <a:buClr>
                <a:schemeClr val="dk1"/>
              </a:buClr>
              <a:buSzPts val="1067"/>
              <a:buNone/>
              <a:defRPr sz="1067" b="1"/>
            </a:lvl7pPr>
            <a:lvl8pPr marL="3657600" lvl="7" indent="-228600" algn="l">
              <a:lnSpc>
                <a:spcPct val="100000"/>
              </a:lnSpc>
              <a:spcBef>
                <a:spcPts val="213"/>
              </a:spcBef>
              <a:spcAft>
                <a:spcPts val="0"/>
              </a:spcAft>
              <a:buClr>
                <a:schemeClr val="dk1"/>
              </a:buClr>
              <a:buSzPts val="1067"/>
              <a:buNone/>
              <a:defRPr sz="1067" b="1"/>
            </a:lvl8pPr>
            <a:lvl9pPr marL="4114800" lvl="8" indent="-228600" algn="l">
              <a:lnSpc>
                <a:spcPct val="100000"/>
              </a:lnSpc>
              <a:spcBef>
                <a:spcPts val="213"/>
              </a:spcBef>
              <a:spcAft>
                <a:spcPts val="0"/>
              </a:spcAft>
              <a:buClr>
                <a:schemeClr val="dk1"/>
              </a:buClr>
              <a:buSzPts val="1067"/>
              <a:buNone/>
              <a:defRPr sz="1067" b="1"/>
            </a:lvl9pPr>
          </a:lstStyle>
          <a:p>
            <a:endParaRPr/>
          </a:p>
        </p:txBody>
      </p:sp>
      <p:sp>
        <p:nvSpPr>
          <p:cNvPr id="132" name="Google Shape;132;g13556d980d4_0_135"/>
          <p:cNvSpPr txBox="1">
            <a:spLocks noGrp="1"/>
          </p:cNvSpPr>
          <p:nvPr>
            <p:ph type="body" idx="2"/>
          </p:nvPr>
        </p:nvSpPr>
        <p:spPr>
          <a:xfrm>
            <a:off x="304800" y="1449917"/>
            <a:ext cx="2693400" cy="263430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13245" algn="l">
              <a:lnSpc>
                <a:spcPct val="100000"/>
              </a:lnSpc>
              <a:spcBef>
                <a:spcPts val="267"/>
              </a:spcBef>
              <a:spcAft>
                <a:spcPts val="0"/>
              </a:spcAft>
              <a:buClr>
                <a:schemeClr val="dk1"/>
              </a:buClr>
              <a:buSzPts val="1333"/>
              <a:buChar char="–"/>
              <a:defRPr sz="1333"/>
            </a:lvl2pPr>
            <a:lvl3pPr marL="1371600" lvl="2" indent="-304800" algn="l">
              <a:lnSpc>
                <a:spcPct val="100000"/>
              </a:lnSpc>
              <a:spcBef>
                <a:spcPts val="240"/>
              </a:spcBef>
              <a:spcAft>
                <a:spcPts val="0"/>
              </a:spcAft>
              <a:buClr>
                <a:schemeClr val="dk1"/>
              </a:buClr>
              <a:buSzPts val="1200"/>
              <a:buChar char="•"/>
              <a:defRPr sz="1200"/>
            </a:lvl3pPr>
            <a:lvl4pPr marL="1828800" lvl="3" indent="-296354" algn="l">
              <a:lnSpc>
                <a:spcPct val="100000"/>
              </a:lnSpc>
              <a:spcBef>
                <a:spcPts val="213"/>
              </a:spcBef>
              <a:spcAft>
                <a:spcPts val="0"/>
              </a:spcAft>
              <a:buClr>
                <a:schemeClr val="dk1"/>
              </a:buClr>
              <a:buSzPts val="1067"/>
              <a:buChar char="–"/>
              <a:defRPr sz="1067"/>
            </a:lvl4pPr>
            <a:lvl5pPr marL="2286000" lvl="4" indent="-296354" algn="l">
              <a:lnSpc>
                <a:spcPct val="100000"/>
              </a:lnSpc>
              <a:spcBef>
                <a:spcPts val="213"/>
              </a:spcBef>
              <a:spcAft>
                <a:spcPts val="0"/>
              </a:spcAft>
              <a:buClr>
                <a:schemeClr val="dk1"/>
              </a:buClr>
              <a:buSzPts val="1067"/>
              <a:buChar char="»"/>
              <a:defRPr sz="1067"/>
            </a:lvl5pPr>
            <a:lvl6pPr marL="2743200" lvl="5" indent="-296354" algn="l">
              <a:lnSpc>
                <a:spcPct val="100000"/>
              </a:lnSpc>
              <a:spcBef>
                <a:spcPts val="213"/>
              </a:spcBef>
              <a:spcAft>
                <a:spcPts val="0"/>
              </a:spcAft>
              <a:buClr>
                <a:schemeClr val="dk1"/>
              </a:buClr>
              <a:buSzPts val="1067"/>
              <a:buChar char="•"/>
              <a:defRPr sz="1067"/>
            </a:lvl6pPr>
            <a:lvl7pPr marL="3200400" lvl="6" indent="-296354" algn="l">
              <a:lnSpc>
                <a:spcPct val="100000"/>
              </a:lnSpc>
              <a:spcBef>
                <a:spcPts val="213"/>
              </a:spcBef>
              <a:spcAft>
                <a:spcPts val="0"/>
              </a:spcAft>
              <a:buClr>
                <a:schemeClr val="dk1"/>
              </a:buClr>
              <a:buSzPts val="1067"/>
              <a:buChar char="•"/>
              <a:defRPr sz="1067"/>
            </a:lvl7pPr>
            <a:lvl8pPr marL="3657600" lvl="7" indent="-296354" algn="l">
              <a:lnSpc>
                <a:spcPct val="100000"/>
              </a:lnSpc>
              <a:spcBef>
                <a:spcPts val="213"/>
              </a:spcBef>
              <a:spcAft>
                <a:spcPts val="0"/>
              </a:spcAft>
              <a:buClr>
                <a:schemeClr val="dk1"/>
              </a:buClr>
              <a:buSzPts val="1067"/>
              <a:buChar char="•"/>
              <a:defRPr sz="1067"/>
            </a:lvl8pPr>
            <a:lvl9pPr marL="4114800" lvl="8" indent="-296354" algn="l">
              <a:lnSpc>
                <a:spcPct val="100000"/>
              </a:lnSpc>
              <a:spcBef>
                <a:spcPts val="213"/>
              </a:spcBef>
              <a:spcAft>
                <a:spcPts val="0"/>
              </a:spcAft>
              <a:buClr>
                <a:schemeClr val="dk1"/>
              </a:buClr>
              <a:buSzPts val="1067"/>
              <a:buChar char="•"/>
              <a:defRPr sz="1067"/>
            </a:lvl9pPr>
          </a:lstStyle>
          <a:p>
            <a:endParaRPr/>
          </a:p>
        </p:txBody>
      </p:sp>
      <p:sp>
        <p:nvSpPr>
          <p:cNvPr id="133" name="Google Shape;133;g13556d980d4_0_135"/>
          <p:cNvSpPr txBox="1">
            <a:spLocks noGrp="1"/>
          </p:cNvSpPr>
          <p:nvPr>
            <p:ph type="body" idx="3"/>
          </p:nvPr>
        </p:nvSpPr>
        <p:spPr>
          <a:xfrm>
            <a:off x="3096684" y="1023409"/>
            <a:ext cx="2694600" cy="4266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320"/>
              </a:spcBef>
              <a:spcAft>
                <a:spcPts val="0"/>
              </a:spcAft>
              <a:buClr>
                <a:schemeClr val="dk1"/>
              </a:buClr>
              <a:buSzPts val="1600"/>
              <a:buNone/>
              <a:defRPr sz="1600" b="1"/>
            </a:lvl1pPr>
            <a:lvl2pPr marL="914400" lvl="1" indent="-228600" algn="l">
              <a:lnSpc>
                <a:spcPct val="100000"/>
              </a:lnSpc>
              <a:spcBef>
                <a:spcPts val="267"/>
              </a:spcBef>
              <a:spcAft>
                <a:spcPts val="0"/>
              </a:spcAft>
              <a:buClr>
                <a:schemeClr val="dk1"/>
              </a:buClr>
              <a:buSzPts val="1333"/>
              <a:buNone/>
              <a:defRPr sz="1333" b="1"/>
            </a:lvl2pPr>
            <a:lvl3pPr marL="1371600" lvl="2" indent="-228600" algn="l">
              <a:lnSpc>
                <a:spcPct val="100000"/>
              </a:lnSpc>
              <a:spcBef>
                <a:spcPts val="240"/>
              </a:spcBef>
              <a:spcAft>
                <a:spcPts val="0"/>
              </a:spcAft>
              <a:buClr>
                <a:schemeClr val="dk1"/>
              </a:buClr>
              <a:buSzPts val="1200"/>
              <a:buNone/>
              <a:defRPr sz="1200" b="1"/>
            </a:lvl3pPr>
            <a:lvl4pPr marL="1828800" lvl="3" indent="-228600" algn="l">
              <a:lnSpc>
                <a:spcPct val="100000"/>
              </a:lnSpc>
              <a:spcBef>
                <a:spcPts val="213"/>
              </a:spcBef>
              <a:spcAft>
                <a:spcPts val="0"/>
              </a:spcAft>
              <a:buClr>
                <a:schemeClr val="dk1"/>
              </a:buClr>
              <a:buSzPts val="1067"/>
              <a:buNone/>
              <a:defRPr sz="1067" b="1"/>
            </a:lvl4pPr>
            <a:lvl5pPr marL="2286000" lvl="4" indent="-228600" algn="l">
              <a:lnSpc>
                <a:spcPct val="100000"/>
              </a:lnSpc>
              <a:spcBef>
                <a:spcPts val="213"/>
              </a:spcBef>
              <a:spcAft>
                <a:spcPts val="0"/>
              </a:spcAft>
              <a:buClr>
                <a:schemeClr val="dk1"/>
              </a:buClr>
              <a:buSzPts val="1067"/>
              <a:buNone/>
              <a:defRPr sz="1067" b="1"/>
            </a:lvl5pPr>
            <a:lvl6pPr marL="2743200" lvl="5" indent="-228600" algn="l">
              <a:lnSpc>
                <a:spcPct val="100000"/>
              </a:lnSpc>
              <a:spcBef>
                <a:spcPts val="213"/>
              </a:spcBef>
              <a:spcAft>
                <a:spcPts val="0"/>
              </a:spcAft>
              <a:buClr>
                <a:schemeClr val="dk1"/>
              </a:buClr>
              <a:buSzPts val="1067"/>
              <a:buNone/>
              <a:defRPr sz="1067" b="1"/>
            </a:lvl6pPr>
            <a:lvl7pPr marL="3200400" lvl="6" indent="-228600" algn="l">
              <a:lnSpc>
                <a:spcPct val="100000"/>
              </a:lnSpc>
              <a:spcBef>
                <a:spcPts val="213"/>
              </a:spcBef>
              <a:spcAft>
                <a:spcPts val="0"/>
              </a:spcAft>
              <a:buClr>
                <a:schemeClr val="dk1"/>
              </a:buClr>
              <a:buSzPts val="1067"/>
              <a:buNone/>
              <a:defRPr sz="1067" b="1"/>
            </a:lvl7pPr>
            <a:lvl8pPr marL="3657600" lvl="7" indent="-228600" algn="l">
              <a:lnSpc>
                <a:spcPct val="100000"/>
              </a:lnSpc>
              <a:spcBef>
                <a:spcPts val="213"/>
              </a:spcBef>
              <a:spcAft>
                <a:spcPts val="0"/>
              </a:spcAft>
              <a:buClr>
                <a:schemeClr val="dk1"/>
              </a:buClr>
              <a:buSzPts val="1067"/>
              <a:buNone/>
              <a:defRPr sz="1067" b="1"/>
            </a:lvl8pPr>
            <a:lvl9pPr marL="4114800" lvl="8" indent="-228600" algn="l">
              <a:lnSpc>
                <a:spcPct val="100000"/>
              </a:lnSpc>
              <a:spcBef>
                <a:spcPts val="213"/>
              </a:spcBef>
              <a:spcAft>
                <a:spcPts val="0"/>
              </a:spcAft>
              <a:buClr>
                <a:schemeClr val="dk1"/>
              </a:buClr>
              <a:buSzPts val="1067"/>
              <a:buNone/>
              <a:defRPr sz="1067" b="1"/>
            </a:lvl9pPr>
          </a:lstStyle>
          <a:p>
            <a:endParaRPr/>
          </a:p>
        </p:txBody>
      </p:sp>
      <p:sp>
        <p:nvSpPr>
          <p:cNvPr id="134" name="Google Shape;134;g13556d980d4_0_135"/>
          <p:cNvSpPr txBox="1">
            <a:spLocks noGrp="1"/>
          </p:cNvSpPr>
          <p:nvPr>
            <p:ph type="body" idx="4"/>
          </p:nvPr>
        </p:nvSpPr>
        <p:spPr>
          <a:xfrm>
            <a:off x="3096684" y="1449917"/>
            <a:ext cx="2694600" cy="263430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13245" algn="l">
              <a:lnSpc>
                <a:spcPct val="100000"/>
              </a:lnSpc>
              <a:spcBef>
                <a:spcPts val="267"/>
              </a:spcBef>
              <a:spcAft>
                <a:spcPts val="0"/>
              </a:spcAft>
              <a:buClr>
                <a:schemeClr val="dk1"/>
              </a:buClr>
              <a:buSzPts val="1333"/>
              <a:buChar char="–"/>
              <a:defRPr sz="1333"/>
            </a:lvl2pPr>
            <a:lvl3pPr marL="1371600" lvl="2" indent="-304800" algn="l">
              <a:lnSpc>
                <a:spcPct val="100000"/>
              </a:lnSpc>
              <a:spcBef>
                <a:spcPts val="240"/>
              </a:spcBef>
              <a:spcAft>
                <a:spcPts val="0"/>
              </a:spcAft>
              <a:buClr>
                <a:schemeClr val="dk1"/>
              </a:buClr>
              <a:buSzPts val="1200"/>
              <a:buChar char="•"/>
              <a:defRPr sz="1200"/>
            </a:lvl3pPr>
            <a:lvl4pPr marL="1828800" lvl="3" indent="-296354" algn="l">
              <a:lnSpc>
                <a:spcPct val="100000"/>
              </a:lnSpc>
              <a:spcBef>
                <a:spcPts val="213"/>
              </a:spcBef>
              <a:spcAft>
                <a:spcPts val="0"/>
              </a:spcAft>
              <a:buClr>
                <a:schemeClr val="dk1"/>
              </a:buClr>
              <a:buSzPts val="1067"/>
              <a:buChar char="–"/>
              <a:defRPr sz="1067"/>
            </a:lvl4pPr>
            <a:lvl5pPr marL="2286000" lvl="4" indent="-296354" algn="l">
              <a:lnSpc>
                <a:spcPct val="100000"/>
              </a:lnSpc>
              <a:spcBef>
                <a:spcPts val="213"/>
              </a:spcBef>
              <a:spcAft>
                <a:spcPts val="0"/>
              </a:spcAft>
              <a:buClr>
                <a:schemeClr val="dk1"/>
              </a:buClr>
              <a:buSzPts val="1067"/>
              <a:buChar char="»"/>
              <a:defRPr sz="1067"/>
            </a:lvl5pPr>
            <a:lvl6pPr marL="2743200" lvl="5" indent="-296354" algn="l">
              <a:lnSpc>
                <a:spcPct val="100000"/>
              </a:lnSpc>
              <a:spcBef>
                <a:spcPts val="213"/>
              </a:spcBef>
              <a:spcAft>
                <a:spcPts val="0"/>
              </a:spcAft>
              <a:buClr>
                <a:schemeClr val="dk1"/>
              </a:buClr>
              <a:buSzPts val="1067"/>
              <a:buChar char="•"/>
              <a:defRPr sz="1067"/>
            </a:lvl6pPr>
            <a:lvl7pPr marL="3200400" lvl="6" indent="-296354" algn="l">
              <a:lnSpc>
                <a:spcPct val="100000"/>
              </a:lnSpc>
              <a:spcBef>
                <a:spcPts val="213"/>
              </a:spcBef>
              <a:spcAft>
                <a:spcPts val="0"/>
              </a:spcAft>
              <a:buClr>
                <a:schemeClr val="dk1"/>
              </a:buClr>
              <a:buSzPts val="1067"/>
              <a:buChar char="•"/>
              <a:defRPr sz="1067"/>
            </a:lvl7pPr>
            <a:lvl8pPr marL="3657600" lvl="7" indent="-296354" algn="l">
              <a:lnSpc>
                <a:spcPct val="100000"/>
              </a:lnSpc>
              <a:spcBef>
                <a:spcPts val="213"/>
              </a:spcBef>
              <a:spcAft>
                <a:spcPts val="0"/>
              </a:spcAft>
              <a:buClr>
                <a:schemeClr val="dk1"/>
              </a:buClr>
              <a:buSzPts val="1067"/>
              <a:buChar char="•"/>
              <a:defRPr sz="1067"/>
            </a:lvl8pPr>
            <a:lvl9pPr marL="4114800" lvl="8" indent="-296354" algn="l">
              <a:lnSpc>
                <a:spcPct val="100000"/>
              </a:lnSpc>
              <a:spcBef>
                <a:spcPts val="213"/>
              </a:spcBef>
              <a:spcAft>
                <a:spcPts val="0"/>
              </a:spcAft>
              <a:buClr>
                <a:schemeClr val="dk1"/>
              </a:buClr>
              <a:buSzPts val="1067"/>
              <a:buChar char="•"/>
              <a:defRPr sz="1067"/>
            </a:lvl9pPr>
          </a:lstStyle>
          <a:p>
            <a:endParaRPr/>
          </a:p>
        </p:txBody>
      </p:sp>
      <p:sp>
        <p:nvSpPr>
          <p:cNvPr id="135" name="Google Shape;135;g13556d980d4_0_135"/>
          <p:cNvSpPr txBox="1">
            <a:spLocks noGrp="1"/>
          </p:cNvSpPr>
          <p:nvPr>
            <p:ph type="dt" idx="10"/>
          </p:nvPr>
        </p:nvSpPr>
        <p:spPr>
          <a:xfrm>
            <a:off x="304800" y="4237567"/>
            <a:ext cx="1422300" cy="243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g13556d980d4_0_135"/>
          <p:cNvSpPr txBox="1">
            <a:spLocks noGrp="1"/>
          </p:cNvSpPr>
          <p:nvPr>
            <p:ph type="ftr" idx="11"/>
          </p:nvPr>
        </p:nvSpPr>
        <p:spPr>
          <a:xfrm>
            <a:off x="2082800" y="4237567"/>
            <a:ext cx="1930500" cy="2433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g13556d980d4_0_135"/>
          <p:cNvSpPr txBox="1">
            <a:spLocks noGrp="1"/>
          </p:cNvSpPr>
          <p:nvPr>
            <p:ph type="sldNum" idx="12"/>
          </p:nvPr>
        </p:nvSpPr>
        <p:spPr>
          <a:xfrm>
            <a:off x="4368800" y="4237567"/>
            <a:ext cx="1422300" cy="243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0541766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Disposition personnalisée">
  <p:cSld name="1_Disposition personnalisée">
    <p:spTree>
      <p:nvGrpSpPr>
        <p:cNvPr id="1" name="Shape 138"/>
        <p:cNvGrpSpPr/>
        <p:nvPr/>
      </p:nvGrpSpPr>
      <p:grpSpPr>
        <a:xfrm>
          <a:off x="0" y="0"/>
          <a:ext cx="0" cy="0"/>
          <a:chOff x="0" y="0"/>
          <a:chExt cx="0" cy="0"/>
        </a:xfrm>
      </p:grpSpPr>
      <p:sp>
        <p:nvSpPr>
          <p:cNvPr id="139" name="Google Shape;139;g13556d980d4_0_144"/>
          <p:cNvSpPr/>
          <p:nvPr/>
        </p:nvSpPr>
        <p:spPr>
          <a:xfrm>
            <a:off x="0" y="0"/>
            <a:ext cx="12192000" cy="6858000"/>
          </a:xfrm>
          <a:prstGeom prst="rect">
            <a:avLst/>
          </a:prstGeom>
          <a:solidFill>
            <a:srgbClr val="154576"/>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pic>
        <p:nvPicPr>
          <p:cNvPr id="140" name="Google Shape;140;g13556d980d4_0_144"/>
          <p:cNvPicPr preferRelativeResize="0"/>
          <p:nvPr/>
        </p:nvPicPr>
        <p:blipFill rotWithShape="1">
          <a:blip r:embed="rId2">
            <a:alphaModFix/>
          </a:blip>
          <a:srcRect/>
          <a:stretch/>
        </p:blipFill>
        <p:spPr>
          <a:xfrm>
            <a:off x="11430000" y="6324601"/>
            <a:ext cx="981440" cy="457200"/>
          </a:xfrm>
          <a:prstGeom prst="rect">
            <a:avLst/>
          </a:prstGeom>
          <a:noFill/>
          <a:ln>
            <a:noFill/>
          </a:ln>
        </p:spPr>
      </p:pic>
    </p:spTree>
    <p:extLst>
      <p:ext uri="{BB962C8B-B14F-4D97-AF65-F5344CB8AC3E}">
        <p14:creationId xmlns:p14="http://schemas.microsoft.com/office/powerpoint/2010/main" val="878873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04"/>
        <p:cNvGrpSpPr/>
        <p:nvPr/>
      </p:nvGrpSpPr>
      <p:grpSpPr>
        <a:xfrm>
          <a:off x="0" y="0"/>
          <a:ext cx="0" cy="0"/>
          <a:chOff x="0" y="0"/>
          <a:chExt cx="0" cy="0"/>
        </a:xfrm>
      </p:grpSpPr>
      <p:sp>
        <p:nvSpPr>
          <p:cNvPr id="105" name="Google Shape;105;g13556d980d4_0_110"/>
          <p:cNvSpPr txBox="1">
            <a:spLocks noGrp="1"/>
          </p:cNvSpPr>
          <p:nvPr>
            <p:ph type="ctrTitle"/>
          </p:nvPr>
        </p:nvSpPr>
        <p:spPr>
          <a:xfrm>
            <a:off x="457200" y="1420283"/>
            <a:ext cx="5181600" cy="9801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g13556d980d4_0_110"/>
          <p:cNvSpPr txBox="1">
            <a:spLocks noGrp="1"/>
          </p:cNvSpPr>
          <p:nvPr>
            <p:ph type="subTitle" idx="1"/>
          </p:nvPr>
        </p:nvSpPr>
        <p:spPr>
          <a:xfrm>
            <a:off x="914400" y="2590800"/>
            <a:ext cx="4267200" cy="11685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427"/>
              </a:spcBef>
              <a:spcAft>
                <a:spcPts val="0"/>
              </a:spcAft>
              <a:buClr>
                <a:srgbClr val="888888"/>
              </a:buClr>
              <a:buSzPts val="2133"/>
              <a:buNone/>
              <a:defRPr>
                <a:solidFill>
                  <a:srgbClr val="888888"/>
                </a:solidFill>
              </a:defRPr>
            </a:lvl1pPr>
            <a:lvl2pPr lvl="1" algn="ctr">
              <a:lnSpc>
                <a:spcPct val="100000"/>
              </a:lnSpc>
              <a:spcBef>
                <a:spcPts val="373"/>
              </a:spcBef>
              <a:spcAft>
                <a:spcPts val="0"/>
              </a:spcAft>
              <a:buClr>
                <a:srgbClr val="888888"/>
              </a:buClr>
              <a:buSzPts val="1867"/>
              <a:buNone/>
              <a:defRPr>
                <a:solidFill>
                  <a:srgbClr val="888888"/>
                </a:solidFill>
              </a:defRPr>
            </a:lvl2pPr>
            <a:lvl3pPr lvl="2" algn="ctr">
              <a:lnSpc>
                <a:spcPct val="100000"/>
              </a:lnSpc>
              <a:spcBef>
                <a:spcPts val="320"/>
              </a:spcBef>
              <a:spcAft>
                <a:spcPts val="0"/>
              </a:spcAft>
              <a:buClr>
                <a:srgbClr val="888888"/>
              </a:buClr>
              <a:buSzPts val="1600"/>
              <a:buNone/>
              <a:defRPr>
                <a:solidFill>
                  <a:srgbClr val="888888"/>
                </a:solidFill>
              </a:defRPr>
            </a:lvl3pPr>
            <a:lvl4pPr lvl="3" algn="ctr">
              <a:lnSpc>
                <a:spcPct val="100000"/>
              </a:lnSpc>
              <a:spcBef>
                <a:spcPts val="267"/>
              </a:spcBef>
              <a:spcAft>
                <a:spcPts val="0"/>
              </a:spcAft>
              <a:buClr>
                <a:srgbClr val="888888"/>
              </a:buClr>
              <a:buSzPts val="1333"/>
              <a:buNone/>
              <a:defRPr>
                <a:solidFill>
                  <a:srgbClr val="888888"/>
                </a:solidFill>
              </a:defRPr>
            </a:lvl4pPr>
            <a:lvl5pPr lvl="4" algn="ctr">
              <a:lnSpc>
                <a:spcPct val="100000"/>
              </a:lnSpc>
              <a:spcBef>
                <a:spcPts val="267"/>
              </a:spcBef>
              <a:spcAft>
                <a:spcPts val="0"/>
              </a:spcAft>
              <a:buClr>
                <a:srgbClr val="888888"/>
              </a:buClr>
              <a:buSzPts val="1333"/>
              <a:buNone/>
              <a:defRPr>
                <a:solidFill>
                  <a:srgbClr val="888888"/>
                </a:solidFill>
              </a:defRPr>
            </a:lvl5pPr>
            <a:lvl6pPr lvl="5" algn="ctr">
              <a:lnSpc>
                <a:spcPct val="100000"/>
              </a:lnSpc>
              <a:spcBef>
                <a:spcPts val="267"/>
              </a:spcBef>
              <a:spcAft>
                <a:spcPts val="0"/>
              </a:spcAft>
              <a:buClr>
                <a:srgbClr val="888888"/>
              </a:buClr>
              <a:buSzPts val="1333"/>
              <a:buNone/>
              <a:defRPr>
                <a:solidFill>
                  <a:srgbClr val="888888"/>
                </a:solidFill>
              </a:defRPr>
            </a:lvl6pPr>
            <a:lvl7pPr lvl="6" algn="ctr">
              <a:lnSpc>
                <a:spcPct val="100000"/>
              </a:lnSpc>
              <a:spcBef>
                <a:spcPts val="267"/>
              </a:spcBef>
              <a:spcAft>
                <a:spcPts val="0"/>
              </a:spcAft>
              <a:buClr>
                <a:srgbClr val="888888"/>
              </a:buClr>
              <a:buSzPts val="1333"/>
              <a:buNone/>
              <a:defRPr>
                <a:solidFill>
                  <a:srgbClr val="888888"/>
                </a:solidFill>
              </a:defRPr>
            </a:lvl7pPr>
            <a:lvl8pPr lvl="7" algn="ctr">
              <a:lnSpc>
                <a:spcPct val="100000"/>
              </a:lnSpc>
              <a:spcBef>
                <a:spcPts val="267"/>
              </a:spcBef>
              <a:spcAft>
                <a:spcPts val="0"/>
              </a:spcAft>
              <a:buClr>
                <a:srgbClr val="888888"/>
              </a:buClr>
              <a:buSzPts val="1333"/>
              <a:buNone/>
              <a:defRPr>
                <a:solidFill>
                  <a:srgbClr val="888888"/>
                </a:solidFill>
              </a:defRPr>
            </a:lvl8pPr>
            <a:lvl9pPr lvl="8" algn="ctr">
              <a:lnSpc>
                <a:spcPct val="100000"/>
              </a:lnSpc>
              <a:spcBef>
                <a:spcPts val="267"/>
              </a:spcBef>
              <a:spcAft>
                <a:spcPts val="0"/>
              </a:spcAft>
              <a:buClr>
                <a:srgbClr val="888888"/>
              </a:buClr>
              <a:buSzPts val="1333"/>
              <a:buNone/>
              <a:defRPr>
                <a:solidFill>
                  <a:srgbClr val="888888"/>
                </a:solidFill>
              </a:defRPr>
            </a:lvl9pPr>
          </a:lstStyle>
          <a:p>
            <a:endParaRPr/>
          </a:p>
        </p:txBody>
      </p:sp>
    </p:spTree>
    <p:extLst>
      <p:ext uri="{BB962C8B-B14F-4D97-AF65-F5344CB8AC3E}">
        <p14:creationId xmlns:p14="http://schemas.microsoft.com/office/powerpoint/2010/main" val="4883422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41"/>
        <p:cNvGrpSpPr/>
        <p:nvPr/>
      </p:nvGrpSpPr>
      <p:grpSpPr>
        <a:xfrm>
          <a:off x="0" y="0"/>
          <a:ext cx="0" cy="0"/>
          <a:chOff x="0" y="0"/>
          <a:chExt cx="0" cy="0"/>
        </a:xfrm>
      </p:grpSpPr>
      <p:sp>
        <p:nvSpPr>
          <p:cNvPr id="142" name="Google Shape;142;g13556d980d4_0_147"/>
          <p:cNvSpPr txBox="1">
            <a:spLocks noGrp="1"/>
          </p:cNvSpPr>
          <p:nvPr>
            <p:ph type="title"/>
          </p:nvPr>
        </p:nvSpPr>
        <p:spPr>
          <a:xfrm>
            <a:off x="304800" y="182033"/>
            <a:ext cx="2005500" cy="7746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1333"/>
              <a:buFont typeface="Calibri"/>
              <a:buNone/>
              <a:defRPr sz="1333"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g13556d980d4_0_147"/>
          <p:cNvSpPr txBox="1">
            <a:spLocks noGrp="1"/>
          </p:cNvSpPr>
          <p:nvPr>
            <p:ph type="body" idx="1"/>
          </p:nvPr>
        </p:nvSpPr>
        <p:spPr>
          <a:xfrm>
            <a:off x="2383367" y="182034"/>
            <a:ext cx="3407700" cy="3902100"/>
          </a:xfrm>
          <a:prstGeom prst="rect">
            <a:avLst/>
          </a:prstGeom>
          <a:noFill/>
          <a:ln>
            <a:noFill/>
          </a:ln>
        </p:spPr>
        <p:txBody>
          <a:bodyPr spcFirstLastPara="1" wrap="square" lIns="91425" tIns="45700" rIns="91425" bIns="45700" anchor="t" anchorCtr="0">
            <a:normAutofit/>
          </a:bodyPr>
          <a:lstStyle>
            <a:lvl1pPr marL="457200" lvl="0" indent="-364045" algn="l">
              <a:lnSpc>
                <a:spcPct val="100000"/>
              </a:lnSpc>
              <a:spcBef>
                <a:spcPts val="427"/>
              </a:spcBef>
              <a:spcAft>
                <a:spcPts val="0"/>
              </a:spcAft>
              <a:buClr>
                <a:schemeClr val="dk1"/>
              </a:buClr>
              <a:buSzPts val="2133"/>
              <a:buChar char="•"/>
              <a:defRPr sz="2133"/>
            </a:lvl1pPr>
            <a:lvl2pPr marL="914400" lvl="1" indent="-347154" algn="l">
              <a:lnSpc>
                <a:spcPct val="100000"/>
              </a:lnSpc>
              <a:spcBef>
                <a:spcPts val="373"/>
              </a:spcBef>
              <a:spcAft>
                <a:spcPts val="0"/>
              </a:spcAft>
              <a:buClr>
                <a:schemeClr val="dk1"/>
              </a:buClr>
              <a:buSzPts val="1867"/>
              <a:buChar char="–"/>
              <a:defRPr sz="1867"/>
            </a:lvl2pPr>
            <a:lvl3pPr marL="1371600" lvl="2" indent="-330200" algn="l">
              <a:lnSpc>
                <a:spcPct val="100000"/>
              </a:lnSpc>
              <a:spcBef>
                <a:spcPts val="320"/>
              </a:spcBef>
              <a:spcAft>
                <a:spcPts val="0"/>
              </a:spcAft>
              <a:buClr>
                <a:schemeClr val="dk1"/>
              </a:buClr>
              <a:buSzPts val="1600"/>
              <a:buChar char="•"/>
              <a:defRPr sz="1600"/>
            </a:lvl3pPr>
            <a:lvl4pPr marL="1828800" lvl="3" indent="-313245" algn="l">
              <a:lnSpc>
                <a:spcPct val="100000"/>
              </a:lnSpc>
              <a:spcBef>
                <a:spcPts val="267"/>
              </a:spcBef>
              <a:spcAft>
                <a:spcPts val="0"/>
              </a:spcAft>
              <a:buClr>
                <a:schemeClr val="dk1"/>
              </a:buClr>
              <a:buSzPts val="1333"/>
              <a:buChar char="–"/>
              <a:defRPr sz="1333"/>
            </a:lvl4pPr>
            <a:lvl5pPr marL="2286000" lvl="4" indent="-313245" algn="l">
              <a:lnSpc>
                <a:spcPct val="100000"/>
              </a:lnSpc>
              <a:spcBef>
                <a:spcPts val="267"/>
              </a:spcBef>
              <a:spcAft>
                <a:spcPts val="0"/>
              </a:spcAft>
              <a:buClr>
                <a:schemeClr val="dk1"/>
              </a:buClr>
              <a:buSzPts val="1333"/>
              <a:buChar char="»"/>
              <a:defRPr sz="1333"/>
            </a:lvl5pPr>
            <a:lvl6pPr marL="2743200" lvl="5" indent="-313245" algn="l">
              <a:lnSpc>
                <a:spcPct val="100000"/>
              </a:lnSpc>
              <a:spcBef>
                <a:spcPts val="267"/>
              </a:spcBef>
              <a:spcAft>
                <a:spcPts val="0"/>
              </a:spcAft>
              <a:buClr>
                <a:schemeClr val="dk1"/>
              </a:buClr>
              <a:buSzPts val="1333"/>
              <a:buChar char="•"/>
              <a:defRPr sz="1333"/>
            </a:lvl6pPr>
            <a:lvl7pPr marL="3200400" lvl="6" indent="-313245" algn="l">
              <a:lnSpc>
                <a:spcPct val="100000"/>
              </a:lnSpc>
              <a:spcBef>
                <a:spcPts val="267"/>
              </a:spcBef>
              <a:spcAft>
                <a:spcPts val="0"/>
              </a:spcAft>
              <a:buClr>
                <a:schemeClr val="dk1"/>
              </a:buClr>
              <a:buSzPts val="1333"/>
              <a:buChar char="•"/>
              <a:defRPr sz="1333"/>
            </a:lvl7pPr>
            <a:lvl8pPr marL="3657600" lvl="7" indent="-313245" algn="l">
              <a:lnSpc>
                <a:spcPct val="100000"/>
              </a:lnSpc>
              <a:spcBef>
                <a:spcPts val="267"/>
              </a:spcBef>
              <a:spcAft>
                <a:spcPts val="0"/>
              </a:spcAft>
              <a:buClr>
                <a:schemeClr val="dk1"/>
              </a:buClr>
              <a:buSzPts val="1333"/>
              <a:buChar char="•"/>
              <a:defRPr sz="1333"/>
            </a:lvl8pPr>
            <a:lvl9pPr marL="4114800" lvl="8" indent="-313245" algn="l">
              <a:lnSpc>
                <a:spcPct val="100000"/>
              </a:lnSpc>
              <a:spcBef>
                <a:spcPts val="267"/>
              </a:spcBef>
              <a:spcAft>
                <a:spcPts val="0"/>
              </a:spcAft>
              <a:buClr>
                <a:schemeClr val="dk1"/>
              </a:buClr>
              <a:buSzPts val="1333"/>
              <a:buChar char="•"/>
              <a:defRPr sz="1333"/>
            </a:lvl9pPr>
          </a:lstStyle>
          <a:p>
            <a:endParaRPr/>
          </a:p>
        </p:txBody>
      </p:sp>
      <p:sp>
        <p:nvSpPr>
          <p:cNvPr id="144" name="Google Shape;144;g13556d980d4_0_147"/>
          <p:cNvSpPr txBox="1">
            <a:spLocks noGrp="1"/>
          </p:cNvSpPr>
          <p:nvPr>
            <p:ph type="body" idx="2"/>
          </p:nvPr>
        </p:nvSpPr>
        <p:spPr>
          <a:xfrm>
            <a:off x="304800" y="956734"/>
            <a:ext cx="2005500" cy="31275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87"/>
              </a:spcBef>
              <a:spcAft>
                <a:spcPts val="0"/>
              </a:spcAft>
              <a:buClr>
                <a:schemeClr val="dk1"/>
              </a:buClr>
              <a:buSzPts val="933"/>
              <a:buNone/>
              <a:defRPr sz="933"/>
            </a:lvl1pPr>
            <a:lvl2pPr marL="914400" lvl="1" indent="-228600" algn="l">
              <a:lnSpc>
                <a:spcPct val="100000"/>
              </a:lnSpc>
              <a:spcBef>
                <a:spcPts val="160"/>
              </a:spcBef>
              <a:spcAft>
                <a:spcPts val="0"/>
              </a:spcAft>
              <a:buClr>
                <a:schemeClr val="dk1"/>
              </a:buClr>
              <a:buSzPts val="800"/>
              <a:buNone/>
              <a:defRPr sz="800"/>
            </a:lvl2pPr>
            <a:lvl3pPr marL="1371600" lvl="2" indent="-228600" algn="l">
              <a:lnSpc>
                <a:spcPct val="100000"/>
              </a:lnSpc>
              <a:spcBef>
                <a:spcPts val="133"/>
              </a:spcBef>
              <a:spcAft>
                <a:spcPts val="0"/>
              </a:spcAft>
              <a:buClr>
                <a:schemeClr val="dk1"/>
              </a:buClr>
              <a:buSzPts val="667"/>
              <a:buNone/>
              <a:defRPr sz="667"/>
            </a:lvl3pPr>
            <a:lvl4pPr marL="1828800" lvl="3" indent="-228600" algn="l">
              <a:lnSpc>
                <a:spcPct val="100000"/>
              </a:lnSpc>
              <a:spcBef>
                <a:spcPts val="120"/>
              </a:spcBef>
              <a:spcAft>
                <a:spcPts val="0"/>
              </a:spcAft>
              <a:buClr>
                <a:schemeClr val="dk1"/>
              </a:buClr>
              <a:buSzPts val="600"/>
              <a:buNone/>
              <a:defRPr sz="600"/>
            </a:lvl4pPr>
            <a:lvl5pPr marL="2286000" lvl="4" indent="-228600" algn="l">
              <a:lnSpc>
                <a:spcPct val="100000"/>
              </a:lnSpc>
              <a:spcBef>
                <a:spcPts val="120"/>
              </a:spcBef>
              <a:spcAft>
                <a:spcPts val="0"/>
              </a:spcAft>
              <a:buClr>
                <a:schemeClr val="dk1"/>
              </a:buClr>
              <a:buSzPts val="600"/>
              <a:buNone/>
              <a:defRPr sz="600"/>
            </a:lvl5pPr>
            <a:lvl6pPr marL="2743200" lvl="5" indent="-228600" algn="l">
              <a:lnSpc>
                <a:spcPct val="100000"/>
              </a:lnSpc>
              <a:spcBef>
                <a:spcPts val="120"/>
              </a:spcBef>
              <a:spcAft>
                <a:spcPts val="0"/>
              </a:spcAft>
              <a:buClr>
                <a:schemeClr val="dk1"/>
              </a:buClr>
              <a:buSzPts val="600"/>
              <a:buNone/>
              <a:defRPr sz="600"/>
            </a:lvl6pPr>
            <a:lvl7pPr marL="3200400" lvl="6" indent="-228600" algn="l">
              <a:lnSpc>
                <a:spcPct val="100000"/>
              </a:lnSpc>
              <a:spcBef>
                <a:spcPts val="120"/>
              </a:spcBef>
              <a:spcAft>
                <a:spcPts val="0"/>
              </a:spcAft>
              <a:buClr>
                <a:schemeClr val="dk1"/>
              </a:buClr>
              <a:buSzPts val="600"/>
              <a:buNone/>
              <a:defRPr sz="600"/>
            </a:lvl7pPr>
            <a:lvl8pPr marL="3657600" lvl="7" indent="-228600" algn="l">
              <a:lnSpc>
                <a:spcPct val="100000"/>
              </a:lnSpc>
              <a:spcBef>
                <a:spcPts val="120"/>
              </a:spcBef>
              <a:spcAft>
                <a:spcPts val="0"/>
              </a:spcAft>
              <a:buClr>
                <a:schemeClr val="dk1"/>
              </a:buClr>
              <a:buSzPts val="600"/>
              <a:buNone/>
              <a:defRPr sz="600"/>
            </a:lvl8pPr>
            <a:lvl9pPr marL="4114800" lvl="8" indent="-228600" algn="l">
              <a:lnSpc>
                <a:spcPct val="100000"/>
              </a:lnSpc>
              <a:spcBef>
                <a:spcPts val="120"/>
              </a:spcBef>
              <a:spcAft>
                <a:spcPts val="0"/>
              </a:spcAft>
              <a:buClr>
                <a:schemeClr val="dk1"/>
              </a:buClr>
              <a:buSzPts val="600"/>
              <a:buNone/>
              <a:defRPr sz="600"/>
            </a:lvl9pPr>
          </a:lstStyle>
          <a:p>
            <a:endParaRPr/>
          </a:p>
        </p:txBody>
      </p:sp>
      <p:sp>
        <p:nvSpPr>
          <p:cNvPr id="145" name="Google Shape;145;g13556d980d4_0_147"/>
          <p:cNvSpPr txBox="1">
            <a:spLocks noGrp="1"/>
          </p:cNvSpPr>
          <p:nvPr>
            <p:ph type="dt" idx="10"/>
          </p:nvPr>
        </p:nvSpPr>
        <p:spPr>
          <a:xfrm>
            <a:off x="304800" y="4237567"/>
            <a:ext cx="1422300" cy="243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g13556d980d4_0_147"/>
          <p:cNvSpPr txBox="1">
            <a:spLocks noGrp="1"/>
          </p:cNvSpPr>
          <p:nvPr>
            <p:ph type="ftr" idx="11"/>
          </p:nvPr>
        </p:nvSpPr>
        <p:spPr>
          <a:xfrm>
            <a:off x="2082800" y="4237567"/>
            <a:ext cx="1930500" cy="2433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g13556d980d4_0_147"/>
          <p:cNvSpPr txBox="1">
            <a:spLocks noGrp="1"/>
          </p:cNvSpPr>
          <p:nvPr>
            <p:ph type="sldNum" idx="12"/>
          </p:nvPr>
        </p:nvSpPr>
        <p:spPr>
          <a:xfrm>
            <a:off x="4368800" y="4237567"/>
            <a:ext cx="1422300" cy="243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1200731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48"/>
        <p:cNvGrpSpPr/>
        <p:nvPr/>
      </p:nvGrpSpPr>
      <p:grpSpPr>
        <a:xfrm>
          <a:off x="0" y="0"/>
          <a:ext cx="0" cy="0"/>
          <a:chOff x="0" y="0"/>
          <a:chExt cx="0" cy="0"/>
        </a:xfrm>
      </p:grpSpPr>
      <p:sp>
        <p:nvSpPr>
          <p:cNvPr id="149" name="Google Shape;149;g13556d980d4_0_154"/>
          <p:cNvSpPr txBox="1">
            <a:spLocks noGrp="1"/>
          </p:cNvSpPr>
          <p:nvPr>
            <p:ph type="title"/>
          </p:nvPr>
        </p:nvSpPr>
        <p:spPr>
          <a:xfrm>
            <a:off x="1194859" y="3200400"/>
            <a:ext cx="3657600" cy="3777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1333"/>
              <a:buFont typeface="Calibri"/>
              <a:buNone/>
              <a:defRPr sz="1333"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g13556d980d4_0_154"/>
          <p:cNvSpPr>
            <a:spLocks noGrp="1"/>
          </p:cNvSpPr>
          <p:nvPr>
            <p:ph type="pic" idx="2"/>
          </p:nvPr>
        </p:nvSpPr>
        <p:spPr>
          <a:xfrm>
            <a:off x="1194859" y="408517"/>
            <a:ext cx="3657600" cy="2743200"/>
          </a:xfrm>
          <a:prstGeom prst="rect">
            <a:avLst/>
          </a:prstGeom>
          <a:noFill/>
          <a:ln>
            <a:noFill/>
          </a:ln>
        </p:spPr>
      </p:sp>
      <p:sp>
        <p:nvSpPr>
          <p:cNvPr id="151" name="Google Shape;151;g13556d980d4_0_154"/>
          <p:cNvSpPr txBox="1">
            <a:spLocks noGrp="1"/>
          </p:cNvSpPr>
          <p:nvPr>
            <p:ph type="body" idx="1"/>
          </p:nvPr>
        </p:nvSpPr>
        <p:spPr>
          <a:xfrm>
            <a:off x="1194859" y="3578225"/>
            <a:ext cx="3657600" cy="5367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87"/>
              </a:spcBef>
              <a:spcAft>
                <a:spcPts val="0"/>
              </a:spcAft>
              <a:buClr>
                <a:schemeClr val="dk1"/>
              </a:buClr>
              <a:buSzPts val="933"/>
              <a:buNone/>
              <a:defRPr sz="933"/>
            </a:lvl1pPr>
            <a:lvl2pPr marL="914400" lvl="1" indent="-228600" algn="l">
              <a:lnSpc>
                <a:spcPct val="100000"/>
              </a:lnSpc>
              <a:spcBef>
                <a:spcPts val="160"/>
              </a:spcBef>
              <a:spcAft>
                <a:spcPts val="0"/>
              </a:spcAft>
              <a:buClr>
                <a:schemeClr val="dk1"/>
              </a:buClr>
              <a:buSzPts val="800"/>
              <a:buNone/>
              <a:defRPr sz="800"/>
            </a:lvl2pPr>
            <a:lvl3pPr marL="1371600" lvl="2" indent="-228600" algn="l">
              <a:lnSpc>
                <a:spcPct val="100000"/>
              </a:lnSpc>
              <a:spcBef>
                <a:spcPts val="133"/>
              </a:spcBef>
              <a:spcAft>
                <a:spcPts val="0"/>
              </a:spcAft>
              <a:buClr>
                <a:schemeClr val="dk1"/>
              </a:buClr>
              <a:buSzPts val="667"/>
              <a:buNone/>
              <a:defRPr sz="667"/>
            </a:lvl3pPr>
            <a:lvl4pPr marL="1828800" lvl="3" indent="-228600" algn="l">
              <a:lnSpc>
                <a:spcPct val="100000"/>
              </a:lnSpc>
              <a:spcBef>
                <a:spcPts val="120"/>
              </a:spcBef>
              <a:spcAft>
                <a:spcPts val="0"/>
              </a:spcAft>
              <a:buClr>
                <a:schemeClr val="dk1"/>
              </a:buClr>
              <a:buSzPts val="600"/>
              <a:buNone/>
              <a:defRPr sz="600"/>
            </a:lvl4pPr>
            <a:lvl5pPr marL="2286000" lvl="4" indent="-228600" algn="l">
              <a:lnSpc>
                <a:spcPct val="100000"/>
              </a:lnSpc>
              <a:spcBef>
                <a:spcPts val="120"/>
              </a:spcBef>
              <a:spcAft>
                <a:spcPts val="0"/>
              </a:spcAft>
              <a:buClr>
                <a:schemeClr val="dk1"/>
              </a:buClr>
              <a:buSzPts val="600"/>
              <a:buNone/>
              <a:defRPr sz="600"/>
            </a:lvl5pPr>
            <a:lvl6pPr marL="2743200" lvl="5" indent="-228600" algn="l">
              <a:lnSpc>
                <a:spcPct val="100000"/>
              </a:lnSpc>
              <a:spcBef>
                <a:spcPts val="120"/>
              </a:spcBef>
              <a:spcAft>
                <a:spcPts val="0"/>
              </a:spcAft>
              <a:buClr>
                <a:schemeClr val="dk1"/>
              </a:buClr>
              <a:buSzPts val="600"/>
              <a:buNone/>
              <a:defRPr sz="600"/>
            </a:lvl6pPr>
            <a:lvl7pPr marL="3200400" lvl="6" indent="-228600" algn="l">
              <a:lnSpc>
                <a:spcPct val="100000"/>
              </a:lnSpc>
              <a:spcBef>
                <a:spcPts val="120"/>
              </a:spcBef>
              <a:spcAft>
                <a:spcPts val="0"/>
              </a:spcAft>
              <a:buClr>
                <a:schemeClr val="dk1"/>
              </a:buClr>
              <a:buSzPts val="600"/>
              <a:buNone/>
              <a:defRPr sz="600"/>
            </a:lvl7pPr>
            <a:lvl8pPr marL="3657600" lvl="7" indent="-228600" algn="l">
              <a:lnSpc>
                <a:spcPct val="100000"/>
              </a:lnSpc>
              <a:spcBef>
                <a:spcPts val="120"/>
              </a:spcBef>
              <a:spcAft>
                <a:spcPts val="0"/>
              </a:spcAft>
              <a:buClr>
                <a:schemeClr val="dk1"/>
              </a:buClr>
              <a:buSzPts val="600"/>
              <a:buNone/>
              <a:defRPr sz="600"/>
            </a:lvl8pPr>
            <a:lvl9pPr marL="4114800" lvl="8" indent="-228600" algn="l">
              <a:lnSpc>
                <a:spcPct val="100000"/>
              </a:lnSpc>
              <a:spcBef>
                <a:spcPts val="120"/>
              </a:spcBef>
              <a:spcAft>
                <a:spcPts val="0"/>
              </a:spcAft>
              <a:buClr>
                <a:schemeClr val="dk1"/>
              </a:buClr>
              <a:buSzPts val="600"/>
              <a:buNone/>
              <a:defRPr sz="600"/>
            </a:lvl9pPr>
          </a:lstStyle>
          <a:p>
            <a:endParaRPr/>
          </a:p>
        </p:txBody>
      </p:sp>
      <p:sp>
        <p:nvSpPr>
          <p:cNvPr id="152" name="Google Shape;152;g13556d980d4_0_154"/>
          <p:cNvSpPr txBox="1">
            <a:spLocks noGrp="1"/>
          </p:cNvSpPr>
          <p:nvPr>
            <p:ph type="dt" idx="10"/>
          </p:nvPr>
        </p:nvSpPr>
        <p:spPr>
          <a:xfrm>
            <a:off x="304800" y="4237567"/>
            <a:ext cx="1422300" cy="243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g13556d980d4_0_154"/>
          <p:cNvSpPr txBox="1">
            <a:spLocks noGrp="1"/>
          </p:cNvSpPr>
          <p:nvPr>
            <p:ph type="ftr" idx="11"/>
          </p:nvPr>
        </p:nvSpPr>
        <p:spPr>
          <a:xfrm>
            <a:off x="2082800" y="4237567"/>
            <a:ext cx="1930500" cy="2433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g13556d980d4_0_154"/>
          <p:cNvSpPr txBox="1">
            <a:spLocks noGrp="1"/>
          </p:cNvSpPr>
          <p:nvPr>
            <p:ph type="sldNum" idx="12"/>
          </p:nvPr>
        </p:nvSpPr>
        <p:spPr>
          <a:xfrm>
            <a:off x="4368800" y="4237567"/>
            <a:ext cx="1422300" cy="243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4859066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55"/>
        <p:cNvGrpSpPr/>
        <p:nvPr/>
      </p:nvGrpSpPr>
      <p:grpSpPr>
        <a:xfrm>
          <a:off x="0" y="0"/>
          <a:ext cx="0" cy="0"/>
          <a:chOff x="0" y="0"/>
          <a:chExt cx="0" cy="0"/>
        </a:xfrm>
      </p:grpSpPr>
      <p:sp>
        <p:nvSpPr>
          <p:cNvPr id="156" name="Google Shape;156;g13556d980d4_0_161"/>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g13556d980d4_0_161"/>
          <p:cNvSpPr txBox="1">
            <a:spLocks noGrp="1"/>
          </p:cNvSpPr>
          <p:nvPr>
            <p:ph type="body" idx="1"/>
          </p:nvPr>
        </p:nvSpPr>
        <p:spPr>
          <a:xfrm rot="5400000">
            <a:off x="1539300" y="-167700"/>
            <a:ext cx="3017400" cy="5486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8" name="Google Shape;158;g13556d980d4_0_161"/>
          <p:cNvSpPr txBox="1">
            <a:spLocks noGrp="1"/>
          </p:cNvSpPr>
          <p:nvPr>
            <p:ph type="dt" idx="10"/>
          </p:nvPr>
        </p:nvSpPr>
        <p:spPr>
          <a:xfrm>
            <a:off x="304800" y="4237567"/>
            <a:ext cx="1422300" cy="243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g13556d980d4_0_161"/>
          <p:cNvSpPr txBox="1">
            <a:spLocks noGrp="1"/>
          </p:cNvSpPr>
          <p:nvPr>
            <p:ph type="ftr" idx="11"/>
          </p:nvPr>
        </p:nvSpPr>
        <p:spPr>
          <a:xfrm>
            <a:off x="2082800" y="4237567"/>
            <a:ext cx="1930500" cy="2433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g13556d980d4_0_161"/>
          <p:cNvSpPr txBox="1">
            <a:spLocks noGrp="1"/>
          </p:cNvSpPr>
          <p:nvPr>
            <p:ph type="sldNum" idx="12"/>
          </p:nvPr>
        </p:nvSpPr>
        <p:spPr>
          <a:xfrm>
            <a:off x="4368800" y="4237567"/>
            <a:ext cx="1422300" cy="243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9830489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61"/>
        <p:cNvGrpSpPr/>
        <p:nvPr/>
      </p:nvGrpSpPr>
      <p:grpSpPr>
        <a:xfrm>
          <a:off x="0" y="0"/>
          <a:ext cx="0" cy="0"/>
          <a:chOff x="0" y="0"/>
          <a:chExt cx="0" cy="0"/>
        </a:xfrm>
      </p:grpSpPr>
      <p:sp>
        <p:nvSpPr>
          <p:cNvPr id="162" name="Google Shape;162;g13556d980d4_0_167"/>
          <p:cNvSpPr txBox="1">
            <a:spLocks noGrp="1"/>
          </p:cNvSpPr>
          <p:nvPr>
            <p:ph type="title"/>
          </p:nvPr>
        </p:nvSpPr>
        <p:spPr>
          <a:xfrm rot="5400000">
            <a:off x="3154950" y="1447742"/>
            <a:ext cx="3900900" cy="13716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g13556d980d4_0_167"/>
          <p:cNvSpPr txBox="1">
            <a:spLocks noGrp="1"/>
          </p:cNvSpPr>
          <p:nvPr>
            <p:ph type="body" idx="1"/>
          </p:nvPr>
        </p:nvSpPr>
        <p:spPr>
          <a:xfrm rot="5400000">
            <a:off x="361000" y="126992"/>
            <a:ext cx="3900900" cy="40131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4" name="Google Shape;164;g13556d980d4_0_167"/>
          <p:cNvSpPr txBox="1">
            <a:spLocks noGrp="1"/>
          </p:cNvSpPr>
          <p:nvPr>
            <p:ph type="dt" idx="10"/>
          </p:nvPr>
        </p:nvSpPr>
        <p:spPr>
          <a:xfrm>
            <a:off x="304800" y="4237567"/>
            <a:ext cx="1422300" cy="243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g13556d980d4_0_167"/>
          <p:cNvSpPr txBox="1">
            <a:spLocks noGrp="1"/>
          </p:cNvSpPr>
          <p:nvPr>
            <p:ph type="ftr" idx="11"/>
          </p:nvPr>
        </p:nvSpPr>
        <p:spPr>
          <a:xfrm>
            <a:off x="2082800" y="4237567"/>
            <a:ext cx="1930500" cy="2433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g13556d980d4_0_167"/>
          <p:cNvSpPr txBox="1">
            <a:spLocks noGrp="1"/>
          </p:cNvSpPr>
          <p:nvPr>
            <p:ph type="sldNum" idx="12"/>
          </p:nvPr>
        </p:nvSpPr>
        <p:spPr>
          <a:xfrm>
            <a:off x="4368800" y="4237567"/>
            <a:ext cx="1422300" cy="243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882788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Tree>
    <p:extLst>
      <p:ext uri="{BB962C8B-B14F-4D97-AF65-F5344CB8AC3E}">
        <p14:creationId xmlns:p14="http://schemas.microsoft.com/office/powerpoint/2010/main" val="3062828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userDrawn="1">
  <p:cSld name="Title Only">
    <p:spTree>
      <p:nvGrpSpPr>
        <p:cNvPr id="1" name="Shape 97"/>
        <p:cNvGrpSpPr/>
        <p:nvPr/>
      </p:nvGrpSpPr>
      <p:grpSpPr>
        <a:xfrm>
          <a:off x="0" y="0"/>
          <a:ext cx="0" cy="0"/>
          <a:chOff x="0" y="0"/>
          <a:chExt cx="0" cy="0"/>
        </a:xfrm>
      </p:grpSpPr>
    </p:spTree>
    <p:extLst>
      <p:ext uri="{BB962C8B-B14F-4D97-AF65-F5344CB8AC3E}">
        <p14:creationId xmlns:p14="http://schemas.microsoft.com/office/powerpoint/2010/main" val="721292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829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9ED52-13F1-1A68-FA1C-65CE7E2BDD0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8C91405F-C0C0-DF65-0FA4-FE9010625CD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1329509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2680F-3F94-084E-AFC2-5326347AE36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B5A9274A-BDF2-D94A-A270-6CB1454C6D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4C87EEF-E57C-B64E-A6A1-EFDD2756BB37}"/>
              </a:ext>
            </a:extLst>
          </p:cNvPr>
          <p:cNvSpPr>
            <a:spLocks noGrp="1"/>
          </p:cNvSpPr>
          <p:nvPr>
            <p:ph type="dt" sz="half" idx="10"/>
          </p:nvPr>
        </p:nvSpPr>
        <p:spPr/>
        <p:txBody>
          <a:bodyPr/>
          <a:lstStyle/>
          <a:p>
            <a:fld id="{8420D229-D4E7-0D44-969F-D01A5BB075C3}" type="datetimeFigureOut">
              <a:rPr lang="en-GB" smtClean="0"/>
              <a:t>15/05/2024</a:t>
            </a:fld>
            <a:endParaRPr lang="en-GB"/>
          </a:p>
        </p:txBody>
      </p:sp>
      <p:sp>
        <p:nvSpPr>
          <p:cNvPr id="5" name="Footer Placeholder 4">
            <a:extLst>
              <a:ext uri="{FF2B5EF4-FFF2-40B4-BE49-F238E27FC236}">
                <a16:creationId xmlns:a16="http://schemas.microsoft.com/office/drawing/2014/main" id="{9A730408-D2B3-E54D-BDB7-A4C526CB43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A53461-8C13-F746-A799-3D55ED44761E}"/>
              </a:ext>
            </a:extLst>
          </p:cNvPr>
          <p:cNvSpPr>
            <a:spLocks noGrp="1"/>
          </p:cNvSpPr>
          <p:nvPr>
            <p:ph type="sldNum" sz="quarter" idx="12"/>
          </p:nvPr>
        </p:nvSpPr>
        <p:spPr/>
        <p:txBody>
          <a:bodyPr/>
          <a:lstStyle/>
          <a:p>
            <a:fld id="{65AD953A-06AD-764E-8A4C-BEA6B6988E01}" type="slidenum">
              <a:rPr lang="en-GB" smtClean="0"/>
              <a:t>‹#›</a:t>
            </a:fld>
            <a:endParaRPr lang="en-GB"/>
          </a:p>
        </p:txBody>
      </p:sp>
    </p:spTree>
    <p:extLst>
      <p:ext uri="{BB962C8B-B14F-4D97-AF65-F5344CB8AC3E}">
        <p14:creationId xmlns:p14="http://schemas.microsoft.com/office/powerpoint/2010/main" val="347929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498C6-BE4F-B74B-B782-8B5254F5DD4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9920E94-5E95-9C4D-9A05-AC5D557F151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C2BD9DC-DDA1-D449-9573-FE8C49B314A1}"/>
              </a:ext>
            </a:extLst>
          </p:cNvPr>
          <p:cNvSpPr>
            <a:spLocks noGrp="1"/>
          </p:cNvSpPr>
          <p:nvPr>
            <p:ph type="dt" sz="half" idx="10"/>
          </p:nvPr>
        </p:nvSpPr>
        <p:spPr/>
        <p:txBody>
          <a:bodyPr/>
          <a:lstStyle/>
          <a:p>
            <a:fld id="{8420D229-D4E7-0D44-969F-D01A5BB075C3}" type="datetimeFigureOut">
              <a:rPr lang="en-GB" smtClean="0"/>
              <a:t>15/05/2024</a:t>
            </a:fld>
            <a:endParaRPr lang="en-GB"/>
          </a:p>
        </p:txBody>
      </p:sp>
      <p:sp>
        <p:nvSpPr>
          <p:cNvPr id="5" name="Footer Placeholder 4">
            <a:extLst>
              <a:ext uri="{FF2B5EF4-FFF2-40B4-BE49-F238E27FC236}">
                <a16:creationId xmlns:a16="http://schemas.microsoft.com/office/drawing/2014/main" id="{7F077128-1C6A-ED4B-8DFD-2F8D0504DC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CDCB69-2189-7C4C-B8E1-54C46D46B365}"/>
              </a:ext>
            </a:extLst>
          </p:cNvPr>
          <p:cNvSpPr>
            <a:spLocks noGrp="1"/>
          </p:cNvSpPr>
          <p:nvPr>
            <p:ph type="sldNum" sz="quarter" idx="12"/>
          </p:nvPr>
        </p:nvSpPr>
        <p:spPr/>
        <p:txBody>
          <a:bodyPr/>
          <a:lstStyle/>
          <a:p>
            <a:fld id="{65AD953A-06AD-764E-8A4C-BEA6B6988E01}" type="slidenum">
              <a:rPr lang="en-GB" smtClean="0"/>
              <a:t>‹#›</a:t>
            </a:fld>
            <a:endParaRPr lang="en-GB"/>
          </a:p>
        </p:txBody>
      </p:sp>
    </p:spTree>
    <p:extLst>
      <p:ext uri="{BB962C8B-B14F-4D97-AF65-F5344CB8AC3E}">
        <p14:creationId xmlns:p14="http://schemas.microsoft.com/office/powerpoint/2010/main" val="1045930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theme" Target="../theme/theme3.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oogle Shape;96;g13556d980d4_0_99">
            <a:extLst>
              <a:ext uri="{FF2B5EF4-FFF2-40B4-BE49-F238E27FC236}">
                <a16:creationId xmlns:a16="http://schemas.microsoft.com/office/drawing/2014/main" id="{4D9D16F2-612D-B146-AC61-A8EBD934FF89}"/>
              </a:ext>
            </a:extLst>
          </p:cNvPr>
          <p:cNvSpPr txBox="1">
            <a:spLocks/>
          </p:cNvSpPr>
          <p:nvPr userDrawn="1"/>
        </p:nvSpPr>
        <p:spPr>
          <a:xfrm>
            <a:off x="10668000" y="6519852"/>
            <a:ext cx="1422300" cy="243300"/>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defTabSz="914400" rtl="0" eaLnBrk="1" latinLnBrk="0" hangingPunct="1">
              <a:lnSpc>
                <a:spcPct val="100000"/>
              </a:lnSpc>
              <a:spcBef>
                <a:spcPts val="0"/>
              </a:spcBef>
              <a:spcAft>
                <a:spcPts val="0"/>
              </a:spcAft>
              <a:buClr>
                <a:srgbClr val="000000"/>
              </a:buClr>
              <a:buSzPts val="800"/>
              <a:buFont typeface="Arial"/>
              <a:buNone/>
              <a:defRPr sz="8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800"/>
              <a:buFont typeface="Arial"/>
              <a:buNone/>
              <a:defRPr sz="8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800"/>
              <a:buFont typeface="Arial"/>
              <a:buNone/>
              <a:defRPr sz="8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800"/>
              <a:buFont typeface="Arial"/>
              <a:buNone/>
              <a:defRPr sz="8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800"/>
              <a:buFont typeface="Arial"/>
              <a:buNone/>
              <a:defRPr sz="8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800"/>
              <a:buFont typeface="Arial"/>
              <a:buNone/>
              <a:defRPr sz="8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800"/>
              <a:buFont typeface="Arial"/>
              <a:buNone/>
              <a:defRPr sz="8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800"/>
              <a:buFont typeface="Arial"/>
              <a:buNone/>
              <a:defRPr sz="8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800"/>
              <a:buFont typeface="Arial"/>
              <a:buNone/>
              <a:defRPr sz="800" b="0" i="0" u="none" strike="noStrike" kern="1200" cap="none">
                <a:solidFill>
                  <a:srgbClr val="888888"/>
                </a:solidFill>
                <a:latin typeface="Calibri"/>
                <a:ea typeface="Calibri"/>
                <a:cs typeface="Calibri"/>
                <a:sym typeface="Calibri"/>
              </a:defRPr>
            </a:lvl9pPr>
          </a:lstStyle>
          <a:p>
            <a:fld id="{00000000-1234-1234-1234-123412341234}" type="slidenum">
              <a:rPr lang="en-GB" sz="1000" smtClean="0">
                <a:latin typeface="Poppins" pitchFamily="2" charset="77"/>
                <a:cs typeface="Poppins" pitchFamily="2" charset="77"/>
              </a:rPr>
              <a:pPr/>
              <a:t>‹#›</a:t>
            </a:fld>
            <a:endParaRPr lang="en-GB" sz="1000">
              <a:latin typeface="Poppins" pitchFamily="2" charset="77"/>
              <a:cs typeface="Poppins" pitchFamily="2" charset="77"/>
            </a:endParaRPr>
          </a:p>
        </p:txBody>
      </p:sp>
      <p:sp>
        <p:nvSpPr>
          <p:cNvPr id="8" name="Google Shape;386;g10864cc1c98_0_174">
            <a:extLst>
              <a:ext uri="{FF2B5EF4-FFF2-40B4-BE49-F238E27FC236}">
                <a16:creationId xmlns:a16="http://schemas.microsoft.com/office/drawing/2014/main" id="{7E3F72B1-646A-944D-AD7C-8BCF03038A26}"/>
              </a:ext>
            </a:extLst>
          </p:cNvPr>
          <p:cNvSpPr txBox="1"/>
          <p:nvPr userDrawn="1"/>
        </p:nvSpPr>
        <p:spPr>
          <a:xfrm>
            <a:off x="4793855" y="6512311"/>
            <a:ext cx="2604289" cy="250841"/>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en-US" sz="1000" b="0" i="0" u="none" strike="noStrike" kern="0" cap="none" spc="0" normalizeH="0" baseline="0">
                <a:ln>
                  <a:noFill/>
                </a:ln>
                <a:solidFill>
                  <a:srgbClr val="2C3946"/>
                </a:solidFill>
                <a:effectLst/>
                <a:uLnTx/>
                <a:uFillTx/>
                <a:latin typeface="Poppins" pitchFamily="2" charset="77"/>
                <a:cs typeface="Poppins" pitchFamily="2" charset="77"/>
                <a:sym typeface="Arial"/>
              </a:rPr>
              <a:t>Confidential</a:t>
            </a:r>
            <a:r>
              <a:rPr kumimoji="0" lang="fr-FR" sz="1000" b="0" i="0" u="none" strike="noStrike" kern="0" cap="none" spc="0" normalizeH="0" baseline="0" noProof="0">
                <a:ln>
                  <a:noFill/>
                </a:ln>
                <a:solidFill>
                  <a:srgbClr val="2C3946"/>
                </a:solidFill>
                <a:effectLst/>
                <a:uLnTx/>
                <a:uFillTx/>
                <a:latin typeface="Poppins" pitchFamily="2" charset="77"/>
                <a:cs typeface="Poppins" pitchFamily="2" charset="77"/>
                <a:sym typeface="Arial"/>
              </a:rPr>
              <a:t> – </a:t>
            </a:r>
            <a:r>
              <a:rPr kumimoji="0" lang="fr-FR" sz="1000" b="0" i="0" u="none" strike="noStrike" kern="0" cap="none" spc="0" normalizeH="0" baseline="0" noProof="0" err="1">
                <a:ln>
                  <a:noFill/>
                </a:ln>
                <a:solidFill>
                  <a:srgbClr val="2C3946"/>
                </a:solidFill>
                <a:effectLst/>
                <a:uLnTx/>
                <a:uFillTx/>
                <a:latin typeface="Poppins" pitchFamily="2" charset="77"/>
                <a:cs typeface="Poppins" pitchFamily="2" charset="77"/>
                <a:sym typeface="Arial"/>
              </a:rPr>
              <a:t>Sulitest</a:t>
            </a:r>
            <a:r>
              <a:rPr kumimoji="0" lang="fr-FR" sz="1000" b="0" i="0" u="none" strike="noStrike" kern="0" cap="none" spc="0" normalizeH="0" baseline="0" noProof="0">
                <a:ln>
                  <a:noFill/>
                </a:ln>
                <a:solidFill>
                  <a:srgbClr val="2C3946"/>
                </a:solidFill>
                <a:effectLst/>
                <a:uLnTx/>
                <a:uFillTx/>
                <a:latin typeface="Poppins" pitchFamily="2" charset="77"/>
                <a:cs typeface="Poppins" pitchFamily="2" charset="77"/>
                <a:sym typeface="Arial"/>
              </a:rPr>
              <a:t> ® 2023</a:t>
            </a:r>
            <a:endParaRPr kumimoji="0" sz="1000" b="0" i="0" u="none" strike="noStrike" kern="0" cap="none" spc="0" normalizeH="0" baseline="0" noProof="0">
              <a:ln>
                <a:noFill/>
              </a:ln>
              <a:solidFill>
                <a:srgbClr val="2C3946"/>
              </a:solidFill>
              <a:effectLst/>
              <a:uLnTx/>
              <a:uFillTx/>
              <a:latin typeface="Poppins" pitchFamily="2" charset="77"/>
              <a:cs typeface="Poppins" pitchFamily="2" charset="77"/>
              <a:sym typeface="Arial"/>
            </a:endParaRPr>
          </a:p>
        </p:txBody>
      </p:sp>
    </p:spTree>
    <p:extLst>
      <p:ext uri="{BB962C8B-B14F-4D97-AF65-F5344CB8AC3E}">
        <p14:creationId xmlns:p14="http://schemas.microsoft.com/office/powerpoint/2010/main" val="342693699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computer with a lamp in front of it&#10;&#10;Description automatically generated">
            <a:extLst>
              <a:ext uri="{FF2B5EF4-FFF2-40B4-BE49-F238E27FC236}">
                <a16:creationId xmlns:a16="http://schemas.microsoft.com/office/drawing/2014/main" id="{D76E036E-8CB5-C945-A5FE-EF935A6C9DEC}"/>
              </a:ext>
            </a:extLst>
          </p:cNvPr>
          <p:cNvPicPr>
            <a:picLocks noChangeAspect="1"/>
          </p:cNvPicPr>
          <p:nvPr userDrawn="1"/>
        </p:nvPicPr>
        <p:blipFill rotWithShape="1">
          <a:blip r:embed="rId3">
            <a:alphaModFix amt="85000"/>
          </a:blip>
          <a:srcRect t="15076" b="5652"/>
          <a:stretch/>
        </p:blipFill>
        <p:spPr>
          <a:xfrm>
            <a:off x="4747846" y="-1993538"/>
            <a:ext cx="7444154" cy="8851537"/>
          </a:xfrm>
          <a:prstGeom prst="rect">
            <a:avLst/>
          </a:prstGeom>
        </p:spPr>
      </p:pic>
    </p:spTree>
    <p:extLst>
      <p:ext uri="{BB962C8B-B14F-4D97-AF65-F5344CB8AC3E}">
        <p14:creationId xmlns:p14="http://schemas.microsoft.com/office/powerpoint/2010/main" val="1096745468"/>
      </p:ext>
    </p:extLst>
  </p:cSld>
  <p:clrMap bg1="lt1" tx1="dk1" bg2="lt2" tx2="dk2" accent1="accent1" accent2="accent2" accent3="accent3" accent4="accent4" accent5="accent5" accent6="accent6" hlink="hlink" folHlink="folHlink"/>
  <p:sldLayoutIdLst>
    <p:sldLayoutId id="214748372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6EAE6F-5060-8842-B1AB-BF16024322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521D5967-2232-5E48-81EF-C18FD59CD2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919AE4B-21E6-CC4C-AA74-6855D795D2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20D229-D4E7-0D44-969F-D01A5BB075C3}" type="datetimeFigureOut">
              <a:rPr lang="en-GB" smtClean="0"/>
              <a:t>15/05/2024</a:t>
            </a:fld>
            <a:endParaRPr lang="en-GB"/>
          </a:p>
        </p:txBody>
      </p:sp>
      <p:sp>
        <p:nvSpPr>
          <p:cNvPr id="5" name="Footer Placeholder 4">
            <a:extLst>
              <a:ext uri="{FF2B5EF4-FFF2-40B4-BE49-F238E27FC236}">
                <a16:creationId xmlns:a16="http://schemas.microsoft.com/office/drawing/2014/main" id="{AF5BE7C0-1BFD-1543-B6A2-948C683517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0384EB6-EB92-AB46-BAB8-947A35F891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AD953A-06AD-764E-8A4C-BEA6B6988E01}" type="slidenum">
              <a:rPr lang="en-GB" smtClean="0"/>
              <a:t>‹#›</a:t>
            </a:fld>
            <a:endParaRPr lang="en-GB"/>
          </a:p>
        </p:txBody>
      </p:sp>
      <p:sp>
        <p:nvSpPr>
          <p:cNvPr id="7" name="Google Shape;96;g13556d980d4_0_99">
            <a:extLst>
              <a:ext uri="{FF2B5EF4-FFF2-40B4-BE49-F238E27FC236}">
                <a16:creationId xmlns:a16="http://schemas.microsoft.com/office/drawing/2014/main" id="{E1A15894-84C3-D94E-AADD-DF5EBF2DE5DB}"/>
              </a:ext>
            </a:extLst>
          </p:cNvPr>
          <p:cNvSpPr txBox="1">
            <a:spLocks/>
          </p:cNvSpPr>
          <p:nvPr userDrawn="1"/>
        </p:nvSpPr>
        <p:spPr>
          <a:xfrm>
            <a:off x="10668000" y="6519852"/>
            <a:ext cx="1422300" cy="243300"/>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defTabSz="914400" rtl="0" eaLnBrk="1" latinLnBrk="0" hangingPunct="1">
              <a:lnSpc>
                <a:spcPct val="100000"/>
              </a:lnSpc>
              <a:spcBef>
                <a:spcPts val="0"/>
              </a:spcBef>
              <a:spcAft>
                <a:spcPts val="0"/>
              </a:spcAft>
              <a:buClr>
                <a:srgbClr val="000000"/>
              </a:buClr>
              <a:buSzPts val="800"/>
              <a:buFont typeface="Arial"/>
              <a:buNone/>
              <a:defRPr sz="8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800"/>
              <a:buFont typeface="Arial"/>
              <a:buNone/>
              <a:defRPr sz="8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800"/>
              <a:buFont typeface="Arial"/>
              <a:buNone/>
              <a:defRPr sz="8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800"/>
              <a:buFont typeface="Arial"/>
              <a:buNone/>
              <a:defRPr sz="8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800"/>
              <a:buFont typeface="Arial"/>
              <a:buNone/>
              <a:defRPr sz="8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800"/>
              <a:buFont typeface="Arial"/>
              <a:buNone/>
              <a:defRPr sz="8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800"/>
              <a:buFont typeface="Arial"/>
              <a:buNone/>
              <a:defRPr sz="8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800"/>
              <a:buFont typeface="Arial"/>
              <a:buNone/>
              <a:defRPr sz="8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800"/>
              <a:buFont typeface="Arial"/>
              <a:buNone/>
              <a:defRPr sz="800" b="0" i="0" u="none" strike="noStrike" kern="1200" cap="none">
                <a:solidFill>
                  <a:srgbClr val="888888"/>
                </a:solidFill>
                <a:latin typeface="Calibri"/>
                <a:ea typeface="Calibri"/>
                <a:cs typeface="Calibri"/>
                <a:sym typeface="Calibri"/>
              </a:defRPr>
            </a:lvl9pPr>
          </a:lstStyle>
          <a:p>
            <a:fld id="{00000000-1234-1234-1234-123412341234}" type="slidenum">
              <a:rPr lang="en-GB" sz="1000" smtClean="0">
                <a:latin typeface="Poppins" pitchFamily="2" charset="77"/>
                <a:cs typeface="Poppins" pitchFamily="2" charset="77"/>
              </a:rPr>
              <a:pPr/>
              <a:t>‹#›</a:t>
            </a:fld>
            <a:endParaRPr lang="en-GB" sz="1000">
              <a:latin typeface="Poppins" pitchFamily="2" charset="77"/>
              <a:cs typeface="Poppins" pitchFamily="2" charset="77"/>
            </a:endParaRPr>
          </a:p>
        </p:txBody>
      </p:sp>
      <p:sp>
        <p:nvSpPr>
          <p:cNvPr id="8" name="Google Shape;386;g10864cc1c98_0_174">
            <a:extLst>
              <a:ext uri="{FF2B5EF4-FFF2-40B4-BE49-F238E27FC236}">
                <a16:creationId xmlns:a16="http://schemas.microsoft.com/office/drawing/2014/main" id="{BE980659-FCB4-DC45-A5FF-591A0F5B7152}"/>
              </a:ext>
            </a:extLst>
          </p:cNvPr>
          <p:cNvSpPr txBox="1"/>
          <p:nvPr userDrawn="1"/>
        </p:nvSpPr>
        <p:spPr>
          <a:xfrm>
            <a:off x="4793855" y="6512311"/>
            <a:ext cx="2604289" cy="250841"/>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en-US" sz="1000" b="0" i="0" u="none" strike="noStrike" kern="0" cap="none" spc="0" normalizeH="0" baseline="0">
                <a:ln>
                  <a:noFill/>
                </a:ln>
                <a:solidFill>
                  <a:srgbClr val="2C3946"/>
                </a:solidFill>
                <a:effectLst/>
                <a:uLnTx/>
                <a:uFillTx/>
                <a:latin typeface="Poppins" pitchFamily="2" charset="77"/>
                <a:cs typeface="Poppins" pitchFamily="2" charset="77"/>
                <a:sym typeface="Arial"/>
              </a:rPr>
              <a:t>Confidential</a:t>
            </a:r>
            <a:r>
              <a:rPr kumimoji="0" lang="fr-FR" sz="1000" b="0" i="0" u="none" strike="noStrike" kern="0" cap="none" spc="0" normalizeH="0" baseline="0" noProof="0">
                <a:ln>
                  <a:noFill/>
                </a:ln>
                <a:solidFill>
                  <a:srgbClr val="2C3946"/>
                </a:solidFill>
                <a:effectLst/>
                <a:uLnTx/>
                <a:uFillTx/>
                <a:latin typeface="Poppins" pitchFamily="2" charset="77"/>
                <a:cs typeface="Poppins" pitchFamily="2" charset="77"/>
                <a:sym typeface="Arial"/>
              </a:rPr>
              <a:t> – </a:t>
            </a:r>
            <a:r>
              <a:rPr kumimoji="0" lang="fr-FR" sz="1000" b="0" i="0" u="none" strike="noStrike" kern="0" cap="none" spc="0" normalizeH="0" baseline="0" noProof="0" err="1">
                <a:ln>
                  <a:noFill/>
                </a:ln>
                <a:solidFill>
                  <a:srgbClr val="2C3946"/>
                </a:solidFill>
                <a:effectLst/>
                <a:uLnTx/>
                <a:uFillTx/>
                <a:latin typeface="Poppins" pitchFamily="2" charset="77"/>
                <a:cs typeface="Poppins" pitchFamily="2" charset="77"/>
                <a:sym typeface="Arial"/>
              </a:rPr>
              <a:t>Sulitest</a:t>
            </a:r>
            <a:r>
              <a:rPr kumimoji="0" lang="fr-FR" sz="1000" b="0" i="0" u="none" strike="noStrike" kern="0" cap="none" spc="0" normalizeH="0" baseline="0" noProof="0">
                <a:ln>
                  <a:noFill/>
                </a:ln>
                <a:solidFill>
                  <a:srgbClr val="2C3946"/>
                </a:solidFill>
                <a:effectLst/>
                <a:uLnTx/>
                <a:uFillTx/>
                <a:latin typeface="Poppins" pitchFamily="2" charset="77"/>
                <a:cs typeface="Poppins" pitchFamily="2" charset="77"/>
                <a:sym typeface="Arial"/>
              </a:rPr>
              <a:t> ® 2023</a:t>
            </a:r>
            <a:endParaRPr kumimoji="0" sz="1000" b="0" i="0" u="none" strike="noStrike" kern="0" cap="none" spc="0" normalizeH="0" baseline="0" noProof="0">
              <a:ln>
                <a:noFill/>
              </a:ln>
              <a:solidFill>
                <a:srgbClr val="2C3946"/>
              </a:solidFill>
              <a:effectLst/>
              <a:uLnTx/>
              <a:uFillTx/>
              <a:latin typeface="Poppins" pitchFamily="2" charset="77"/>
              <a:cs typeface="Poppins" pitchFamily="2" charset="77"/>
              <a:sym typeface="Arial"/>
            </a:endParaRPr>
          </a:p>
        </p:txBody>
      </p:sp>
    </p:spTree>
    <p:extLst>
      <p:ext uri="{BB962C8B-B14F-4D97-AF65-F5344CB8AC3E}">
        <p14:creationId xmlns:p14="http://schemas.microsoft.com/office/powerpoint/2010/main" val="371299168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3" r:id="rId13"/>
    <p:sldLayoutId id="214748372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g13556d980d4_0_93"/>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2933"/>
              <a:buFont typeface="Calibri"/>
              <a:buNone/>
              <a:defRPr sz="2933"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9" name="Google Shape;89;g13556d980d4_0_93"/>
          <p:cNvSpPr txBox="1">
            <a:spLocks noGrp="1"/>
          </p:cNvSpPr>
          <p:nvPr>
            <p:ph type="body" idx="1"/>
          </p:nvPr>
        </p:nvSpPr>
        <p:spPr>
          <a:xfrm>
            <a:off x="304800" y="1066800"/>
            <a:ext cx="5486400" cy="3017400"/>
          </a:xfrm>
          <a:prstGeom prst="rect">
            <a:avLst/>
          </a:prstGeom>
          <a:noFill/>
          <a:ln>
            <a:noFill/>
          </a:ln>
        </p:spPr>
        <p:txBody>
          <a:bodyPr spcFirstLastPara="1" wrap="square" lIns="91425" tIns="45700" rIns="91425" bIns="45700" anchor="t" anchorCtr="0">
            <a:normAutofit/>
          </a:bodyPr>
          <a:lstStyle>
            <a:lvl1pPr marL="457200" marR="0" lvl="0" indent="-364045" algn="l" rtl="0">
              <a:lnSpc>
                <a:spcPct val="100000"/>
              </a:lnSpc>
              <a:spcBef>
                <a:spcPts val="427"/>
              </a:spcBef>
              <a:spcAft>
                <a:spcPts val="0"/>
              </a:spcAft>
              <a:buClr>
                <a:schemeClr val="dk1"/>
              </a:buClr>
              <a:buSzPts val="2133"/>
              <a:buFont typeface="Arial"/>
              <a:buChar char="•"/>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90" name="Google Shape;90;g13556d980d4_0_93"/>
          <p:cNvSpPr txBox="1">
            <a:spLocks noGrp="1"/>
          </p:cNvSpPr>
          <p:nvPr>
            <p:ph type="dt" idx="10"/>
          </p:nvPr>
        </p:nvSpPr>
        <p:spPr>
          <a:xfrm>
            <a:off x="304800" y="4237567"/>
            <a:ext cx="1422300" cy="2433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g13556d980d4_0_93"/>
          <p:cNvSpPr txBox="1">
            <a:spLocks noGrp="1"/>
          </p:cNvSpPr>
          <p:nvPr>
            <p:ph type="ftr" idx="11"/>
          </p:nvPr>
        </p:nvSpPr>
        <p:spPr>
          <a:xfrm>
            <a:off x="2082800" y="4237567"/>
            <a:ext cx="1930500" cy="2433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g13556d980d4_0_93"/>
          <p:cNvSpPr txBox="1">
            <a:spLocks noGrp="1"/>
          </p:cNvSpPr>
          <p:nvPr>
            <p:ph type="sldNum" idx="12"/>
          </p:nvPr>
        </p:nvSpPr>
        <p:spPr>
          <a:xfrm>
            <a:off x="4368800" y="4237567"/>
            <a:ext cx="1422300" cy="2433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93329287"/>
      </p:ext>
    </p:extLst>
  </p:cSld>
  <p:clrMap bg1="lt1" tx1="dk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7.png"/><Relationship Id="rId7"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6.png"/><Relationship Id="rId9"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6.png"/><Relationship Id="rId21" Type="http://schemas.openxmlformats.org/officeDocument/2006/relationships/image" Target="../media/image27.png"/><Relationship Id="rId7" Type="http://schemas.openxmlformats.org/officeDocument/2006/relationships/image" Target="../media/image14.png"/><Relationship Id="rId12" Type="http://schemas.openxmlformats.org/officeDocument/2006/relationships/image" Target="../media/image18.jpeg"/><Relationship Id="rId17" Type="http://schemas.openxmlformats.org/officeDocument/2006/relationships/image" Target="../media/image23.jpeg"/><Relationship Id="rId2" Type="http://schemas.openxmlformats.org/officeDocument/2006/relationships/notesSlide" Target="../notesSlides/notesSlide7.xml"/><Relationship Id="rId16" Type="http://schemas.openxmlformats.org/officeDocument/2006/relationships/image" Target="../media/image22.png"/><Relationship Id="rId20" Type="http://schemas.openxmlformats.org/officeDocument/2006/relationships/image" Target="../media/image26.gif"/><Relationship Id="rId1" Type="http://schemas.openxmlformats.org/officeDocument/2006/relationships/slideLayout" Target="../slideLayouts/slideLayout20.xml"/><Relationship Id="rId6" Type="http://schemas.openxmlformats.org/officeDocument/2006/relationships/image" Target="../media/image13.png"/><Relationship Id="rId11" Type="http://schemas.openxmlformats.org/officeDocument/2006/relationships/image" Target="../media/image17.png"/><Relationship Id="rId24" Type="http://schemas.openxmlformats.org/officeDocument/2006/relationships/image" Target="../media/image30.png"/><Relationship Id="rId5" Type="http://schemas.openxmlformats.org/officeDocument/2006/relationships/image" Target="../media/image12.png"/><Relationship Id="rId15" Type="http://schemas.openxmlformats.org/officeDocument/2006/relationships/image" Target="../media/image21.jpeg"/><Relationship Id="rId23" Type="http://schemas.openxmlformats.org/officeDocument/2006/relationships/image" Target="../media/image29.png"/><Relationship Id="rId10" Type="http://schemas.microsoft.com/office/2007/relationships/hdphoto" Target="../media/hdphoto1.wdp"/><Relationship Id="rId19" Type="http://schemas.openxmlformats.org/officeDocument/2006/relationships/image" Target="../media/image25.png"/><Relationship Id="rId4" Type="http://schemas.openxmlformats.org/officeDocument/2006/relationships/image" Target="../media/image7.png"/><Relationship Id="rId9" Type="http://schemas.openxmlformats.org/officeDocument/2006/relationships/image" Target="../media/image16.png"/><Relationship Id="rId14" Type="http://schemas.openxmlformats.org/officeDocument/2006/relationships/image" Target="../media/image20.png"/><Relationship Id="rId22"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7.png"/><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6.png"/><Relationship Id="rId9"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6" name="Google Shape;331;g1041bc35839_0_1">
            <a:extLst>
              <a:ext uri="{FF2B5EF4-FFF2-40B4-BE49-F238E27FC236}">
                <a16:creationId xmlns:a16="http://schemas.microsoft.com/office/drawing/2014/main" id="{E8FB1D45-D725-D62F-845A-0880DF9545CC}"/>
              </a:ext>
            </a:extLst>
          </p:cNvPr>
          <p:cNvSpPr txBox="1"/>
          <p:nvPr/>
        </p:nvSpPr>
        <p:spPr>
          <a:xfrm>
            <a:off x="1843872" y="3311646"/>
            <a:ext cx="8504256" cy="13233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2C3946"/>
                </a:solidFill>
                <a:latin typeface="Poppins"/>
                <a:cs typeface="Poppins"/>
              </a:rPr>
              <a:t>Mainstreaming Sustainability Literacy together!</a:t>
            </a:r>
          </a:p>
        </p:txBody>
      </p:sp>
      <p:pic>
        <p:nvPicPr>
          <p:cNvPr id="13" name="Image 12" descr="Une image contenant Police, texte, Graphique, graphisme&#10;&#10;Description générée automatiquement">
            <a:extLst>
              <a:ext uri="{FF2B5EF4-FFF2-40B4-BE49-F238E27FC236}">
                <a16:creationId xmlns:a16="http://schemas.microsoft.com/office/drawing/2014/main" id="{EFAA693B-711B-48B6-F119-3AA3920DEDA6}"/>
              </a:ext>
            </a:extLst>
          </p:cNvPr>
          <p:cNvPicPr>
            <a:picLocks noChangeAspect="1"/>
          </p:cNvPicPr>
          <p:nvPr/>
        </p:nvPicPr>
        <p:blipFill rotWithShape="1">
          <a:blip r:embed="rId3"/>
          <a:srcRect b="25033"/>
          <a:stretch/>
        </p:blipFill>
        <p:spPr>
          <a:xfrm>
            <a:off x="4314391" y="1519447"/>
            <a:ext cx="3563218" cy="942396"/>
          </a:xfrm>
          <a:prstGeom prst="rect">
            <a:avLst/>
          </a:prstGeom>
        </p:spPr>
      </p:pic>
      <p:grpSp>
        <p:nvGrpSpPr>
          <p:cNvPr id="3" name="Group 2">
            <a:extLst>
              <a:ext uri="{FF2B5EF4-FFF2-40B4-BE49-F238E27FC236}">
                <a16:creationId xmlns:a16="http://schemas.microsoft.com/office/drawing/2014/main" id="{7F933DC1-DEDB-5A89-3A84-6FF65C9D150D}"/>
              </a:ext>
            </a:extLst>
          </p:cNvPr>
          <p:cNvGrpSpPr/>
          <p:nvPr/>
        </p:nvGrpSpPr>
        <p:grpSpPr>
          <a:xfrm>
            <a:off x="5870885" y="18083"/>
            <a:ext cx="3555386" cy="2629736"/>
            <a:chOff x="7020417" y="28120"/>
            <a:chExt cx="3555386" cy="2629736"/>
          </a:xfrm>
        </p:grpSpPr>
        <p:pic>
          <p:nvPicPr>
            <p:cNvPr id="12" name="Picture 11" descr="A black background with a line&#10;&#10;Description automatically generated">
              <a:extLst>
                <a:ext uri="{FF2B5EF4-FFF2-40B4-BE49-F238E27FC236}">
                  <a16:creationId xmlns:a16="http://schemas.microsoft.com/office/drawing/2014/main" id="{70C31D6D-F298-2C4E-B45E-2E35D8B6E889}"/>
                </a:ext>
              </a:extLst>
            </p:cNvPr>
            <p:cNvPicPr>
              <a:picLocks noChangeAspect="1"/>
            </p:cNvPicPr>
            <p:nvPr/>
          </p:nvPicPr>
          <p:blipFill rotWithShape="1">
            <a:blip r:embed="rId4"/>
            <a:srcRect l="4121"/>
            <a:stretch/>
          </p:blipFill>
          <p:spPr>
            <a:xfrm rot="12993376">
              <a:off x="7020417" y="28120"/>
              <a:ext cx="3555386" cy="2174487"/>
            </a:xfrm>
            <a:prstGeom prst="rect">
              <a:avLst/>
            </a:prstGeom>
          </p:spPr>
        </p:pic>
        <p:pic>
          <p:nvPicPr>
            <p:cNvPr id="15" name="Picture 14" descr="A yellow rectangular object on a black background&#10;&#10;Description automatically generated">
              <a:extLst>
                <a:ext uri="{FF2B5EF4-FFF2-40B4-BE49-F238E27FC236}">
                  <a16:creationId xmlns:a16="http://schemas.microsoft.com/office/drawing/2014/main" id="{B2C89B59-738E-F04C-94CF-941C101D510B}"/>
                </a:ext>
              </a:extLst>
            </p:cNvPr>
            <p:cNvPicPr>
              <a:picLocks noChangeAspect="1"/>
            </p:cNvPicPr>
            <p:nvPr/>
          </p:nvPicPr>
          <p:blipFill>
            <a:blip r:embed="rId5"/>
            <a:stretch>
              <a:fillRect/>
            </a:stretch>
          </p:blipFill>
          <p:spPr>
            <a:xfrm rot="3440217">
              <a:off x="9189017" y="1068792"/>
              <a:ext cx="1117600" cy="635000"/>
            </a:xfrm>
            <a:prstGeom prst="rect">
              <a:avLst/>
            </a:prstGeom>
          </p:spPr>
        </p:pic>
        <p:sp>
          <p:nvSpPr>
            <p:cNvPr id="17" name="Rectangle 16">
              <a:extLst>
                <a:ext uri="{FF2B5EF4-FFF2-40B4-BE49-F238E27FC236}">
                  <a16:creationId xmlns:a16="http://schemas.microsoft.com/office/drawing/2014/main" id="{2A2F74A3-BB15-3A4D-AFF8-85B69AF0B172}"/>
                </a:ext>
              </a:extLst>
            </p:cNvPr>
            <p:cNvSpPr/>
            <p:nvPr/>
          </p:nvSpPr>
          <p:spPr>
            <a:xfrm>
              <a:off x="9886204" y="2265830"/>
              <a:ext cx="208771" cy="392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32059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9F1EF"/>
        </a:solidFill>
        <a:effectLst/>
      </p:bgPr>
    </p:bg>
    <p:spTree>
      <p:nvGrpSpPr>
        <p:cNvPr id="1" name="Shape 401"/>
        <p:cNvGrpSpPr/>
        <p:nvPr/>
      </p:nvGrpSpPr>
      <p:grpSpPr>
        <a:xfrm>
          <a:off x="0" y="0"/>
          <a:ext cx="0" cy="0"/>
          <a:chOff x="0" y="0"/>
          <a:chExt cx="0" cy="0"/>
        </a:xfrm>
      </p:grpSpPr>
      <p:pic>
        <p:nvPicPr>
          <p:cNvPr id="402" name="Google Shape;402;g17e0bfdbd35_1_189"/>
          <p:cNvPicPr preferRelativeResize="0"/>
          <p:nvPr/>
        </p:nvPicPr>
        <p:blipFill rotWithShape="1">
          <a:blip r:embed="rId3">
            <a:alphaModFix amt="20000"/>
          </a:blip>
          <a:srcRect/>
          <a:stretch/>
        </p:blipFill>
        <p:spPr>
          <a:xfrm>
            <a:off x="0" y="0"/>
            <a:ext cx="12192000" cy="6858001"/>
          </a:xfrm>
          <a:prstGeom prst="rect">
            <a:avLst/>
          </a:prstGeom>
          <a:noFill/>
          <a:ln>
            <a:noFill/>
          </a:ln>
        </p:spPr>
      </p:pic>
      <p:sp>
        <p:nvSpPr>
          <p:cNvPr id="4" name="Google Shape;186;g15242a77301_0_36">
            <a:extLst>
              <a:ext uri="{FF2B5EF4-FFF2-40B4-BE49-F238E27FC236}">
                <a16:creationId xmlns:a16="http://schemas.microsoft.com/office/drawing/2014/main" id="{48DC99A3-4E51-C342-AD1E-55E31E810892}"/>
              </a:ext>
            </a:extLst>
          </p:cNvPr>
          <p:cNvSpPr txBox="1"/>
          <p:nvPr/>
        </p:nvSpPr>
        <p:spPr>
          <a:xfrm>
            <a:off x="8428892" y="1283834"/>
            <a:ext cx="2790093" cy="637097"/>
          </a:xfrm>
          <a:prstGeom prst="rect">
            <a:avLst/>
          </a:prstGeom>
          <a:noFill/>
          <a:ln>
            <a:noFill/>
          </a:ln>
        </p:spPr>
        <p:txBody>
          <a:bodyPr spcFirstLastPara="1" wrap="square" lIns="0" tIns="0" rIns="0" bIns="0" anchor="t" anchorCtr="0">
            <a:spAutoFit/>
          </a:bodyPr>
          <a:lstStyle/>
          <a:p>
            <a:pPr marL="0" marR="0" lvl="0" indent="0" rtl="0">
              <a:lnSpc>
                <a:spcPct val="115000"/>
              </a:lnSpc>
              <a:spcBef>
                <a:spcPts val="0"/>
              </a:spcBef>
              <a:spcAft>
                <a:spcPts val="0"/>
              </a:spcAft>
              <a:buClr>
                <a:srgbClr val="000000"/>
              </a:buClr>
              <a:buSzPts val="3600"/>
              <a:buFont typeface="Arial"/>
              <a:buNone/>
            </a:pPr>
            <a:r>
              <a:rPr lang="en-GB" sz="3600" b="1" i="0" u="none" strike="noStrike" cap="none">
                <a:solidFill>
                  <a:srgbClr val="2C3946"/>
                </a:solidFill>
                <a:latin typeface="Poppins"/>
                <a:ea typeface="Poppins"/>
                <a:cs typeface="Poppins"/>
                <a:sym typeface="Poppins"/>
              </a:rPr>
              <a:t>Appendix</a:t>
            </a:r>
            <a:endParaRPr sz="3600" b="1" i="0" u="none" strike="noStrike" cap="none">
              <a:solidFill>
                <a:srgbClr val="2C3946"/>
              </a:solidFill>
              <a:latin typeface="Poppins"/>
              <a:ea typeface="Poppins"/>
              <a:cs typeface="Poppins"/>
              <a:sym typeface="Poppins"/>
            </a:endParaRPr>
          </a:p>
        </p:txBody>
      </p:sp>
      <p:pic>
        <p:nvPicPr>
          <p:cNvPr id="6" name="Picture 5" descr="A yellow rectangular object on a black background&#10;&#10;Description automatically generated">
            <a:extLst>
              <a:ext uri="{FF2B5EF4-FFF2-40B4-BE49-F238E27FC236}">
                <a16:creationId xmlns:a16="http://schemas.microsoft.com/office/drawing/2014/main" id="{4C2BC301-7B14-1B45-936D-071DBE44845D}"/>
              </a:ext>
            </a:extLst>
          </p:cNvPr>
          <p:cNvPicPr>
            <a:picLocks noChangeAspect="1"/>
          </p:cNvPicPr>
          <p:nvPr/>
        </p:nvPicPr>
        <p:blipFill>
          <a:blip r:embed="rId4"/>
          <a:stretch>
            <a:fillRect/>
          </a:stretch>
        </p:blipFill>
        <p:spPr>
          <a:xfrm rot="3025029">
            <a:off x="10320217" y="991733"/>
            <a:ext cx="1117600" cy="635000"/>
          </a:xfrm>
          <a:prstGeom prst="rect">
            <a:avLst/>
          </a:prstGeom>
        </p:spPr>
      </p:pic>
    </p:spTree>
    <p:extLst>
      <p:ext uri="{BB962C8B-B14F-4D97-AF65-F5344CB8AC3E}">
        <p14:creationId xmlns:p14="http://schemas.microsoft.com/office/powerpoint/2010/main" val="2178752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ack background with a line&#10;&#10;Description automatically generated">
            <a:extLst>
              <a:ext uri="{FF2B5EF4-FFF2-40B4-BE49-F238E27FC236}">
                <a16:creationId xmlns:a16="http://schemas.microsoft.com/office/drawing/2014/main" id="{085D4A23-7D83-5940-8F8D-A44BF80104FC}"/>
              </a:ext>
            </a:extLst>
          </p:cNvPr>
          <p:cNvPicPr>
            <a:picLocks noChangeAspect="1"/>
          </p:cNvPicPr>
          <p:nvPr/>
        </p:nvPicPr>
        <p:blipFill>
          <a:blip r:embed="rId3"/>
          <a:stretch>
            <a:fillRect/>
          </a:stretch>
        </p:blipFill>
        <p:spPr>
          <a:xfrm>
            <a:off x="0" y="2453268"/>
            <a:ext cx="12192000" cy="2174487"/>
          </a:xfrm>
          <a:prstGeom prst="rect">
            <a:avLst/>
          </a:prstGeom>
        </p:spPr>
      </p:pic>
      <p:sp>
        <p:nvSpPr>
          <p:cNvPr id="8" name="Content Placeholder 2">
            <a:extLst>
              <a:ext uri="{FF2B5EF4-FFF2-40B4-BE49-F238E27FC236}">
                <a16:creationId xmlns:a16="http://schemas.microsoft.com/office/drawing/2014/main" id="{680D1C09-DF20-2048-A27F-EE32114CCDF6}"/>
              </a:ext>
            </a:extLst>
          </p:cNvPr>
          <p:cNvSpPr txBox="1">
            <a:spLocks/>
          </p:cNvSpPr>
          <p:nvPr/>
        </p:nvSpPr>
        <p:spPr>
          <a:xfrm>
            <a:off x="305267" y="4122249"/>
            <a:ext cx="3545373" cy="5978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1200"/>
              </a:spcAft>
              <a:buClrTx/>
              <a:buSzTx/>
              <a:buNone/>
              <a:tabLst/>
              <a:defRPr/>
            </a:pPr>
            <a:endParaRPr kumimoji="0" lang="en-GB" sz="1800" b="0" i="0" u="none" strike="noStrike" kern="1200" cap="none" spc="0" normalizeH="0" baseline="0" noProof="0">
              <a:ln>
                <a:noFill/>
              </a:ln>
              <a:solidFill>
                <a:srgbClr val="2C3946"/>
              </a:solidFill>
              <a:effectLst/>
              <a:uLnTx/>
              <a:uFillTx/>
              <a:latin typeface="Poppins" pitchFamily="2" charset="77"/>
              <a:ea typeface="+mn-ea"/>
              <a:cs typeface="Poppins" pitchFamily="2" charset="77"/>
            </a:endParaRPr>
          </a:p>
        </p:txBody>
      </p:sp>
      <p:sp>
        <p:nvSpPr>
          <p:cNvPr id="6" name="Google Shape;186;g15242a77301_0_36">
            <a:extLst>
              <a:ext uri="{FF2B5EF4-FFF2-40B4-BE49-F238E27FC236}">
                <a16:creationId xmlns:a16="http://schemas.microsoft.com/office/drawing/2014/main" id="{87DB90C2-9CE8-EE43-9BCB-5F2305ABED19}"/>
              </a:ext>
            </a:extLst>
          </p:cNvPr>
          <p:cNvSpPr txBox="1"/>
          <p:nvPr/>
        </p:nvSpPr>
        <p:spPr>
          <a:xfrm>
            <a:off x="621148" y="971218"/>
            <a:ext cx="11020294" cy="637097"/>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en-GB" sz="3600" b="1" i="0" u="none" strike="noStrike" cap="none">
                <a:solidFill>
                  <a:srgbClr val="2C3946"/>
                </a:solidFill>
                <a:latin typeface="Poppins"/>
                <a:ea typeface="Poppins"/>
                <a:cs typeface="Poppins"/>
                <a:sym typeface="Poppins"/>
              </a:rPr>
              <a:t>A movement to mainstream sustainability</a:t>
            </a:r>
            <a:endParaRPr sz="3600" b="1" i="0" u="none" strike="noStrike" cap="none">
              <a:solidFill>
                <a:srgbClr val="2C3946"/>
              </a:solidFill>
              <a:latin typeface="Poppins"/>
              <a:ea typeface="Poppins"/>
              <a:cs typeface="Poppins"/>
              <a:sym typeface="Poppins"/>
            </a:endParaRPr>
          </a:p>
        </p:txBody>
      </p:sp>
      <p:sp>
        <p:nvSpPr>
          <p:cNvPr id="10" name="ZoneTexte 9">
            <a:extLst>
              <a:ext uri="{FF2B5EF4-FFF2-40B4-BE49-F238E27FC236}">
                <a16:creationId xmlns:a16="http://schemas.microsoft.com/office/drawing/2014/main" id="{AF3F6BC6-4C8D-BA38-E055-ECC23B728C5E}"/>
              </a:ext>
            </a:extLst>
          </p:cNvPr>
          <p:cNvSpPr txBox="1"/>
          <p:nvPr/>
        </p:nvSpPr>
        <p:spPr>
          <a:xfrm>
            <a:off x="3037061" y="6281363"/>
            <a:ext cx="6111240" cy="215444"/>
          </a:xfrm>
          <a:prstGeom prst="rect">
            <a:avLst/>
          </a:prstGeom>
          <a:noFill/>
        </p:spPr>
        <p:txBody>
          <a:bodyPr wrap="square" lIns="91440" tIns="45720" rIns="91440" bIns="45720" anchor="t">
            <a:spAutoFit/>
          </a:bodyPr>
          <a:lstStyle/>
          <a:p>
            <a:pPr algn="ctr"/>
            <a:r>
              <a:rPr lang="en-US" sz="800">
                <a:solidFill>
                  <a:srgbClr val="2C3946"/>
                </a:solidFill>
                <a:latin typeface="Poppins ExtraLight"/>
                <a:cs typeface="Poppins ExtraLight"/>
              </a:rPr>
              <a:t>Source: </a:t>
            </a:r>
            <a:r>
              <a:rPr lang="en-US" sz="800" i="0" u="none" strike="noStrike">
                <a:solidFill>
                  <a:srgbClr val="2C3946"/>
                </a:solidFill>
                <a:effectLst/>
                <a:latin typeface="Poppins ExtraLight"/>
                <a:cs typeface="Poppins ExtraLight"/>
              </a:rPr>
              <a:t>* The 2020 Global </a:t>
            </a:r>
            <a:r>
              <a:rPr lang="en-US" sz="800">
                <a:solidFill>
                  <a:srgbClr val="2C3946"/>
                </a:solidFill>
                <a:latin typeface="Poppins ExtraLight"/>
                <a:cs typeface="Poppins ExtraLight"/>
              </a:rPr>
              <a:t>S</a:t>
            </a:r>
            <a:r>
              <a:rPr lang="en-US" sz="800" i="0" u="none" strike="noStrike">
                <a:solidFill>
                  <a:srgbClr val="2C3946"/>
                </a:solidFill>
                <a:effectLst/>
                <a:latin typeface="Poppins ExtraLight"/>
                <a:cs typeface="Poppins ExtraLight"/>
              </a:rPr>
              <a:t>urvey on </a:t>
            </a:r>
            <a:r>
              <a:rPr lang="en-US" sz="800">
                <a:solidFill>
                  <a:srgbClr val="2C3946"/>
                </a:solidFill>
                <a:latin typeface="Poppins ExtraLight"/>
                <a:cs typeface="Poppins ExtraLight"/>
              </a:rPr>
              <a:t>S</a:t>
            </a:r>
            <a:r>
              <a:rPr lang="en-US" sz="800" i="0" u="none" strike="noStrike">
                <a:solidFill>
                  <a:srgbClr val="2C3946"/>
                </a:solidFill>
                <a:effectLst/>
                <a:latin typeface="Poppins ExtraLight"/>
                <a:cs typeface="Poppins ExtraLight"/>
              </a:rPr>
              <a:t>ustainability and E</a:t>
            </a:r>
            <a:r>
              <a:rPr lang="en-US" sz="800">
                <a:solidFill>
                  <a:srgbClr val="2C3946"/>
                </a:solidFill>
                <a:latin typeface="Poppins ExtraLight"/>
                <a:cs typeface="Poppins ExtraLight"/>
              </a:rPr>
              <a:t>ducation, by SOS-International</a:t>
            </a:r>
          </a:p>
        </p:txBody>
      </p:sp>
      <p:sp>
        <p:nvSpPr>
          <p:cNvPr id="4" name="Rounded Rectangle 3">
            <a:extLst>
              <a:ext uri="{FF2B5EF4-FFF2-40B4-BE49-F238E27FC236}">
                <a16:creationId xmlns:a16="http://schemas.microsoft.com/office/drawing/2014/main" id="{9DCE2C77-8436-7941-9F01-E67D7B0287A7}"/>
              </a:ext>
            </a:extLst>
          </p:cNvPr>
          <p:cNvSpPr/>
          <p:nvPr/>
        </p:nvSpPr>
        <p:spPr>
          <a:xfrm>
            <a:off x="621148" y="2453269"/>
            <a:ext cx="3058903" cy="27945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kumimoji="0" lang="en-GB" sz="3200" b="0" i="0" u="none" strike="noStrike" kern="1200" cap="none" spc="0" normalizeH="0" baseline="0" noProof="0">
                <a:ln>
                  <a:noFill/>
                </a:ln>
                <a:solidFill>
                  <a:srgbClr val="2C3946"/>
                </a:solidFill>
                <a:effectLst/>
                <a:uLnTx/>
                <a:uFillTx/>
                <a:latin typeface="Poppins" pitchFamily="2" charset="77"/>
                <a:ea typeface="+mn-ea"/>
                <a:cs typeface="Poppins" pitchFamily="2" charset="77"/>
              </a:rPr>
              <a:t>85% </a:t>
            </a:r>
          </a:p>
          <a:p>
            <a:pPr algn="ctr">
              <a:lnSpc>
                <a:spcPct val="120000"/>
              </a:lnSpc>
            </a:pPr>
            <a:r>
              <a:rPr kumimoji="0" lang="en-GB" sz="1800" b="0" i="0" u="none" strike="noStrike" kern="1200" cap="none" spc="0" normalizeH="0" baseline="0" noProof="0">
                <a:ln>
                  <a:noFill/>
                </a:ln>
                <a:solidFill>
                  <a:srgbClr val="2C3946"/>
                </a:solidFill>
                <a:effectLst/>
                <a:uLnTx/>
                <a:uFillTx/>
                <a:latin typeface="Poppins" pitchFamily="2" charset="77"/>
                <a:ea typeface="+mn-ea"/>
                <a:cs typeface="Poppins" pitchFamily="2" charset="77"/>
              </a:rPr>
              <a:t>of </a:t>
            </a:r>
            <a:r>
              <a:rPr kumimoji="0" lang="en-GB" sz="1800" b="1" i="0" u="none" strike="noStrike" kern="1200" cap="none" spc="0" normalizeH="0" baseline="0" noProof="0">
                <a:ln>
                  <a:noFill/>
                </a:ln>
                <a:solidFill>
                  <a:srgbClr val="2C3946"/>
                </a:solidFill>
                <a:effectLst/>
                <a:uLnTx/>
                <a:uFillTx/>
                <a:latin typeface="Poppins" pitchFamily="2" charset="77"/>
                <a:ea typeface="+mn-ea"/>
                <a:cs typeface="Poppins" pitchFamily="2" charset="77"/>
              </a:rPr>
              <a:t>students want to learn more </a:t>
            </a:r>
            <a:r>
              <a:rPr kumimoji="0" lang="en-GB" sz="1800" b="0" i="0" u="none" strike="noStrike" kern="1200" cap="none" spc="0" normalizeH="0" baseline="0" noProof="0">
                <a:ln>
                  <a:noFill/>
                </a:ln>
                <a:solidFill>
                  <a:srgbClr val="2C3946"/>
                </a:solidFill>
                <a:effectLst/>
                <a:uLnTx/>
                <a:uFillTx/>
                <a:latin typeface="Poppins" pitchFamily="2" charset="77"/>
                <a:ea typeface="+mn-ea"/>
                <a:cs typeface="Poppins" pitchFamily="2" charset="77"/>
              </a:rPr>
              <a:t>about sustainability*</a:t>
            </a:r>
          </a:p>
        </p:txBody>
      </p:sp>
      <p:sp>
        <p:nvSpPr>
          <p:cNvPr id="11" name="Rounded Rectangle 10">
            <a:extLst>
              <a:ext uri="{FF2B5EF4-FFF2-40B4-BE49-F238E27FC236}">
                <a16:creationId xmlns:a16="http://schemas.microsoft.com/office/drawing/2014/main" id="{A0E4D336-5A5A-084C-98C4-8AA7AC6A93BC}"/>
              </a:ext>
            </a:extLst>
          </p:cNvPr>
          <p:cNvSpPr/>
          <p:nvPr/>
        </p:nvSpPr>
        <p:spPr>
          <a:xfrm>
            <a:off x="4451470" y="2453269"/>
            <a:ext cx="3170663" cy="27945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20000"/>
              </a:lnSpc>
              <a:defRPr/>
            </a:pPr>
            <a:r>
              <a:rPr lang="en-GB" sz="3200">
                <a:solidFill>
                  <a:srgbClr val="2C3946"/>
                </a:solidFill>
                <a:latin typeface="Poppins"/>
                <a:cs typeface="Poppins"/>
              </a:rPr>
              <a:t>100% </a:t>
            </a:r>
            <a:endParaRPr lang="en-GB" sz="3200">
              <a:solidFill>
                <a:srgbClr val="2C3946"/>
              </a:solidFill>
              <a:latin typeface="Poppins" pitchFamily="2" charset="77"/>
              <a:cs typeface="Poppins" pitchFamily="2" charset="77"/>
            </a:endParaRPr>
          </a:p>
          <a:p>
            <a:pPr algn="ctr">
              <a:lnSpc>
                <a:spcPct val="120000"/>
              </a:lnSpc>
              <a:spcBef>
                <a:spcPts val="1000"/>
              </a:spcBef>
              <a:spcAft>
                <a:spcPts val="1200"/>
              </a:spcAft>
              <a:defRPr/>
            </a:pPr>
            <a:r>
              <a:rPr lang="en-GB">
                <a:solidFill>
                  <a:srgbClr val="2C3946"/>
                </a:solidFill>
                <a:latin typeface="Poppins"/>
                <a:cs typeface="Poppins"/>
              </a:rPr>
              <a:t>o</a:t>
            </a:r>
            <a:r>
              <a:rPr kumimoji="0" lang="en-GB" sz="1800" i="0" u="none" strike="noStrike" kern="1200" cap="none" spc="0" normalizeH="0" baseline="0" noProof="0">
                <a:ln>
                  <a:noFill/>
                </a:ln>
                <a:solidFill>
                  <a:srgbClr val="2C3946"/>
                </a:solidFill>
                <a:effectLst/>
                <a:uLnTx/>
                <a:uFillTx/>
                <a:latin typeface="Poppins"/>
                <a:cs typeface="Poppins"/>
              </a:rPr>
              <a:t>f top </a:t>
            </a:r>
            <a:r>
              <a:rPr kumimoji="0" lang="en-GB" sz="1800" b="1" i="0" u="none" strike="noStrike" kern="1200" cap="none" spc="0" normalizeH="0" baseline="0" noProof="0">
                <a:ln>
                  <a:noFill/>
                </a:ln>
                <a:solidFill>
                  <a:srgbClr val="2C3946"/>
                </a:solidFill>
                <a:effectLst/>
                <a:uLnTx/>
                <a:uFillTx/>
                <a:latin typeface="Poppins"/>
                <a:cs typeface="Poppins"/>
              </a:rPr>
              <a:t>ranking and accreditation </a:t>
            </a:r>
            <a:r>
              <a:rPr lang="en-GB">
                <a:solidFill>
                  <a:srgbClr val="2C3946"/>
                </a:solidFill>
                <a:latin typeface="Poppins"/>
                <a:cs typeface="Poppins"/>
              </a:rPr>
              <a:t>agencies</a:t>
            </a:r>
            <a:r>
              <a:rPr kumimoji="0" lang="en-GB" sz="1800" b="0" i="0" u="none" strike="noStrike" kern="1200" cap="none" spc="0" normalizeH="0" baseline="0" noProof="0">
                <a:ln>
                  <a:noFill/>
                </a:ln>
                <a:solidFill>
                  <a:srgbClr val="2C3946"/>
                </a:solidFill>
                <a:effectLst/>
                <a:uLnTx/>
                <a:uFillTx/>
                <a:latin typeface="Poppins"/>
                <a:cs typeface="Poppins"/>
              </a:rPr>
              <a:t> have sustainability</a:t>
            </a:r>
            <a:r>
              <a:rPr kumimoji="0" lang="en-GB" sz="1800" b="0" i="0" u="none" strike="noStrike" kern="1200" cap="none" spc="0" normalizeH="0" noProof="0">
                <a:ln>
                  <a:noFill/>
                </a:ln>
                <a:solidFill>
                  <a:srgbClr val="2C3946"/>
                </a:solidFill>
                <a:effectLst/>
                <a:uLnTx/>
                <a:uFillTx/>
                <a:latin typeface="Poppins"/>
                <a:cs typeface="Poppins"/>
              </a:rPr>
              <a:t> requirements</a:t>
            </a:r>
            <a:endParaRPr lang="en-GB" sz="1800" b="0" i="0" u="none" strike="noStrike" kern="1200" cap="none" spc="0" normalizeH="0" baseline="0" noProof="0">
              <a:ln>
                <a:noFill/>
              </a:ln>
              <a:solidFill>
                <a:srgbClr val="2C3946"/>
              </a:solidFill>
              <a:effectLst/>
              <a:uLnTx/>
              <a:uFillTx/>
              <a:latin typeface="Poppins"/>
              <a:cs typeface="Poppins"/>
            </a:endParaRPr>
          </a:p>
        </p:txBody>
      </p:sp>
      <p:sp>
        <p:nvSpPr>
          <p:cNvPr id="14" name="Rounded Rectangle 13">
            <a:extLst>
              <a:ext uri="{FF2B5EF4-FFF2-40B4-BE49-F238E27FC236}">
                <a16:creationId xmlns:a16="http://schemas.microsoft.com/office/drawing/2014/main" id="{3DCE605D-6835-9E4F-A5AD-AFC5786573C7}"/>
              </a:ext>
            </a:extLst>
          </p:cNvPr>
          <p:cNvSpPr/>
          <p:nvPr/>
        </p:nvSpPr>
        <p:spPr>
          <a:xfrm>
            <a:off x="8582539" y="2453269"/>
            <a:ext cx="3058903" cy="27945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20000"/>
              </a:lnSpc>
              <a:spcBef>
                <a:spcPts val="1000"/>
              </a:spcBef>
              <a:spcAft>
                <a:spcPts val="1200"/>
              </a:spcAft>
              <a:defRPr/>
            </a:pPr>
            <a:r>
              <a:rPr kumimoji="0" lang="en-US" sz="1800" b="0" i="0" u="none" strike="noStrike" kern="1200" cap="none" spc="0" normalizeH="0" baseline="0" noProof="0">
                <a:ln>
                  <a:noFill/>
                </a:ln>
                <a:solidFill>
                  <a:srgbClr val="2C3946"/>
                </a:solidFill>
                <a:effectLst/>
                <a:uLnTx/>
                <a:uFillTx/>
                <a:latin typeface="Poppins"/>
                <a:cs typeface="Poppins"/>
              </a:rPr>
              <a:t>Institutions want to embed sustainability into their pedagogy but most </a:t>
            </a:r>
            <a:r>
              <a:rPr kumimoji="0" lang="en-US" sz="1800" b="1" i="0" u="none" strike="noStrike" kern="1200" cap="none" spc="0" normalizeH="0" baseline="0" noProof="0">
                <a:ln>
                  <a:noFill/>
                </a:ln>
                <a:solidFill>
                  <a:srgbClr val="2C3946"/>
                </a:solidFill>
                <a:effectLst/>
                <a:uLnTx/>
                <a:uFillTx/>
                <a:latin typeface="Poppins"/>
                <a:cs typeface="Poppins"/>
              </a:rPr>
              <a:t>don’t know how to monitor and </a:t>
            </a:r>
            <a:r>
              <a:rPr lang="en-US" b="1">
                <a:solidFill>
                  <a:srgbClr val="2C3946"/>
                </a:solidFill>
                <a:latin typeface="Poppins"/>
                <a:cs typeface="Poppins"/>
              </a:rPr>
              <a:t>pilot</a:t>
            </a:r>
            <a:r>
              <a:rPr kumimoji="0" lang="en-US" sz="1800" b="1" i="0" u="none" strike="noStrike" kern="1200" cap="none" spc="0" normalizeH="0" baseline="0" noProof="0">
                <a:ln>
                  <a:noFill/>
                </a:ln>
                <a:solidFill>
                  <a:srgbClr val="2C3946"/>
                </a:solidFill>
                <a:effectLst/>
                <a:uLnTx/>
                <a:uFillTx/>
                <a:latin typeface="Poppins"/>
                <a:cs typeface="Poppins"/>
              </a:rPr>
              <a:t> it</a:t>
            </a:r>
          </a:p>
        </p:txBody>
      </p:sp>
      <p:pic>
        <p:nvPicPr>
          <p:cNvPr id="17" name="Picture 16" descr="A yellow rectangular object on a black background&#10;&#10;Description automatically generated">
            <a:extLst>
              <a:ext uri="{FF2B5EF4-FFF2-40B4-BE49-F238E27FC236}">
                <a16:creationId xmlns:a16="http://schemas.microsoft.com/office/drawing/2014/main" id="{C23582BA-17F2-7340-BEC2-7A513F83481A}"/>
              </a:ext>
            </a:extLst>
          </p:cNvPr>
          <p:cNvPicPr>
            <a:picLocks noChangeAspect="1"/>
          </p:cNvPicPr>
          <p:nvPr/>
        </p:nvPicPr>
        <p:blipFill>
          <a:blip r:embed="rId4"/>
          <a:stretch>
            <a:fillRect/>
          </a:stretch>
        </p:blipFill>
        <p:spPr>
          <a:xfrm>
            <a:off x="5572495" y="272675"/>
            <a:ext cx="1117600" cy="635000"/>
          </a:xfrm>
          <a:prstGeom prst="rect">
            <a:avLst/>
          </a:prstGeom>
        </p:spPr>
      </p:pic>
    </p:spTree>
    <p:extLst>
      <p:ext uri="{BB962C8B-B14F-4D97-AF65-F5344CB8AC3E}">
        <p14:creationId xmlns:p14="http://schemas.microsoft.com/office/powerpoint/2010/main" val="184991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300"/>
                                        <p:tgtEl>
                                          <p:spTgt spid="17"/>
                                        </p:tgtEl>
                                      </p:cBhvr>
                                    </p:animEffect>
                                    <p:anim calcmode="lin" valueType="num">
                                      <p:cBhvr>
                                        <p:cTn id="8" dur="300" fill="hold"/>
                                        <p:tgtEl>
                                          <p:spTgt spid="17"/>
                                        </p:tgtEl>
                                        <p:attrNameLst>
                                          <p:attrName>ppt_x</p:attrName>
                                        </p:attrNameLst>
                                      </p:cBhvr>
                                      <p:tavLst>
                                        <p:tav tm="0">
                                          <p:val>
                                            <p:strVal val="#ppt_x"/>
                                          </p:val>
                                        </p:tav>
                                        <p:tav tm="100000">
                                          <p:val>
                                            <p:strVal val="#ppt_x"/>
                                          </p:val>
                                        </p:tav>
                                      </p:tavLst>
                                    </p:anim>
                                    <p:anim calcmode="lin" valueType="num">
                                      <p:cBhvr>
                                        <p:cTn id="9" dur="3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4EF"/>
        </a:solidFill>
        <a:effectLst/>
      </p:bgPr>
    </p:bg>
    <p:spTree>
      <p:nvGrpSpPr>
        <p:cNvPr id="1" name=""/>
        <p:cNvGrpSpPr/>
        <p:nvPr/>
      </p:nvGrpSpPr>
      <p:grpSpPr>
        <a:xfrm>
          <a:off x="0" y="0"/>
          <a:ext cx="0" cy="0"/>
          <a:chOff x="0" y="0"/>
          <a:chExt cx="0" cy="0"/>
        </a:xfrm>
      </p:grpSpPr>
      <p:sp>
        <p:nvSpPr>
          <p:cNvPr id="3" name="Google Shape;186;g15242a77301_0_36">
            <a:extLst>
              <a:ext uri="{FF2B5EF4-FFF2-40B4-BE49-F238E27FC236}">
                <a16:creationId xmlns:a16="http://schemas.microsoft.com/office/drawing/2014/main" id="{C69A3C48-6880-7066-279D-1DF70F3D38DF}"/>
              </a:ext>
            </a:extLst>
          </p:cNvPr>
          <p:cNvSpPr txBox="1"/>
          <p:nvPr/>
        </p:nvSpPr>
        <p:spPr>
          <a:xfrm>
            <a:off x="621148" y="971218"/>
            <a:ext cx="11020294" cy="63709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5000"/>
              </a:lnSpc>
              <a:spcBef>
                <a:spcPts val="0"/>
              </a:spcBef>
              <a:spcAft>
                <a:spcPts val="0"/>
              </a:spcAft>
              <a:buClr>
                <a:srgbClr val="000000"/>
              </a:buClr>
              <a:buSzPts val="3600"/>
              <a:buFontTx/>
              <a:buNone/>
              <a:tabLst/>
              <a:defRPr/>
            </a:pPr>
            <a:r>
              <a:rPr kumimoji="0" lang="en-GB" sz="3600" b="1" i="0" u="none" strike="noStrike" kern="1200" cap="none" spc="0" normalizeH="0" baseline="0" noProof="0" dirty="0">
                <a:ln>
                  <a:noFill/>
                </a:ln>
                <a:solidFill>
                  <a:srgbClr val="233646"/>
                </a:solidFill>
                <a:effectLst/>
                <a:uLnTx/>
                <a:uFillTx/>
                <a:latin typeface="Poppins"/>
                <a:ea typeface="Poppins"/>
                <a:cs typeface="Poppins"/>
                <a:sym typeface="Poppins"/>
              </a:rPr>
              <a:t>Deployment suggestion</a:t>
            </a:r>
          </a:p>
        </p:txBody>
      </p:sp>
      <p:pic>
        <p:nvPicPr>
          <p:cNvPr id="4" name="Picture 3" descr="A yellow rectangular object on a black background&#10;&#10;Description automatically generated">
            <a:extLst>
              <a:ext uri="{FF2B5EF4-FFF2-40B4-BE49-F238E27FC236}">
                <a16:creationId xmlns:a16="http://schemas.microsoft.com/office/drawing/2014/main" id="{8909A9CF-FFAC-A10B-24FA-41876807ACB4}"/>
              </a:ext>
            </a:extLst>
          </p:cNvPr>
          <p:cNvPicPr>
            <a:picLocks noChangeAspect="1"/>
          </p:cNvPicPr>
          <p:nvPr/>
        </p:nvPicPr>
        <p:blipFill>
          <a:blip r:embed="rId3"/>
          <a:stretch>
            <a:fillRect/>
          </a:stretch>
        </p:blipFill>
        <p:spPr>
          <a:xfrm>
            <a:off x="5533881" y="272675"/>
            <a:ext cx="1117600" cy="635000"/>
          </a:xfrm>
          <a:prstGeom prst="rect">
            <a:avLst/>
          </a:prstGeom>
        </p:spPr>
      </p:pic>
      <p:pic>
        <p:nvPicPr>
          <p:cNvPr id="5" name="Picture 4" descr="A black background with a line&#10;&#10;Description automatically generated">
            <a:extLst>
              <a:ext uri="{FF2B5EF4-FFF2-40B4-BE49-F238E27FC236}">
                <a16:creationId xmlns:a16="http://schemas.microsoft.com/office/drawing/2014/main" id="{2B23422B-72EE-C4DA-60B0-E7DD33EE6DF7}"/>
              </a:ext>
            </a:extLst>
          </p:cNvPr>
          <p:cNvPicPr>
            <a:picLocks noChangeAspect="1"/>
          </p:cNvPicPr>
          <p:nvPr/>
        </p:nvPicPr>
        <p:blipFill>
          <a:blip r:embed="rId4"/>
          <a:stretch>
            <a:fillRect/>
          </a:stretch>
        </p:blipFill>
        <p:spPr>
          <a:xfrm flipH="1">
            <a:off x="0" y="2112825"/>
            <a:ext cx="12192000" cy="2174487"/>
          </a:xfrm>
          <a:prstGeom prst="rect">
            <a:avLst/>
          </a:prstGeom>
        </p:spPr>
      </p:pic>
      <p:sp>
        <p:nvSpPr>
          <p:cNvPr id="6" name="Right Bracket 5">
            <a:extLst>
              <a:ext uri="{FF2B5EF4-FFF2-40B4-BE49-F238E27FC236}">
                <a16:creationId xmlns:a16="http://schemas.microsoft.com/office/drawing/2014/main" id="{67E417F8-C1AF-CE7C-7129-933193D13098}"/>
              </a:ext>
            </a:extLst>
          </p:cNvPr>
          <p:cNvSpPr/>
          <p:nvPr/>
        </p:nvSpPr>
        <p:spPr>
          <a:xfrm rot="16200000">
            <a:off x="3178242" y="-659262"/>
            <a:ext cx="243076" cy="5584770"/>
          </a:xfrm>
          <a:prstGeom prst="rightBracket">
            <a:avLst/>
          </a:prstGeom>
          <a:ln>
            <a:solidFill>
              <a:srgbClr val="2D394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Arial"/>
              <a:ea typeface="+mn-ea"/>
              <a:cs typeface="+mn-cs"/>
            </a:endParaRPr>
          </a:p>
        </p:txBody>
      </p:sp>
      <p:sp>
        <p:nvSpPr>
          <p:cNvPr id="7" name="Rounded Rectangle 6">
            <a:extLst>
              <a:ext uri="{FF2B5EF4-FFF2-40B4-BE49-F238E27FC236}">
                <a16:creationId xmlns:a16="http://schemas.microsoft.com/office/drawing/2014/main" id="{2DC61F42-46F2-21D3-9200-AFC036CE6511}"/>
              </a:ext>
            </a:extLst>
          </p:cNvPr>
          <p:cNvSpPr>
            <a:spLocks noChangeAspect="1"/>
          </p:cNvSpPr>
          <p:nvPr/>
        </p:nvSpPr>
        <p:spPr>
          <a:xfrm>
            <a:off x="3745281" y="2859207"/>
            <a:ext cx="2346883" cy="1781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83848"/>
                </a:solidFill>
                <a:effectLst/>
                <a:uLnTx/>
                <a:uFillTx/>
                <a:latin typeface="Poppins" pitchFamily="2" charset="77"/>
                <a:ea typeface="+mn-ea"/>
                <a:cs typeface="Poppins" pitchFamily="2" charset="77"/>
              </a:rPr>
              <a:t>ENTRY-ASSESSMENT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83848"/>
              </a:solidFill>
              <a:effectLst/>
              <a:uLnTx/>
              <a:uFillTx/>
              <a:latin typeface="Poppins" pitchFamily="2" charset="77"/>
              <a:ea typeface="+mn-ea"/>
              <a:cs typeface="Poppins"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srgbClr val="283848"/>
                </a:solidFill>
                <a:effectLst/>
                <a:uLnTx/>
                <a:uFillTx/>
                <a:latin typeface="Poppins" pitchFamily="2" charset="77"/>
                <a:ea typeface="+mn-ea"/>
                <a:cs typeface="Poppins" pitchFamily="2" charset="77"/>
              </a:rPr>
              <a:t>Establish a baseline of “what do my students know and what is there to learn?”</a:t>
            </a:r>
          </a:p>
        </p:txBody>
      </p:sp>
      <p:sp>
        <p:nvSpPr>
          <p:cNvPr id="8" name="Rounded Rectangle 7">
            <a:extLst>
              <a:ext uri="{FF2B5EF4-FFF2-40B4-BE49-F238E27FC236}">
                <a16:creationId xmlns:a16="http://schemas.microsoft.com/office/drawing/2014/main" id="{8F0C6819-C302-5F74-DAAA-BCECC8DB31A0}"/>
              </a:ext>
            </a:extLst>
          </p:cNvPr>
          <p:cNvSpPr>
            <a:spLocks noChangeAspect="1"/>
          </p:cNvSpPr>
          <p:nvPr/>
        </p:nvSpPr>
        <p:spPr>
          <a:xfrm>
            <a:off x="9466250" y="2859207"/>
            <a:ext cx="2346882" cy="162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83848"/>
                </a:solidFill>
                <a:effectLst/>
                <a:uLnTx/>
                <a:uFillTx/>
                <a:latin typeface="Poppins" pitchFamily="2" charset="77"/>
                <a:ea typeface="+mn-ea"/>
                <a:cs typeface="Poppins" pitchFamily="2" charset="77"/>
              </a:rPr>
              <a:t>EXIT-ASSESSMENT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83848"/>
              </a:solidFill>
              <a:effectLst/>
              <a:uLnTx/>
              <a:uFillTx/>
              <a:latin typeface="Poppins" pitchFamily="2" charset="77"/>
              <a:ea typeface="+mn-ea"/>
              <a:cs typeface="Poppins"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83848"/>
                </a:solidFill>
                <a:effectLst/>
                <a:uLnTx/>
                <a:uFillTx/>
                <a:latin typeface="Poppins" pitchFamily="2" charset="77"/>
                <a:ea typeface="+mn-ea"/>
                <a:cs typeface="Poppins" pitchFamily="2" charset="77"/>
              </a:rPr>
              <a:t>Measure </a:t>
            </a:r>
            <a:r>
              <a:rPr kumimoji="0" lang="en-GB" sz="1400" b="0" i="1" u="none" strike="noStrike" kern="1200" cap="none" spc="0" normalizeH="0" baseline="0" noProof="0" dirty="0">
                <a:ln>
                  <a:noFill/>
                </a:ln>
                <a:solidFill>
                  <a:srgbClr val="283848"/>
                </a:solidFill>
                <a:effectLst/>
                <a:uLnTx/>
                <a:uFillTx/>
                <a:latin typeface="Poppins" pitchFamily="2" charset="77"/>
                <a:ea typeface="+mn-ea"/>
                <a:cs typeface="Poppins" pitchFamily="2" charset="77"/>
              </a:rPr>
              <a:t>“what have my students learned about sustainability?”</a:t>
            </a:r>
          </a:p>
        </p:txBody>
      </p:sp>
      <p:pic>
        <p:nvPicPr>
          <p:cNvPr id="9" name="Graphic 8" descr="Line arrow: Anti-clockwise curve outline">
            <a:extLst>
              <a:ext uri="{FF2B5EF4-FFF2-40B4-BE49-F238E27FC236}">
                <a16:creationId xmlns:a16="http://schemas.microsoft.com/office/drawing/2014/main" id="{94782F23-FAF0-1078-5AAC-94D2699C91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8767410">
            <a:off x="3895843" y="4680970"/>
            <a:ext cx="540000" cy="540000"/>
          </a:xfrm>
          <a:prstGeom prst="rect">
            <a:avLst/>
          </a:prstGeom>
        </p:spPr>
      </p:pic>
      <p:pic>
        <p:nvPicPr>
          <p:cNvPr id="10" name="Graphic 9" descr="Line arrow: Anti-clockwise curve outline">
            <a:extLst>
              <a:ext uri="{FF2B5EF4-FFF2-40B4-BE49-F238E27FC236}">
                <a16:creationId xmlns:a16="http://schemas.microsoft.com/office/drawing/2014/main" id="{63527606-BEDA-602A-B5AF-E446AEF193F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8767410">
            <a:off x="9630193" y="4500377"/>
            <a:ext cx="540000" cy="540000"/>
          </a:xfrm>
          <a:prstGeom prst="rect">
            <a:avLst/>
          </a:prstGeom>
        </p:spPr>
      </p:pic>
      <p:sp>
        <p:nvSpPr>
          <p:cNvPr id="11" name="TextBox 10">
            <a:extLst>
              <a:ext uri="{FF2B5EF4-FFF2-40B4-BE49-F238E27FC236}">
                <a16:creationId xmlns:a16="http://schemas.microsoft.com/office/drawing/2014/main" id="{4EFE7417-1D09-2E1A-F8A6-D3D287C9AB93}"/>
              </a:ext>
            </a:extLst>
          </p:cNvPr>
          <p:cNvSpPr txBox="1"/>
          <p:nvPr/>
        </p:nvSpPr>
        <p:spPr>
          <a:xfrm>
            <a:off x="10071359" y="4730757"/>
            <a:ext cx="226750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83848"/>
                </a:solidFill>
                <a:effectLst/>
                <a:uLnTx/>
                <a:uFillTx/>
                <a:latin typeface="Poppins" pitchFamily="2" charset="77"/>
                <a:ea typeface="+mn-ea"/>
                <a:cs typeface="Poppins" pitchFamily="2" charset="77"/>
              </a:rPr>
              <a:t>MEASURE AND SHOW YOUR IMPACT IN ACCREDITATIONS, RANKINGS, ETC.</a:t>
            </a:r>
          </a:p>
        </p:txBody>
      </p:sp>
      <p:sp>
        <p:nvSpPr>
          <p:cNvPr id="12" name="TextBox 11">
            <a:extLst>
              <a:ext uri="{FF2B5EF4-FFF2-40B4-BE49-F238E27FC236}">
                <a16:creationId xmlns:a16="http://schemas.microsoft.com/office/drawing/2014/main" id="{87F42945-4332-8A9C-5EA2-52A7F1BB1E2A}"/>
              </a:ext>
            </a:extLst>
          </p:cNvPr>
          <p:cNvSpPr txBox="1"/>
          <p:nvPr/>
        </p:nvSpPr>
        <p:spPr>
          <a:xfrm>
            <a:off x="4371335" y="4929822"/>
            <a:ext cx="194694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83848"/>
                </a:solidFill>
                <a:effectLst/>
                <a:uLnTx/>
                <a:uFillTx/>
                <a:latin typeface="Poppins" pitchFamily="2" charset="77"/>
                <a:ea typeface="+mn-ea"/>
                <a:cs typeface="Poppins" pitchFamily="2" charset="77"/>
              </a:rPr>
              <a:t>INFORM YOUR EDUCATION FOR SUSTAINABILITY STRATEGY</a:t>
            </a:r>
          </a:p>
        </p:txBody>
      </p:sp>
      <p:pic>
        <p:nvPicPr>
          <p:cNvPr id="13" name="Picture 12" descr="A logo with a globe and text&#10;&#10;Description automatically generated">
            <a:extLst>
              <a:ext uri="{FF2B5EF4-FFF2-40B4-BE49-F238E27FC236}">
                <a16:creationId xmlns:a16="http://schemas.microsoft.com/office/drawing/2014/main" id="{C5BFD4D8-BC67-DCB0-20AC-546986804DE4}"/>
              </a:ext>
            </a:extLst>
          </p:cNvPr>
          <p:cNvPicPr>
            <a:picLocks noChangeAspect="1"/>
          </p:cNvPicPr>
          <p:nvPr/>
        </p:nvPicPr>
        <p:blipFill>
          <a:blip r:embed="rId7"/>
          <a:stretch>
            <a:fillRect/>
          </a:stretch>
        </p:blipFill>
        <p:spPr>
          <a:xfrm>
            <a:off x="4397142" y="2190087"/>
            <a:ext cx="1043159" cy="503214"/>
          </a:xfrm>
          <a:prstGeom prst="rect">
            <a:avLst/>
          </a:prstGeom>
        </p:spPr>
      </p:pic>
      <p:pic>
        <p:nvPicPr>
          <p:cNvPr id="14" name="Picture 13" descr="A logo with a globe and text&#10;&#10;Description automatically generated">
            <a:extLst>
              <a:ext uri="{FF2B5EF4-FFF2-40B4-BE49-F238E27FC236}">
                <a16:creationId xmlns:a16="http://schemas.microsoft.com/office/drawing/2014/main" id="{3D152B09-6CB8-8376-BEAE-52917EAFAA5B}"/>
              </a:ext>
            </a:extLst>
          </p:cNvPr>
          <p:cNvPicPr>
            <a:picLocks noChangeAspect="1"/>
          </p:cNvPicPr>
          <p:nvPr/>
        </p:nvPicPr>
        <p:blipFill>
          <a:blip r:embed="rId7"/>
          <a:stretch>
            <a:fillRect/>
          </a:stretch>
        </p:blipFill>
        <p:spPr>
          <a:xfrm>
            <a:off x="10118111" y="2178911"/>
            <a:ext cx="1043159" cy="503214"/>
          </a:xfrm>
          <a:prstGeom prst="rect">
            <a:avLst/>
          </a:prstGeom>
        </p:spPr>
      </p:pic>
      <p:sp>
        <p:nvSpPr>
          <p:cNvPr id="15" name="Rounded Rectangle 14">
            <a:extLst>
              <a:ext uri="{FF2B5EF4-FFF2-40B4-BE49-F238E27FC236}">
                <a16:creationId xmlns:a16="http://schemas.microsoft.com/office/drawing/2014/main" id="{804736CB-BE9C-5C3F-AF2B-07393DE74CB5}"/>
              </a:ext>
            </a:extLst>
          </p:cNvPr>
          <p:cNvSpPr>
            <a:spLocks/>
          </p:cNvSpPr>
          <p:nvPr/>
        </p:nvSpPr>
        <p:spPr>
          <a:xfrm>
            <a:off x="507394" y="2859207"/>
            <a:ext cx="2932900" cy="2705751"/>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1" u="none" strike="noStrike" kern="1200" cap="none" spc="0" normalizeH="0" baseline="0" noProof="0">
              <a:ln>
                <a:noFill/>
              </a:ln>
              <a:solidFill>
                <a:srgbClr val="283848"/>
              </a:solidFill>
              <a:effectLst/>
              <a:uLnTx/>
              <a:uFillTx/>
              <a:latin typeface="Poppins" pitchFamily="2" charset="77"/>
              <a:ea typeface="+mn-ea"/>
              <a:cs typeface="Poppins" pitchFamily="2" charset="77"/>
            </a:endParaRPr>
          </a:p>
        </p:txBody>
      </p:sp>
      <p:pic>
        <p:nvPicPr>
          <p:cNvPr id="16" name="Picture 15" descr="A logo with a globe and text&#10;&#10;Description automatically generated">
            <a:extLst>
              <a:ext uri="{FF2B5EF4-FFF2-40B4-BE49-F238E27FC236}">
                <a16:creationId xmlns:a16="http://schemas.microsoft.com/office/drawing/2014/main" id="{ED2117FA-4097-EC68-EB5C-BA5A9461F545}"/>
              </a:ext>
            </a:extLst>
          </p:cNvPr>
          <p:cNvPicPr>
            <a:picLocks noChangeAspect="1"/>
          </p:cNvPicPr>
          <p:nvPr/>
        </p:nvPicPr>
        <p:blipFill>
          <a:blip r:embed="rId8"/>
          <a:stretch>
            <a:fillRect/>
          </a:stretch>
        </p:blipFill>
        <p:spPr>
          <a:xfrm>
            <a:off x="1021070" y="3639962"/>
            <a:ext cx="1830047" cy="502619"/>
          </a:xfrm>
          <a:prstGeom prst="rect">
            <a:avLst/>
          </a:prstGeom>
        </p:spPr>
      </p:pic>
      <p:pic>
        <p:nvPicPr>
          <p:cNvPr id="17" name="Picture 16" descr="A black and grey logo&#10;&#10;Description automatically generated">
            <a:extLst>
              <a:ext uri="{FF2B5EF4-FFF2-40B4-BE49-F238E27FC236}">
                <a16:creationId xmlns:a16="http://schemas.microsoft.com/office/drawing/2014/main" id="{A814002E-4EDB-9ECF-2FC5-729DE7DB2624}"/>
              </a:ext>
            </a:extLst>
          </p:cNvPr>
          <p:cNvPicPr>
            <a:picLocks noChangeAspect="1"/>
          </p:cNvPicPr>
          <p:nvPr/>
        </p:nvPicPr>
        <p:blipFill>
          <a:blip r:embed="rId9"/>
          <a:stretch>
            <a:fillRect/>
          </a:stretch>
        </p:blipFill>
        <p:spPr>
          <a:xfrm>
            <a:off x="745196" y="4907211"/>
            <a:ext cx="2343892" cy="505239"/>
          </a:xfrm>
          <a:prstGeom prst="rect">
            <a:avLst/>
          </a:prstGeom>
        </p:spPr>
      </p:pic>
      <p:pic>
        <p:nvPicPr>
          <p:cNvPr id="18" name="Picture 17" descr="A cartoon of a phone with a smile on it&#10;&#10;Description automatically generated">
            <a:extLst>
              <a:ext uri="{FF2B5EF4-FFF2-40B4-BE49-F238E27FC236}">
                <a16:creationId xmlns:a16="http://schemas.microsoft.com/office/drawing/2014/main" id="{C70D20A6-275D-DF2F-D6B4-0324D2CAFC21}"/>
              </a:ext>
            </a:extLst>
          </p:cNvPr>
          <p:cNvPicPr>
            <a:picLocks noChangeAspect="1"/>
          </p:cNvPicPr>
          <p:nvPr/>
        </p:nvPicPr>
        <p:blipFill>
          <a:blip r:embed="rId10"/>
          <a:stretch>
            <a:fillRect/>
          </a:stretch>
        </p:blipFill>
        <p:spPr>
          <a:xfrm>
            <a:off x="1393351" y="4183336"/>
            <a:ext cx="1111802" cy="667081"/>
          </a:xfrm>
          <a:prstGeom prst="rect">
            <a:avLst/>
          </a:prstGeom>
        </p:spPr>
      </p:pic>
      <p:sp>
        <p:nvSpPr>
          <p:cNvPr id="19" name="TextBox 18">
            <a:extLst>
              <a:ext uri="{FF2B5EF4-FFF2-40B4-BE49-F238E27FC236}">
                <a16:creationId xmlns:a16="http://schemas.microsoft.com/office/drawing/2014/main" id="{4DA4B9F3-FF58-09DC-7041-458BF1AD9CBB}"/>
              </a:ext>
            </a:extLst>
          </p:cNvPr>
          <p:cNvSpPr txBox="1"/>
          <p:nvPr/>
        </p:nvSpPr>
        <p:spPr>
          <a:xfrm>
            <a:off x="1045476" y="2954599"/>
            <a:ext cx="189498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83848"/>
                </a:solidFill>
                <a:effectLst/>
                <a:uLnTx/>
                <a:uFillTx/>
                <a:latin typeface="Arial"/>
                <a:ea typeface="+mn-ea"/>
                <a:cs typeface="+mn-cs"/>
              </a:rPr>
              <a:t>RAISE AWARENESS</a:t>
            </a:r>
          </a:p>
        </p:txBody>
      </p:sp>
      <p:pic>
        <p:nvPicPr>
          <p:cNvPr id="20" name="Graphic 19" descr="Line arrow: Anti-clockwise curve outline">
            <a:extLst>
              <a:ext uri="{FF2B5EF4-FFF2-40B4-BE49-F238E27FC236}">
                <a16:creationId xmlns:a16="http://schemas.microsoft.com/office/drawing/2014/main" id="{01B04B9C-1291-DE80-3993-AD11FDD9249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8767410">
            <a:off x="786313" y="5582978"/>
            <a:ext cx="540000" cy="540000"/>
          </a:xfrm>
          <a:prstGeom prst="rect">
            <a:avLst/>
          </a:prstGeom>
        </p:spPr>
      </p:pic>
      <p:sp>
        <p:nvSpPr>
          <p:cNvPr id="21" name="TextBox 20">
            <a:extLst>
              <a:ext uri="{FF2B5EF4-FFF2-40B4-BE49-F238E27FC236}">
                <a16:creationId xmlns:a16="http://schemas.microsoft.com/office/drawing/2014/main" id="{B98575D5-3AFC-1540-1BBC-0D8FF4461339}"/>
              </a:ext>
            </a:extLst>
          </p:cNvPr>
          <p:cNvSpPr txBox="1"/>
          <p:nvPr/>
        </p:nvSpPr>
        <p:spPr>
          <a:xfrm>
            <a:off x="1261805" y="5831830"/>
            <a:ext cx="244040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283848"/>
                </a:solidFill>
                <a:effectLst/>
                <a:uLnTx/>
                <a:uFillTx/>
                <a:latin typeface="Poppins" pitchFamily="2" charset="77"/>
                <a:ea typeface="+mn-ea"/>
                <a:cs typeface="Poppins" pitchFamily="2" charset="77"/>
              </a:rPr>
              <a:t>USE OUR TOOLS TO RAISE AWARENESS AND GET STUDENTS ONBOARD. OPTIONAL IF YOU PREFER A “RAW” FIRST ASSESSMENT</a:t>
            </a:r>
          </a:p>
        </p:txBody>
      </p:sp>
      <p:sp>
        <p:nvSpPr>
          <p:cNvPr id="22" name="TextBox 21">
            <a:extLst>
              <a:ext uri="{FF2B5EF4-FFF2-40B4-BE49-F238E27FC236}">
                <a16:creationId xmlns:a16="http://schemas.microsoft.com/office/drawing/2014/main" id="{B2B2926E-6975-29EF-05EA-CD40E0629751}"/>
              </a:ext>
            </a:extLst>
          </p:cNvPr>
          <p:cNvSpPr txBox="1"/>
          <p:nvPr/>
        </p:nvSpPr>
        <p:spPr>
          <a:xfrm>
            <a:off x="2651131" y="1879567"/>
            <a:ext cx="1578326" cy="276999"/>
          </a:xfrm>
          <a:prstGeom prst="rect">
            <a:avLst/>
          </a:prstGeom>
          <a:solidFill>
            <a:srgbClr val="FAF4E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83848"/>
                </a:solidFill>
                <a:effectLst/>
                <a:uLnTx/>
                <a:uFillTx/>
                <a:latin typeface="Arial"/>
                <a:ea typeface="+mn-ea"/>
                <a:cs typeface="+mn-cs"/>
              </a:rPr>
              <a:t>1</a:t>
            </a:r>
            <a:r>
              <a:rPr kumimoji="0" lang="en-GB" sz="1200" b="0" i="0" u="none" strike="noStrike" kern="1200" cap="none" spc="0" normalizeH="0" baseline="30000" noProof="0" dirty="0">
                <a:ln>
                  <a:noFill/>
                </a:ln>
                <a:solidFill>
                  <a:srgbClr val="283848"/>
                </a:solidFill>
                <a:effectLst/>
                <a:uLnTx/>
                <a:uFillTx/>
                <a:latin typeface="Arial"/>
                <a:ea typeface="+mn-ea"/>
                <a:cs typeface="+mn-cs"/>
              </a:rPr>
              <a:t>ST</a:t>
            </a:r>
            <a:r>
              <a:rPr kumimoji="0" lang="en-GB" sz="1200" b="0" i="0" u="none" strike="noStrike" kern="1200" cap="none" spc="0" normalizeH="0" baseline="0" noProof="0" dirty="0">
                <a:ln>
                  <a:noFill/>
                </a:ln>
                <a:solidFill>
                  <a:srgbClr val="283848"/>
                </a:solidFill>
                <a:effectLst/>
                <a:uLnTx/>
                <a:uFillTx/>
                <a:latin typeface="Arial"/>
                <a:ea typeface="+mn-ea"/>
                <a:cs typeface="+mn-cs"/>
              </a:rPr>
              <a:t> SEMESTER</a:t>
            </a:r>
          </a:p>
        </p:txBody>
      </p:sp>
      <p:sp>
        <p:nvSpPr>
          <p:cNvPr id="23" name="TextBox 22">
            <a:extLst>
              <a:ext uri="{FF2B5EF4-FFF2-40B4-BE49-F238E27FC236}">
                <a16:creationId xmlns:a16="http://schemas.microsoft.com/office/drawing/2014/main" id="{154B82B3-607D-8E1F-11D3-777EB3AD516B}"/>
              </a:ext>
            </a:extLst>
          </p:cNvPr>
          <p:cNvSpPr txBox="1"/>
          <p:nvPr/>
        </p:nvSpPr>
        <p:spPr>
          <a:xfrm>
            <a:off x="9720058" y="1879567"/>
            <a:ext cx="1839263" cy="276999"/>
          </a:xfrm>
          <a:prstGeom prst="rect">
            <a:avLst/>
          </a:prstGeom>
          <a:solidFill>
            <a:srgbClr val="FAF4E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83848"/>
                </a:solidFill>
                <a:effectLst/>
                <a:uLnTx/>
                <a:uFillTx/>
                <a:latin typeface="Arial"/>
                <a:ea typeface="+mn-ea"/>
                <a:cs typeface="+mn-cs"/>
              </a:rPr>
              <a:t>AT GRADUATION</a:t>
            </a:r>
          </a:p>
        </p:txBody>
      </p:sp>
      <p:sp>
        <p:nvSpPr>
          <p:cNvPr id="24" name="Rounded Rectangle 23">
            <a:extLst>
              <a:ext uri="{FF2B5EF4-FFF2-40B4-BE49-F238E27FC236}">
                <a16:creationId xmlns:a16="http://schemas.microsoft.com/office/drawing/2014/main" id="{2E1189A8-FE34-E49E-2EE9-595B8DC9FEED}"/>
              </a:ext>
            </a:extLst>
          </p:cNvPr>
          <p:cNvSpPr>
            <a:spLocks/>
          </p:cNvSpPr>
          <p:nvPr/>
        </p:nvSpPr>
        <p:spPr>
          <a:xfrm>
            <a:off x="6637995" y="2859207"/>
            <a:ext cx="2346882" cy="3236794"/>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srgbClr val="283848"/>
                </a:solidFill>
                <a:effectLst/>
                <a:uLnTx/>
                <a:uFillTx/>
                <a:latin typeface="Poppins" pitchFamily="2" charset="77"/>
                <a:ea typeface="+mn-ea"/>
                <a:cs typeface="Poppins" pitchFamily="2" charset="77"/>
              </a:rPr>
              <a:t>SUSTAINABILITY IN THE CURRICULA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1" u="none" strike="noStrike" kern="1200" cap="none" spc="0" normalizeH="0" baseline="0" noProof="0">
              <a:ln>
                <a:noFill/>
              </a:ln>
              <a:solidFill>
                <a:srgbClr val="283848"/>
              </a:solidFill>
              <a:effectLst/>
              <a:uLnTx/>
              <a:uFillTx/>
              <a:latin typeface="Poppins" pitchFamily="2" charset="77"/>
              <a:ea typeface="+mn-ea"/>
              <a:cs typeface="Poppins"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srgbClr val="283848"/>
                </a:solidFill>
                <a:effectLst/>
                <a:uLnTx/>
                <a:uFillTx/>
                <a:latin typeface="Poppins" pitchFamily="2" charset="77"/>
                <a:ea typeface="+mn-ea"/>
                <a:cs typeface="Poppins" pitchFamily="2" charset="77"/>
              </a:rPr>
              <a:t>To support pedagogical design and curricular review:</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1" u="none" strike="noStrike" kern="1200" cap="none" spc="0" normalizeH="0" baseline="0" noProof="0">
              <a:ln>
                <a:noFill/>
              </a:ln>
              <a:solidFill>
                <a:srgbClr val="283848"/>
              </a:solidFill>
              <a:effectLst/>
              <a:uLnTx/>
              <a:uFillTx/>
              <a:latin typeface="Poppins" pitchFamily="2" charset="77"/>
              <a:ea typeface="+mn-ea"/>
              <a:cs typeface="Poppins"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srgbClr val="283848"/>
                </a:solidFill>
                <a:effectLst/>
                <a:uLnTx/>
                <a:uFillTx/>
                <a:latin typeface="Poppins" pitchFamily="2" charset="77"/>
                <a:ea typeface="+mn-ea"/>
                <a:cs typeface="Poppins" pitchFamily="2" charset="77"/>
              </a:rPr>
              <a:t>- TASK Navigational Charts as a framework for </a:t>
            </a:r>
            <a:r>
              <a:rPr kumimoji="0" lang="en-GB" sz="1400" b="0" i="1" u="none" strike="noStrike" kern="1200" cap="none" spc="0" normalizeH="0" baseline="0" noProof="0" dirty="0" err="1">
                <a:ln>
                  <a:noFill/>
                </a:ln>
                <a:solidFill>
                  <a:srgbClr val="283848"/>
                </a:solidFill>
                <a:effectLst/>
                <a:uLnTx/>
                <a:uFillTx/>
                <a:latin typeface="Poppins" pitchFamily="2" charset="77"/>
                <a:ea typeface="+mn-ea"/>
                <a:cs typeface="Poppins" pitchFamily="2" charset="77"/>
              </a:rPr>
              <a:t>EfS</a:t>
            </a:r>
            <a:endParaRPr kumimoji="0" lang="en-GB" sz="1400" b="0" i="1" u="none" strike="noStrike" kern="1200" cap="none" spc="0" normalizeH="0" baseline="0" noProof="0">
              <a:ln>
                <a:noFill/>
              </a:ln>
              <a:solidFill>
                <a:srgbClr val="283848"/>
              </a:solidFill>
              <a:effectLst/>
              <a:uLnTx/>
              <a:uFillTx/>
              <a:latin typeface="Poppins" pitchFamily="2" charset="77"/>
              <a:ea typeface="+mn-ea"/>
              <a:cs typeface="Poppins"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1" u="none" strike="noStrike" kern="1200" cap="none" spc="0" normalizeH="0" baseline="0" noProof="0">
              <a:ln>
                <a:noFill/>
              </a:ln>
              <a:solidFill>
                <a:srgbClr val="283848"/>
              </a:solidFill>
              <a:effectLst/>
              <a:uLnTx/>
              <a:uFillTx/>
              <a:latin typeface="Poppins" pitchFamily="2" charset="77"/>
              <a:ea typeface="+mn-ea"/>
              <a:cs typeface="Poppins"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srgbClr val="283848"/>
                </a:solidFill>
                <a:effectLst/>
                <a:uLnTx/>
                <a:uFillTx/>
                <a:latin typeface="Poppins" pitchFamily="2" charset="77"/>
                <a:ea typeface="+mn-ea"/>
                <a:cs typeface="Poppins" pitchFamily="2" charset="77"/>
              </a:rPr>
              <a:t>- Change Leader Workshops</a:t>
            </a:r>
          </a:p>
        </p:txBody>
      </p:sp>
      <p:cxnSp>
        <p:nvCxnSpPr>
          <p:cNvPr id="25" name="Straight Arrow Connector 24">
            <a:extLst>
              <a:ext uri="{FF2B5EF4-FFF2-40B4-BE49-F238E27FC236}">
                <a16:creationId xmlns:a16="http://schemas.microsoft.com/office/drawing/2014/main" id="{C6ED9601-54FE-9A7A-929C-40E8AE3E25A1}"/>
              </a:ext>
            </a:extLst>
          </p:cNvPr>
          <p:cNvCxnSpPr>
            <a:cxnSpLocks/>
          </p:cNvCxnSpPr>
          <p:nvPr/>
        </p:nvCxnSpPr>
        <p:spPr>
          <a:xfrm>
            <a:off x="6261100" y="2011585"/>
            <a:ext cx="3264428" cy="0"/>
          </a:xfrm>
          <a:prstGeom prst="straightConnector1">
            <a:avLst/>
          </a:prstGeom>
          <a:ln>
            <a:solidFill>
              <a:srgbClr val="2D3948"/>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CA52D72-481B-9B8D-4E3A-C42E9E3508B8}"/>
              </a:ext>
            </a:extLst>
          </p:cNvPr>
          <p:cNvSpPr txBox="1"/>
          <p:nvPr/>
        </p:nvSpPr>
        <p:spPr>
          <a:xfrm>
            <a:off x="1350106" y="3236769"/>
            <a:ext cx="1145013"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283848"/>
                </a:solidFill>
                <a:effectLst/>
                <a:uLnTx/>
                <a:uFillTx/>
                <a:latin typeface="Poppins Light" pitchFamily="2" charset="77"/>
                <a:ea typeface="+mn-ea"/>
                <a:cs typeface="Poppins Light" pitchFamily="2" charset="77"/>
              </a:rPr>
              <a:t>*OPTIONAL </a:t>
            </a:r>
            <a:endParaRPr kumimoji="0" lang="en-GB" sz="1200" b="0" i="1" u="none" strike="noStrike" kern="1200" cap="none" spc="0" normalizeH="0" baseline="0" noProof="0" dirty="0">
              <a:ln>
                <a:noFill/>
              </a:ln>
              <a:solidFill>
                <a:srgbClr val="000000"/>
              </a:solidFill>
              <a:effectLst/>
              <a:uLnTx/>
              <a:uFillTx/>
              <a:latin typeface="Poppins Light" pitchFamily="2" charset="77"/>
              <a:ea typeface="+mn-ea"/>
              <a:cs typeface="Poppins Light" pitchFamily="2" charset="77"/>
            </a:endParaRPr>
          </a:p>
        </p:txBody>
      </p:sp>
    </p:spTree>
    <p:extLst>
      <p:ext uri="{BB962C8B-B14F-4D97-AF65-F5344CB8AC3E}">
        <p14:creationId xmlns:p14="http://schemas.microsoft.com/office/powerpoint/2010/main" val="42323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p:bldP spid="12" grpId="0"/>
      <p:bldP spid="15" grpId="0" animBg="1"/>
      <p:bldP spid="21" grpId="0"/>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F4EF"/>
        </a:solidFill>
        <a:effectLst/>
      </p:bgPr>
    </p:bg>
    <p:spTree>
      <p:nvGrpSpPr>
        <p:cNvPr id="1" name=""/>
        <p:cNvGrpSpPr/>
        <p:nvPr/>
      </p:nvGrpSpPr>
      <p:grpSpPr>
        <a:xfrm>
          <a:off x="0" y="0"/>
          <a:ext cx="0" cy="0"/>
          <a:chOff x="0" y="0"/>
          <a:chExt cx="0" cy="0"/>
        </a:xfrm>
      </p:grpSpPr>
      <p:pic>
        <p:nvPicPr>
          <p:cNvPr id="21" name="Picture 20" descr="A black background with a line&#10;&#10;Description automatically generated">
            <a:extLst>
              <a:ext uri="{FF2B5EF4-FFF2-40B4-BE49-F238E27FC236}">
                <a16:creationId xmlns:a16="http://schemas.microsoft.com/office/drawing/2014/main" id="{93100EC8-98C9-5443-AEBD-4855EDE3800F}"/>
              </a:ext>
            </a:extLst>
          </p:cNvPr>
          <p:cNvPicPr>
            <a:picLocks noChangeAspect="1"/>
          </p:cNvPicPr>
          <p:nvPr/>
        </p:nvPicPr>
        <p:blipFill rotWithShape="1">
          <a:blip r:embed="rId3"/>
          <a:srcRect l="4121"/>
          <a:stretch/>
        </p:blipFill>
        <p:spPr>
          <a:xfrm rot="12993376">
            <a:off x="2578959" y="-80495"/>
            <a:ext cx="3555386" cy="2174487"/>
          </a:xfrm>
          <a:prstGeom prst="rect">
            <a:avLst/>
          </a:prstGeom>
        </p:spPr>
      </p:pic>
      <p:pic>
        <p:nvPicPr>
          <p:cNvPr id="22" name="Picture 21" descr="A yellow rectangular object on a black background&#10;&#10;Description automatically generated">
            <a:extLst>
              <a:ext uri="{FF2B5EF4-FFF2-40B4-BE49-F238E27FC236}">
                <a16:creationId xmlns:a16="http://schemas.microsoft.com/office/drawing/2014/main" id="{7C82ACF4-933F-B743-A5FA-D4A9F9957845}"/>
              </a:ext>
            </a:extLst>
          </p:cNvPr>
          <p:cNvPicPr>
            <a:picLocks noChangeAspect="1"/>
          </p:cNvPicPr>
          <p:nvPr/>
        </p:nvPicPr>
        <p:blipFill>
          <a:blip r:embed="rId4"/>
          <a:stretch>
            <a:fillRect/>
          </a:stretch>
        </p:blipFill>
        <p:spPr>
          <a:xfrm rot="3440217">
            <a:off x="4747559" y="988297"/>
            <a:ext cx="1117600" cy="635000"/>
          </a:xfrm>
          <a:prstGeom prst="rect">
            <a:avLst/>
          </a:prstGeom>
        </p:spPr>
      </p:pic>
      <p:sp>
        <p:nvSpPr>
          <p:cNvPr id="23" name="Rectangle 22">
            <a:extLst>
              <a:ext uri="{FF2B5EF4-FFF2-40B4-BE49-F238E27FC236}">
                <a16:creationId xmlns:a16="http://schemas.microsoft.com/office/drawing/2014/main" id="{EEB065DE-8C77-2C47-8009-69AA63415F42}"/>
              </a:ext>
            </a:extLst>
          </p:cNvPr>
          <p:cNvSpPr/>
          <p:nvPr/>
        </p:nvSpPr>
        <p:spPr>
          <a:xfrm>
            <a:off x="5444747" y="2185335"/>
            <a:ext cx="197224" cy="183127"/>
          </a:xfrm>
          <a:prstGeom prst="rect">
            <a:avLst/>
          </a:prstGeom>
          <a:solidFill>
            <a:srgbClr val="FAF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Google Shape;186;g15242a77301_0_36">
            <a:extLst>
              <a:ext uri="{FF2B5EF4-FFF2-40B4-BE49-F238E27FC236}">
                <a16:creationId xmlns:a16="http://schemas.microsoft.com/office/drawing/2014/main" id="{809B7B47-E040-4549-876D-CD94E5F4336B}"/>
              </a:ext>
            </a:extLst>
          </p:cNvPr>
          <p:cNvSpPr txBox="1"/>
          <p:nvPr/>
        </p:nvSpPr>
        <p:spPr>
          <a:xfrm>
            <a:off x="988054" y="1257881"/>
            <a:ext cx="5770123" cy="637097"/>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5000"/>
              </a:lnSpc>
              <a:spcBef>
                <a:spcPts val="0"/>
              </a:spcBef>
              <a:spcAft>
                <a:spcPts val="0"/>
              </a:spcAft>
              <a:buClr>
                <a:srgbClr val="000000"/>
              </a:buClr>
              <a:buSzPts val="3600"/>
              <a:buFont typeface="Arial"/>
              <a:buNone/>
              <a:tabLst/>
              <a:defRPr/>
            </a:pPr>
            <a:r>
              <a:rPr kumimoji="0" lang="en-GB" sz="3600" b="1" i="0" u="none" strike="noStrike" kern="1200" cap="none" spc="0" normalizeH="0" baseline="0" noProof="0" dirty="0">
                <a:ln>
                  <a:noFill/>
                </a:ln>
                <a:solidFill>
                  <a:srgbClr val="2C3946"/>
                </a:solidFill>
                <a:effectLst/>
                <a:uLnTx/>
                <a:uFillTx/>
                <a:latin typeface="Poppins"/>
                <a:ea typeface="Poppins"/>
                <a:cs typeface="Poppins"/>
                <a:sym typeface="Poppins"/>
              </a:rPr>
              <a:t>Awareness Test</a:t>
            </a:r>
            <a:endParaRPr kumimoji="0" sz="3600" b="1" i="0" u="none" strike="noStrike" kern="1200" cap="none" spc="0" normalizeH="0" baseline="0" noProof="0" dirty="0">
              <a:ln>
                <a:noFill/>
              </a:ln>
              <a:solidFill>
                <a:srgbClr val="2C3946"/>
              </a:solidFill>
              <a:effectLst/>
              <a:uLnTx/>
              <a:uFillTx/>
              <a:latin typeface="Poppins"/>
              <a:ea typeface="Poppins"/>
              <a:cs typeface="Poppins"/>
              <a:sym typeface="Poppins"/>
            </a:endParaRPr>
          </a:p>
        </p:txBody>
      </p:sp>
      <p:sp>
        <p:nvSpPr>
          <p:cNvPr id="3" name="TextBox 2">
            <a:extLst>
              <a:ext uri="{FF2B5EF4-FFF2-40B4-BE49-F238E27FC236}">
                <a16:creationId xmlns:a16="http://schemas.microsoft.com/office/drawing/2014/main" id="{C74F9724-F6A5-90C4-FD5B-79EC975D42D2}"/>
              </a:ext>
            </a:extLst>
          </p:cNvPr>
          <p:cNvSpPr txBox="1"/>
          <p:nvPr/>
        </p:nvSpPr>
        <p:spPr>
          <a:xfrm>
            <a:off x="988054" y="2368462"/>
            <a:ext cx="6096000" cy="2585323"/>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lang="en-GB" sz="1800" b="0" i="0" u="none" strike="noStrike" kern="1200" cap="none" spc="0" normalizeH="0" baseline="0" noProof="0">
              <a:ln>
                <a:noFill/>
              </a:ln>
              <a:solidFill>
                <a:srgbClr val="2D3948"/>
              </a:solidFill>
              <a:effectLst/>
              <a:uLnTx/>
              <a:uFillTx/>
              <a:latin typeface="Poppins"/>
              <a:ea typeface="Poppins"/>
              <a:cs typeface="Poppins"/>
              <a:sym typeface="Poppins"/>
            </a:endParaRPr>
          </a:p>
          <a:p>
            <a:pPr marL="285750" marR="0" lvl="0" indent="-285750" algn="l" defTabSz="914400" rtl="0" eaLnBrk="1" fontAlgn="auto" latinLnBrk="0" hangingPunct="1">
              <a:lnSpc>
                <a:spcPct val="100000"/>
              </a:lnSpc>
              <a:spcBef>
                <a:spcPts val="0"/>
              </a:spcBef>
              <a:spcAft>
                <a:spcPts val="0"/>
              </a:spcAft>
              <a:buClr>
                <a:srgbClr val="163A67"/>
              </a:buClr>
              <a:buSzPts val="2400"/>
              <a:buFont typeface="Arial"/>
              <a:buChar char="•"/>
              <a:tabLst/>
              <a:defRPr/>
            </a:pPr>
            <a:r>
              <a:rPr kumimoji="0" lang="en-GB" sz="1800" b="0" i="0" u="none" strike="noStrike" kern="1200" cap="none" spc="0" normalizeH="0" baseline="0" noProof="0" dirty="0">
                <a:ln>
                  <a:noFill/>
                </a:ln>
                <a:solidFill>
                  <a:srgbClr val="2D3948"/>
                </a:solidFill>
                <a:effectLst/>
                <a:uLnTx/>
                <a:uFillTx/>
                <a:latin typeface="Poppins"/>
                <a:ea typeface="Poppins"/>
                <a:cs typeface="Poppins"/>
                <a:sym typeface="Poppins"/>
              </a:rPr>
              <a:t>Individual test with 28 questions</a:t>
            </a:r>
            <a:endParaRPr lang="en-GB" sz="1800" b="0" i="0" u="none" strike="noStrike" kern="1200" cap="none" spc="0" normalizeH="0" baseline="0" noProof="0">
              <a:ln>
                <a:noFill/>
              </a:ln>
              <a:solidFill>
                <a:srgbClr val="2D3948"/>
              </a:solidFill>
              <a:effectLst/>
              <a:uLnTx/>
              <a:uFillTx/>
              <a:latin typeface="Poppins"/>
              <a:ea typeface="Poppins"/>
              <a:cs typeface="Poppins"/>
            </a:endParaRPr>
          </a:p>
          <a:p>
            <a:pPr marL="0" marR="0" lvl="0" indent="0" algn="l" defTabSz="914400" rtl="0" eaLnBrk="1" fontAlgn="auto" latinLnBrk="0" hangingPunct="1">
              <a:lnSpc>
                <a:spcPct val="100000"/>
              </a:lnSpc>
              <a:spcBef>
                <a:spcPts val="0"/>
              </a:spcBef>
              <a:spcAft>
                <a:spcPts val="0"/>
              </a:spcAft>
              <a:buClr>
                <a:srgbClr val="163A67"/>
              </a:buClr>
              <a:buSzPts val="2400"/>
              <a:buFontTx/>
              <a:buNone/>
              <a:tabLst/>
              <a:defRPr/>
            </a:pPr>
            <a:endParaRPr kumimoji="0" lang="en-GB" sz="1800" b="0" i="0" u="none" strike="noStrike" kern="1200" cap="none" spc="0" normalizeH="0" baseline="0" noProof="0">
              <a:ln>
                <a:noFill/>
              </a:ln>
              <a:solidFill>
                <a:srgbClr val="2D3948"/>
              </a:solidFill>
              <a:effectLst/>
              <a:uLnTx/>
              <a:uFillTx/>
              <a:latin typeface="Poppins"/>
              <a:ea typeface="Poppins"/>
              <a:cs typeface="Poppins"/>
            </a:endParaRPr>
          </a:p>
          <a:p>
            <a:pPr marL="285750" indent="-285750">
              <a:buClr>
                <a:srgbClr val="163A67"/>
              </a:buClr>
              <a:buSzPts val="2400"/>
              <a:buFontTx/>
              <a:buChar char="•"/>
              <a:defRPr/>
            </a:pPr>
            <a:r>
              <a:rPr kumimoji="0" lang="en-GB" sz="1800" b="0" i="0" u="none" strike="noStrike" kern="1200" cap="none" spc="0" normalizeH="0" baseline="0" noProof="0" dirty="0">
                <a:ln>
                  <a:noFill/>
                </a:ln>
                <a:solidFill>
                  <a:srgbClr val="2D3948"/>
                </a:solidFill>
                <a:effectLst/>
                <a:uLnTx/>
                <a:uFillTx/>
                <a:latin typeface="Poppins"/>
                <a:ea typeface="Poppins"/>
                <a:cs typeface="Poppins"/>
              </a:rPr>
              <a:t>Participants </a:t>
            </a:r>
            <a:r>
              <a:rPr lang="en-GB" dirty="0">
                <a:solidFill>
                  <a:srgbClr val="2D3948"/>
                </a:solidFill>
                <a:latin typeface="Poppins"/>
                <a:ea typeface="Poppins"/>
                <a:cs typeface="Poppins"/>
              </a:rPr>
              <a:t>"</a:t>
            </a:r>
            <a:r>
              <a:rPr kumimoji="0" lang="en-GB" sz="1800" b="0" i="0" u="none" strike="noStrike" kern="1200" cap="none" spc="0" normalizeH="0" baseline="0" noProof="0" dirty="0">
                <a:ln>
                  <a:noFill/>
                </a:ln>
                <a:solidFill>
                  <a:srgbClr val="2D3948"/>
                </a:solidFill>
                <a:effectLst/>
                <a:uLnTx/>
                <a:uFillTx/>
                <a:latin typeface="Poppins"/>
                <a:ea typeface="Poppins"/>
                <a:cs typeface="Poppins"/>
              </a:rPr>
              <a:t>learn as they </a:t>
            </a:r>
            <a:r>
              <a:rPr lang="en-GB" dirty="0">
                <a:solidFill>
                  <a:srgbClr val="2D3948"/>
                </a:solidFill>
                <a:latin typeface="Poppins"/>
                <a:ea typeface="Poppins"/>
                <a:cs typeface="Poppins"/>
              </a:rPr>
              <a:t>go" when answering</a:t>
            </a:r>
            <a:r>
              <a:rPr kumimoji="0" lang="en-GB" sz="1800" b="0" i="0" u="none" strike="noStrike" kern="1200" cap="none" spc="0" normalizeH="0" baseline="0" noProof="0" dirty="0">
                <a:ln>
                  <a:noFill/>
                </a:ln>
                <a:solidFill>
                  <a:srgbClr val="2D3948"/>
                </a:solidFill>
                <a:effectLst/>
                <a:uLnTx/>
                <a:uFillTx/>
                <a:latin typeface="Poppins"/>
                <a:ea typeface="Poppins"/>
                <a:cs typeface="Poppins"/>
              </a:rPr>
              <a:t> the different questions, and often leave with a broader understanding of sustainability</a:t>
            </a:r>
            <a:endParaRPr lang="en-GB" sz="1800" b="0" i="0" u="none" strike="noStrike" kern="1200" cap="none" spc="0" normalizeH="0" baseline="0" noProof="0" dirty="0">
              <a:ln>
                <a:noFill/>
              </a:ln>
              <a:solidFill>
                <a:srgbClr val="2D3948"/>
              </a:solidFill>
              <a:effectLst/>
              <a:uLnTx/>
              <a:uFillTx/>
              <a:latin typeface="Poppins"/>
              <a:ea typeface="Poppins"/>
              <a:cs typeface="Poppins"/>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lang="en-GB" sz="1800" b="0" i="0" u="none" strike="noStrike" kern="1200" cap="none" spc="0" normalizeH="0" baseline="0" noProof="0">
              <a:ln>
                <a:noFill/>
              </a:ln>
              <a:solidFill>
                <a:srgbClr val="2D3948"/>
              </a:solidFill>
              <a:effectLst/>
              <a:uLnTx/>
              <a:uFillTx/>
              <a:latin typeface="Poppins"/>
              <a:ea typeface="Poppins"/>
              <a:cs typeface="Poppins"/>
              <a:sym typeface="Poppins"/>
            </a:endParaRPr>
          </a:p>
          <a:p>
            <a:pPr marL="285750" indent="-285750">
              <a:buClr>
                <a:srgbClr val="163A67"/>
              </a:buClr>
              <a:buSzPts val="2400"/>
              <a:buFont typeface="Arial"/>
              <a:buChar char="•"/>
              <a:defRPr/>
            </a:pPr>
            <a:r>
              <a:rPr kumimoji="0" lang="en-GB" sz="1800" b="0" i="0" u="none" strike="noStrike" kern="1200" cap="none" spc="0" normalizeH="0" baseline="0" noProof="0" dirty="0">
                <a:ln>
                  <a:noFill/>
                </a:ln>
                <a:solidFill>
                  <a:srgbClr val="2D3948"/>
                </a:solidFill>
                <a:effectLst/>
                <a:uLnTx/>
                <a:uFillTx/>
                <a:latin typeface="Poppins"/>
                <a:ea typeface="Poppins"/>
                <a:cs typeface="Poppins"/>
                <a:sym typeface="Poppins"/>
              </a:rPr>
              <a:t>Optional modules linked to a specific country, SDG</a:t>
            </a:r>
            <a:r>
              <a:rPr lang="en-GB" dirty="0">
                <a:solidFill>
                  <a:srgbClr val="2D3948"/>
                </a:solidFill>
                <a:latin typeface="Poppins"/>
                <a:ea typeface="Poppins"/>
                <a:cs typeface="Poppins"/>
                <a:sym typeface="Poppins"/>
              </a:rPr>
              <a:t>, </a:t>
            </a:r>
            <a:r>
              <a:rPr kumimoji="0" lang="en-GB" sz="1800" b="0" i="0" u="none" strike="noStrike" kern="1200" cap="none" spc="0" normalizeH="0" baseline="0" noProof="0" dirty="0">
                <a:ln>
                  <a:noFill/>
                </a:ln>
                <a:solidFill>
                  <a:srgbClr val="2D3948"/>
                </a:solidFill>
                <a:effectLst/>
                <a:uLnTx/>
                <a:uFillTx/>
                <a:latin typeface="Poppins"/>
                <a:ea typeface="Poppins"/>
                <a:cs typeface="Poppins"/>
                <a:sym typeface="Poppins"/>
              </a:rPr>
              <a:t>or topic of choice, through customization. </a:t>
            </a:r>
            <a:endParaRPr kumimoji="0" lang="en-GB" sz="1400" b="0" i="0" u="none" strike="noStrike" kern="1200" cap="none" spc="0" normalizeH="0" baseline="0" noProof="0" dirty="0">
              <a:ln>
                <a:noFill/>
              </a:ln>
              <a:solidFill>
                <a:srgbClr val="2D3948"/>
              </a:solidFill>
              <a:effectLst/>
              <a:uLnTx/>
              <a:uFillTx/>
              <a:latin typeface="Poppins"/>
              <a:ea typeface="Poppins"/>
              <a:cs typeface="Poppins"/>
              <a:sym typeface="Poppins"/>
            </a:endParaRPr>
          </a:p>
        </p:txBody>
      </p:sp>
      <p:sp>
        <p:nvSpPr>
          <p:cNvPr id="9" name="Rounded Rectangle 8">
            <a:extLst>
              <a:ext uri="{FF2B5EF4-FFF2-40B4-BE49-F238E27FC236}">
                <a16:creationId xmlns:a16="http://schemas.microsoft.com/office/drawing/2014/main" id="{8A94B810-F872-0E5D-C2E4-1A1C7D3DA827}"/>
              </a:ext>
            </a:extLst>
          </p:cNvPr>
          <p:cNvSpPr>
            <a:spLocks/>
          </p:cNvSpPr>
          <p:nvPr/>
        </p:nvSpPr>
        <p:spPr>
          <a:xfrm>
            <a:off x="8051228" y="955372"/>
            <a:ext cx="3564000" cy="47469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lang="en-GB" sz="1300" b="0" i="1" u="none" strike="noStrike" kern="1200" cap="none" spc="0" normalizeH="0" baseline="0" noProof="0">
              <a:ln>
                <a:noFill/>
              </a:ln>
              <a:solidFill>
                <a:srgbClr val="2D3948"/>
              </a:solidFill>
              <a:effectLst/>
              <a:uLnTx/>
              <a:uFillTx/>
              <a:latin typeface="Poppins"/>
              <a:ea typeface="Poppins"/>
              <a:cs typeface="Poppins"/>
              <a:sym typeface="Poppins"/>
            </a:endParaRPr>
          </a:p>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lang="en-GB" sz="1300" b="0" i="1" u="none" strike="noStrike" kern="1200" cap="none" spc="0" normalizeH="0" baseline="0" noProof="0">
              <a:ln>
                <a:noFill/>
              </a:ln>
              <a:solidFill>
                <a:srgbClr val="2D3948"/>
              </a:solidFill>
              <a:effectLst/>
              <a:uLnTx/>
              <a:uFillTx/>
              <a:latin typeface="Poppins"/>
              <a:ea typeface="Poppins"/>
              <a:cs typeface="Poppins"/>
              <a:sym typeface="Poppins"/>
            </a:endParaRPr>
          </a:p>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lang="en-GB" sz="1300" b="0" i="1" u="none" strike="noStrike" kern="1200" cap="none" spc="0" normalizeH="0" baseline="0" noProof="0">
              <a:ln>
                <a:noFill/>
              </a:ln>
              <a:solidFill>
                <a:srgbClr val="2D3948"/>
              </a:solidFill>
              <a:effectLst/>
              <a:uLnTx/>
              <a:uFillTx/>
              <a:latin typeface="Poppins"/>
              <a:ea typeface="Poppins"/>
              <a:cs typeface="Poppins"/>
              <a:sym typeface="Poppins"/>
            </a:endParaRPr>
          </a:p>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GB" sz="1300" b="0" i="1" u="none" strike="noStrike" kern="1200" cap="none" spc="0" normalizeH="0" baseline="0" noProof="0" dirty="0">
                <a:ln>
                  <a:noFill/>
                </a:ln>
                <a:solidFill>
                  <a:srgbClr val="2D3948"/>
                </a:solidFill>
                <a:effectLst/>
                <a:uLnTx/>
                <a:uFillTx/>
                <a:latin typeface="Poppins"/>
                <a:ea typeface="Poppins"/>
                <a:cs typeface="Poppins"/>
                <a:sym typeface="Poppins"/>
              </a:rPr>
              <a:t>“At UDEM, we have been using </a:t>
            </a:r>
            <a:r>
              <a:rPr kumimoji="0" lang="en-GB" sz="1300" b="0" i="1" u="none" strike="noStrike" kern="1200" cap="none" spc="0" normalizeH="0" baseline="0" noProof="0" dirty="0" err="1">
                <a:ln>
                  <a:noFill/>
                </a:ln>
                <a:solidFill>
                  <a:srgbClr val="2D3948"/>
                </a:solidFill>
                <a:effectLst/>
                <a:uLnTx/>
                <a:uFillTx/>
                <a:latin typeface="Poppins"/>
                <a:ea typeface="Poppins"/>
                <a:cs typeface="Poppins"/>
                <a:sym typeface="Poppins"/>
              </a:rPr>
              <a:t>Sulitest</a:t>
            </a:r>
            <a:r>
              <a:rPr kumimoji="0" lang="en-GB" sz="1300" b="0" i="1" u="none" strike="noStrike" kern="1200" cap="none" spc="0" normalizeH="0" baseline="0" noProof="0" dirty="0">
                <a:ln>
                  <a:noFill/>
                </a:ln>
                <a:solidFill>
                  <a:srgbClr val="2D3948"/>
                </a:solidFill>
                <a:effectLst/>
                <a:uLnTx/>
                <a:uFillTx/>
                <a:latin typeface="Poppins"/>
                <a:ea typeface="Poppins"/>
                <a:cs typeface="Poppins"/>
                <a:sym typeface="Poppins"/>
              </a:rPr>
              <a:t> as part of an introductory course for all our first-year students. </a:t>
            </a:r>
            <a:endParaRPr kumimoji="0" lang="en-GB" sz="13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lang="en-GB" sz="1300" b="0" i="1" u="none" strike="noStrike" kern="1200" cap="none" spc="0" normalizeH="0" baseline="0" noProof="0">
              <a:ln>
                <a:noFill/>
              </a:ln>
              <a:solidFill>
                <a:srgbClr val="2D3948"/>
              </a:solidFill>
              <a:effectLst/>
              <a:uLnTx/>
              <a:uFillTx/>
              <a:latin typeface="Poppins"/>
              <a:ea typeface="Poppins"/>
              <a:cs typeface="Poppins"/>
              <a:sym typeface="Poppins"/>
            </a:endParaRPr>
          </a:p>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GB" sz="1300" b="0" i="1" u="none" strike="noStrike" kern="1200" cap="none" spc="0" normalizeH="0" baseline="0" noProof="0" dirty="0" err="1">
                <a:ln>
                  <a:noFill/>
                </a:ln>
                <a:solidFill>
                  <a:srgbClr val="2D3948"/>
                </a:solidFill>
                <a:effectLst/>
                <a:uLnTx/>
                <a:uFillTx/>
                <a:latin typeface="Poppins"/>
                <a:ea typeface="Poppins"/>
                <a:cs typeface="Poppins"/>
                <a:sym typeface="Poppins"/>
              </a:rPr>
              <a:t>Sulitest</a:t>
            </a:r>
            <a:r>
              <a:rPr kumimoji="0" lang="en-GB" sz="1300" b="0" i="1" u="none" strike="noStrike" kern="1200" cap="none" spc="0" normalizeH="0" baseline="0" noProof="0" dirty="0">
                <a:ln>
                  <a:noFill/>
                </a:ln>
                <a:solidFill>
                  <a:srgbClr val="2D3948"/>
                </a:solidFill>
                <a:effectLst/>
                <a:uLnTx/>
                <a:uFillTx/>
                <a:latin typeface="Poppins"/>
                <a:ea typeface="Poppins"/>
                <a:cs typeface="Poppins"/>
                <a:sym typeface="Poppins"/>
              </a:rPr>
              <a:t> has served as a conversation detonator and an eye-opener because it gives our students a broad picture of global issues, trends, and data they should know about what is happening in the world.”</a:t>
            </a:r>
          </a:p>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lang="en-GB" sz="1300" b="0" i="1" u="none" strike="noStrike" kern="1200" cap="none" spc="0" normalizeH="0" baseline="0" noProof="0">
              <a:ln>
                <a:noFill/>
              </a:ln>
              <a:solidFill>
                <a:srgbClr val="2D3948"/>
              </a:solidFill>
              <a:effectLst/>
              <a:uLnTx/>
              <a:uFillTx/>
              <a:latin typeface="Poppins"/>
              <a:ea typeface="Poppins"/>
              <a:cs typeface="Poppins"/>
              <a:sym typeface="Poppins"/>
            </a:endParaRPr>
          </a:p>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GB" sz="1300" b="0" i="1" u="none" strike="noStrike" kern="1200" cap="none" spc="0" normalizeH="0" baseline="0" noProof="0" dirty="0">
                <a:ln>
                  <a:noFill/>
                </a:ln>
                <a:solidFill>
                  <a:srgbClr val="2D3948"/>
                </a:solidFill>
                <a:effectLst/>
                <a:uLnTx/>
                <a:uFillTx/>
                <a:latin typeface="Poppins"/>
                <a:ea typeface="Poppins"/>
                <a:cs typeface="Poppins"/>
                <a:sym typeface="Poppins"/>
              </a:rPr>
              <a:t>– Alfredo Nanni, Sustainability Coordinator at Universidad de Monterrey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0" i="1" u="none" strike="noStrike" kern="1200" cap="none" spc="0" normalizeH="0" baseline="0" noProof="0">
              <a:ln>
                <a:noFill/>
              </a:ln>
              <a:solidFill>
                <a:srgbClr val="283848"/>
              </a:solidFill>
              <a:effectLst/>
              <a:uLnTx/>
              <a:uFillTx/>
              <a:latin typeface="Poppins" pitchFamily="2" charset="77"/>
              <a:ea typeface="+mn-ea"/>
              <a:cs typeface="Poppins" pitchFamily="2" charset="77"/>
            </a:endParaRPr>
          </a:p>
        </p:txBody>
      </p:sp>
      <p:pic>
        <p:nvPicPr>
          <p:cNvPr id="11" name="Picture 10" descr="A black and grey logo&#10;&#10;Description automatically generated">
            <a:extLst>
              <a:ext uri="{FF2B5EF4-FFF2-40B4-BE49-F238E27FC236}">
                <a16:creationId xmlns:a16="http://schemas.microsoft.com/office/drawing/2014/main" id="{DF507ED1-E01C-96C8-62BD-33F61885391C}"/>
              </a:ext>
            </a:extLst>
          </p:cNvPr>
          <p:cNvPicPr>
            <a:picLocks noChangeAspect="1"/>
          </p:cNvPicPr>
          <p:nvPr/>
        </p:nvPicPr>
        <p:blipFill>
          <a:blip r:embed="rId5"/>
          <a:stretch>
            <a:fillRect/>
          </a:stretch>
        </p:blipFill>
        <p:spPr>
          <a:xfrm>
            <a:off x="8661282" y="1305797"/>
            <a:ext cx="2343892" cy="505239"/>
          </a:xfrm>
          <a:prstGeom prst="rect">
            <a:avLst/>
          </a:prstGeom>
        </p:spPr>
      </p:pic>
    </p:spTree>
    <p:extLst>
      <p:ext uri="{BB962C8B-B14F-4D97-AF65-F5344CB8AC3E}">
        <p14:creationId xmlns:p14="http://schemas.microsoft.com/office/powerpoint/2010/main" val="107375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300"/>
                                        <p:tgtEl>
                                          <p:spTgt spid="22"/>
                                        </p:tgtEl>
                                      </p:cBhvr>
                                    </p:animEffect>
                                    <p:anim calcmode="lin" valueType="num">
                                      <p:cBhvr>
                                        <p:cTn id="8" dur="300" fill="hold"/>
                                        <p:tgtEl>
                                          <p:spTgt spid="22"/>
                                        </p:tgtEl>
                                        <p:attrNameLst>
                                          <p:attrName>ppt_x</p:attrName>
                                        </p:attrNameLst>
                                      </p:cBhvr>
                                      <p:tavLst>
                                        <p:tav tm="0">
                                          <p:val>
                                            <p:strVal val="#ppt_x"/>
                                          </p:val>
                                        </p:tav>
                                        <p:tav tm="100000">
                                          <p:val>
                                            <p:strVal val="#ppt_x"/>
                                          </p:val>
                                        </p:tav>
                                      </p:tavLst>
                                    </p:anim>
                                    <p:anim calcmode="lin" valueType="num">
                                      <p:cBhvr>
                                        <p:cTn id="9" dur="3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F4EF"/>
        </a:solidFill>
        <a:effectLst/>
      </p:bgPr>
    </p:bg>
    <p:spTree>
      <p:nvGrpSpPr>
        <p:cNvPr id="1" name=""/>
        <p:cNvGrpSpPr/>
        <p:nvPr/>
      </p:nvGrpSpPr>
      <p:grpSpPr>
        <a:xfrm>
          <a:off x="0" y="0"/>
          <a:ext cx="0" cy="0"/>
          <a:chOff x="0" y="0"/>
          <a:chExt cx="0" cy="0"/>
        </a:xfrm>
      </p:grpSpPr>
      <p:pic>
        <p:nvPicPr>
          <p:cNvPr id="21" name="Picture 20" descr="A black background with a line&#10;&#10;Description automatically generated">
            <a:extLst>
              <a:ext uri="{FF2B5EF4-FFF2-40B4-BE49-F238E27FC236}">
                <a16:creationId xmlns:a16="http://schemas.microsoft.com/office/drawing/2014/main" id="{93100EC8-98C9-5443-AEBD-4855EDE3800F}"/>
              </a:ext>
            </a:extLst>
          </p:cNvPr>
          <p:cNvPicPr>
            <a:picLocks noChangeAspect="1"/>
          </p:cNvPicPr>
          <p:nvPr/>
        </p:nvPicPr>
        <p:blipFill rotWithShape="1">
          <a:blip r:embed="rId3"/>
          <a:srcRect l="4121"/>
          <a:stretch/>
        </p:blipFill>
        <p:spPr>
          <a:xfrm rot="12993376">
            <a:off x="388238" y="-131873"/>
            <a:ext cx="3555386" cy="2174487"/>
          </a:xfrm>
          <a:prstGeom prst="rect">
            <a:avLst/>
          </a:prstGeom>
        </p:spPr>
      </p:pic>
      <p:pic>
        <p:nvPicPr>
          <p:cNvPr id="22" name="Picture 21" descr="A yellow rectangular object on a black background&#10;&#10;Description automatically generated">
            <a:extLst>
              <a:ext uri="{FF2B5EF4-FFF2-40B4-BE49-F238E27FC236}">
                <a16:creationId xmlns:a16="http://schemas.microsoft.com/office/drawing/2014/main" id="{7C82ACF4-933F-B743-A5FA-D4A9F9957845}"/>
              </a:ext>
            </a:extLst>
          </p:cNvPr>
          <p:cNvPicPr>
            <a:picLocks noChangeAspect="1"/>
          </p:cNvPicPr>
          <p:nvPr/>
        </p:nvPicPr>
        <p:blipFill>
          <a:blip r:embed="rId4"/>
          <a:stretch>
            <a:fillRect/>
          </a:stretch>
        </p:blipFill>
        <p:spPr>
          <a:xfrm rot="3440217">
            <a:off x="2556838" y="936919"/>
            <a:ext cx="1117600" cy="635000"/>
          </a:xfrm>
          <a:prstGeom prst="rect">
            <a:avLst/>
          </a:prstGeom>
        </p:spPr>
      </p:pic>
      <p:sp>
        <p:nvSpPr>
          <p:cNvPr id="23" name="Rectangle 22">
            <a:extLst>
              <a:ext uri="{FF2B5EF4-FFF2-40B4-BE49-F238E27FC236}">
                <a16:creationId xmlns:a16="http://schemas.microsoft.com/office/drawing/2014/main" id="{EEB065DE-8C77-2C47-8009-69AA63415F42}"/>
              </a:ext>
            </a:extLst>
          </p:cNvPr>
          <p:cNvSpPr/>
          <p:nvPr/>
        </p:nvSpPr>
        <p:spPr>
          <a:xfrm>
            <a:off x="3254026" y="2133957"/>
            <a:ext cx="197224" cy="183127"/>
          </a:xfrm>
          <a:prstGeom prst="rect">
            <a:avLst/>
          </a:prstGeom>
          <a:solidFill>
            <a:srgbClr val="FAF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Google Shape;186;g15242a77301_0_36">
            <a:extLst>
              <a:ext uri="{FF2B5EF4-FFF2-40B4-BE49-F238E27FC236}">
                <a16:creationId xmlns:a16="http://schemas.microsoft.com/office/drawing/2014/main" id="{809B7B47-E040-4549-876D-CD94E5F4336B}"/>
              </a:ext>
            </a:extLst>
          </p:cNvPr>
          <p:cNvSpPr txBox="1"/>
          <p:nvPr/>
        </p:nvSpPr>
        <p:spPr>
          <a:xfrm>
            <a:off x="988054" y="1257881"/>
            <a:ext cx="5770123" cy="637097"/>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5000"/>
              </a:lnSpc>
              <a:spcBef>
                <a:spcPts val="0"/>
              </a:spcBef>
              <a:spcAft>
                <a:spcPts val="0"/>
              </a:spcAft>
              <a:buClr>
                <a:srgbClr val="000000"/>
              </a:buClr>
              <a:buSzPts val="3600"/>
              <a:buFont typeface="Arial"/>
              <a:buNone/>
              <a:tabLst/>
              <a:defRPr/>
            </a:pPr>
            <a:r>
              <a:rPr kumimoji="0" lang="en-GB" sz="3600" b="1" i="0" u="none" strike="noStrike" kern="1200" cap="none" spc="0" normalizeH="0" baseline="0" noProof="0" dirty="0">
                <a:ln>
                  <a:noFill/>
                </a:ln>
                <a:solidFill>
                  <a:srgbClr val="2C3946"/>
                </a:solidFill>
                <a:effectLst/>
                <a:uLnTx/>
                <a:uFillTx/>
                <a:latin typeface="Poppins"/>
                <a:ea typeface="Poppins"/>
                <a:cs typeface="Poppins"/>
                <a:sym typeface="Poppins"/>
              </a:rPr>
              <a:t>Quiz</a:t>
            </a:r>
            <a:endParaRPr kumimoji="0" sz="3600" b="1" i="0" u="none" strike="noStrike" kern="1200" cap="none" spc="0" normalizeH="0" baseline="0" noProof="0" dirty="0">
              <a:ln>
                <a:noFill/>
              </a:ln>
              <a:solidFill>
                <a:srgbClr val="2C3946"/>
              </a:solidFill>
              <a:effectLst/>
              <a:uLnTx/>
              <a:uFillTx/>
              <a:latin typeface="Poppins"/>
              <a:ea typeface="Poppins"/>
              <a:cs typeface="Poppins"/>
              <a:sym typeface="Poppins"/>
            </a:endParaRPr>
          </a:p>
        </p:txBody>
      </p:sp>
      <p:sp>
        <p:nvSpPr>
          <p:cNvPr id="3" name="TextBox 2">
            <a:extLst>
              <a:ext uri="{FF2B5EF4-FFF2-40B4-BE49-F238E27FC236}">
                <a16:creationId xmlns:a16="http://schemas.microsoft.com/office/drawing/2014/main" id="{C74F9724-F6A5-90C4-FD5B-79EC975D42D2}"/>
              </a:ext>
            </a:extLst>
          </p:cNvPr>
          <p:cNvSpPr txBox="1"/>
          <p:nvPr/>
        </p:nvSpPr>
        <p:spPr>
          <a:xfrm>
            <a:off x="744214" y="2368462"/>
            <a:ext cx="6705600" cy="3139321"/>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0"/>
              </a:spcAft>
              <a:buClr>
                <a:srgbClr val="163A67"/>
              </a:buClr>
              <a:buSzPts val="2400"/>
              <a:buFont typeface="Arial"/>
              <a:buChar char="•"/>
              <a:tabLst/>
              <a:defRPr/>
            </a:pPr>
            <a:r>
              <a:rPr kumimoji="0" lang="en-GB" sz="1800" b="0" i="0" u="none" strike="noStrike" kern="1200" cap="none" spc="0" normalizeH="0" baseline="0" noProof="0" dirty="0">
                <a:ln>
                  <a:noFill/>
                </a:ln>
                <a:solidFill>
                  <a:srgbClr val="2D3948"/>
                </a:solidFill>
                <a:effectLst/>
                <a:uLnTx/>
                <a:uFillTx/>
                <a:latin typeface="Poppins"/>
                <a:ea typeface="Poppins"/>
                <a:cs typeface="Poppins"/>
                <a:sym typeface="Poppins"/>
              </a:rPr>
              <a:t>Played as an interactive game between several teams</a:t>
            </a:r>
            <a:endParaRPr kumimoji="0" lang="en-GB" sz="1800" b="0" i="0" u="none" strike="noStrike" kern="1200" cap="none" spc="0" normalizeH="0" baseline="0" noProof="0">
              <a:ln>
                <a:noFill/>
              </a:ln>
              <a:solidFill>
                <a:srgbClr val="2D3948"/>
              </a:solidFill>
              <a:effectLst/>
              <a:uLnTx/>
              <a:uFillTx/>
              <a:latin typeface="Poppins"/>
              <a:ea typeface="Poppins"/>
              <a:cs typeface="Poppins"/>
            </a:endParaRPr>
          </a:p>
          <a:p>
            <a:pPr marL="285750" marR="0" lvl="0" indent="-285750" algn="l" defTabSz="914400" rtl="0" eaLnBrk="1" fontAlgn="auto" latinLnBrk="0" hangingPunct="1">
              <a:lnSpc>
                <a:spcPct val="100000"/>
              </a:lnSpc>
              <a:spcBef>
                <a:spcPts val="0"/>
              </a:spcBef>
              <a:spcAft>
                <a:spcPts val="0"/>
              </a:spcAft>
              <a:buClr>
                <a:srgbClr val="163A67"/>
              </a:buClr>
              <a:buSzPts val="2400"/>
              <a:buFont typeface="Arial"/>
              <a:buChar char="•"/>
              <a:tabLst/>
              <a:defRPr/>
            </a:pPr>
            <a:endParaRPr kumimoji="0" lang="en-GB" sz="1800" b="0" i="0" u="none" strike="noStrike" kern="1200" cap="none" spc="0" normalizeH="0" baseline="0" noProof="0">
              <a:ln>
                <a:noFill/>
              </a:ln>
              <a:solidFill>
                <a:srgbClr val="2D3948"/>
              </a:solidFill>
              <a:effectLst/>
              <a:uLnTx/>
              <a:uFillTx/>
              <a:latin typeface="Poppins"/>
              <a:ea typeface="Poppins"/>
              <a:cs typeface="Poppins"/>
              <a:sym typeface="Poppins"/>
            </a:endParaRPr>
          </a:p>
          <a:p>
            <a:pPr marL="285750" marR="0" lvl="0" indent="-285750" algn="l" defTabSz="914400" rtl="0" eaLnBrk="1" fontAlgn="auto" latinLnBrk="0" hangingPunct="1">
              <a:lnSpc>
                <a:spcPct val="100000"/>
              </a:lnSpc>
              <a:spcBef>
                <a:spcPts val="0"/>
              </a:spcBef>
              <a:spcAft>
                <a:spcPts val="0"/>
              </a:spcAft>
              <a:buClr>
                <a:srgbClr val="163A67"/>
              </a:buClr>
              <a:buSzPts val="2400"/>
              <a:buFont typeface="Arial"/>
              <a:buChar char="•"/>
              <a:tabLst/>
              <a:defRPr/>
            </a:pPr>
            <a:r>
              <a:rPr kumimoji="0" lang="en-GB" sz="1800" b="0" i="0" u="none" strike="noStrike" kern="1200" cap="none" spc="0" normalizeH="0" baseline="0" noProof="0" dirty="0">
                <a:ln>
                  <a:noFill/>
                </a:ln>
                <a:solidFill>
                  <a:srgbClr val="2D3948"/>
                </a:solidFill>
                <a:effectLst/>
                <a:uLnTx/>
                <a:uFillTx/>
                <a:latin typeface="Poppins"/>
                <a:ea typeface="Poppins"/>
                <a:cs typeface="Poppins"/>
                <a:sym typeface="Poppins"/>
              </a:rPr>
              <a:t>6 to 10 questions </a:t>
            </a:r>
            <a:endParaRPr lang="en-GB" sz="1800" b="0" i="0" u="none" strike="noStrike" kern="1200" cap="none" spc="0" normalizeH="0" baseline="0" noProof="0">
              <a:ln>
                <a:noFill/>
              </a:ln>
              <a:solidFill>
                <a:srgbClr val="2D3948"/>
              </a:solidFill>
              <a:effectLst/>
              <a:uLnTx/>
              <a:uFillTx/>
              <a:latin typeface="Poppins"/>
              <a:ea typeface="Poppins"/>
              <a:cs typeface="Poppins"/>
            </a:endParaRPr>
          </a:p>
          <a:p>
            <a:pPr marL="0" marR="0" lvl="0" indent="0" algn="l" defTabSz="914400" rtl="0" eaLnBrk="1" fontAlgn="auto" latinLnBrk="0" hangingPunct="1">
              <a:lnSpc>
                <a:spcPct val="100000"/>
              </a:lnSpc>
              <a:spcBef>
                <a:spcPts val="0"/>
              </a:spcBef>
              <a:spcAft>
                <a:spcPts val="0"/>
              </a:spcAft>
              <a:buClrTx/>
              <a:buSzPts val="1800"/>
              <a:buFontTx/>
              <a:buNone/>
              <a:tabLst/>
              <a:defRPr/>
            </a:pPr>
            <a:endParaRPr kumimoji="0" lang="en-GB" sz="1800" b="0" i="0" u="none" strike="noStrike" kern="1200" cap="none" spc="0" normalizeH="0" baseline="0" noProof="0">
              <a:ln>
                <a:noFill/>
              </a:ln>
              <a:solidFill>
                <a:srgbClr val="2D3948"/>
              </a:solidFill>
              <a:effectLst/>
              <a:uLnTx/>
              <a:uFillTx/>
              <a:latin typeface="Poppins"/>
              <a:ea typeface="Poppins"/>
              <a:cs typeface="Poppins"/>
              <a:sym typeface="Poppins"/>
            </a:endParaRPr>
          </a:p>
          <a:p>
            <a:pPr marL="285750" marR="0" lvl="0" indent="-285750" algn="l" defTabSz="914400" rtl="0" eaLnBrk="1" fontAlgn="auto" latinLnBrk="0" hangingPunct="1">
              <a:lnSpc>
                <a:spcPct val="100000"/>
              </a:lnSpc>
              <a:spcBef>
                <a:spcPts val="0"/>
              </a:spcBef>
              <a:spcAft>
                <a:spcPts val="0"/>
              </a:spcAft>
              <a:buClr>
                <a:srgbClr val="163A67"/>
              </a:buClr>
              <a:buSzPts val="2400"/>
              <a:buFont typeface="Arial"/>
              <a:buChar char="•"/>
              <a:tabLst/>
              <a:defRPr/>
            </a:pPr>
            <a:r>
              <a:rPr kumimoji="0" lang="en-GB" sz="1800" b="0" i="0" u="none" strike="noStrike" kern="1200" cap="none" spc="0" normalizeH="0" baseline="0" noProof="0" dirty="0">
                <a:ln>
                  <a:noFill/>
                </a:ln>
                <a:solidFill>
                  <a:srgbClr val="2D3948"/>
                </a:solidFill>
                <a:effectLst/>
                <a:uLnTx/>
                <a:uFillTx/>
                <a:latin typeface="Poppins"/>
                <a:ea typeface="Poppins"/>
                <a:cs typeface="Poppins"/>
                <a:sym typeface="Poppins"/>
              </a:rPr>
              <a:t>Useful during board meetings, classes, and other events to raise awareness on sustainability</a:t>
            </a:r>
            <a:endParaRPr lang="en-GB" sz="1800" b="0" i="0" u="none" strike="noStrike" kern="1200" cap="none" spc="0" normalizeH="0" baseline="0" noProof="0">
              <a:ln>
                <a:noFill/>
              </a:ln>
              <a:solidFill>
                <a:srgbClr val="2D3948"/>
              </a:solidFill>
              <a:effectLst/>
              <a:uLnTx/>
              <a:uFillTx/>
              <a:latin typeface="Poppins"/>
              <a:ea typeface="Poppins"/>
              <a:cs typeface="Poppins"/>
            </a:endParaRPr>
          </a:p>
          <a:p>
            <a:pPr marL="285750" marR="0" lvl="0" indent="-285750" algn="l" defTabSz="914400" rtl="0" eaLnBrk="1" fontAlgn="auto" latinLnBrk="0" hangingPunct="1">
              <a:lnSpc>
                <a:spcPct val="100000"/>
              </a:lnSpc>
              <a:spcBef>
                <a:spcPts val="0"/>
              </a:spcBef>
              <a:spcAft>
                <a:spcPts val="0"/>
              </a:spcAft>
              <a:buClr>
                <a:srgbClr val="163A67"/>
              </a:buClr>
              <a:buSzPts val="2400"/>
              <a:buFont typeface="Arial"/>
              <a:buChar char="•"/>
              <a:tabLst/>
              <a:defRPr/>
            </a:pPr>
            <a:endParaRPr kumimoji="0" lang="en-GB" sz="1800" b="0" i="0" u="none" strike="noStrike" kern="1200" cap="none" spc="0" normalizeH="0" baseline="0" noProof="0">
              <a:ln>
                <a:noFill/>
              </a:ln>
              <a:solidFill>
                <a:srgbClr val="2D3948"/>
              </a:solidFill>
              <a:effectLst/>
              <a:uLnTx/>
              <a:uFillTx/>
              <a:latin typeface="Poppins"/>
              <a:ea typeface="Poppins"/>
              <a:cs typeface="Poppins"/>
              <a:sym typeface="Poppins"/>
            </a:endParaRPr>
          </a:p>
          <a:p>
            <a:pPr marL="285750" marR="0" lvl="0" indent="-285750" algn="l" defTabSz="914400" rtl="0" eaLnBrk="1" fontAlgn="auto" latinLnBrk="0" hangingPunct="1">
              <a:lnSpc>
                <a:spcPct val="100000"/>
              </a:lnSpc>
              <a:spcBef>
                <a:spcPts val="0"/>
              </a:spcBef>
              <a:spcAft>
                <a:spcPts val="0"/>
              </a:spcAft>
              <a:buClr>
                <a:srgbClr val="163A67"/>
              </a:buClr>
              <a:buSzPts val="2400"/>
              <a:buFont typeface="Arial"/>
              <a:buChar char="•"/>
              <a:tabLst/>
              <a:defRPr/>
            </a:pPr>
            <a:r>
              <a:rPr kumimoji="0" lang="en-GB" sz="1800" b="0" i="0" u="none" strike="noStrike" kern="1200" cap="none" spc="0" normalizeH="0" baseline="0" noProof="0" dirty="0">
                <a:ln>
                  <a:noFill/>
                </a:ln>
                <a:solidFill>
                  <a:srgbClr val="2D3948"/>
                </a:solidFill>
                <a:effectLst/>
                <a:uLnTx/>
                <a:uFillTx/>
                <a:latin typeface="Poppins"/>
                <a:ea typeface="Poppins"/>
                <a:cs typeface="Poppins"/>
                <a:sym typeface="Poppins"/>
              </a:rPr>
              <a:t>Similarly, participants learn as they answer to the different questions, and often leave with a broader understanding of sustainability</a:t>
            </a:r>
            <a:endParaRPr lang="en-GB" sz="1800" b="0" i="0" u="none" strike="noStrike" kern="1200" cap="none" spc="0" normalizeH="0" baseline="0" noProof="0" dirty="0">
              <a:ln>
                <a:noFill/>
              </a:ln>
              <a:solidFill>
                <a:srgbClr val="2D3948"/>
              </a:solidFill>
              <a:effectLst/>
              <a:uLnTx/>
              <a:uFillTx/>
              <a:latin typeface="Poppins"/>
              <a:ea typeface="Poppins"/>
              <a:cs typeface="Poppins"/>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lang="en-GB" sz="1800" b="0" i="0" u="none" strike="noStrike" kern="1200" cap="none" spc="0" normalizeH="0" baseline="0" noProof="0">
              <a:ln>
                <a:noFill/>
              </a:ln>
              <a:solidFill>
                <a:srgbClr val="2D3948"/>
              </a:solidFill>
              <a:effectLst/>
              <a:uLnTx/>
              <a:uFillTx/>
              <a:latin typeface="Poppins"/>
              <a:ea typeface="Poppins"/>
              <a:cs typeface="Poppins"/>
              <a:sym typeface="Poppins"/>
            </a:endParaRPr>
          </a:p>
        </p:txBody>
      </p:sp>
      <p:sp>
        <p:nvSpPr>
          <p:cNvPr id="9" name="Rounded Rectangle 8">
            <a:extLst>
              <a:ext uri="{FF2B5EF4-FFF2-40B4-BE49-F238E27FC236}">
                <a16:creationId xmlns:a16="http://schemas.microsoft.com/office/drawing/2014/main" id="{8A94B810-F872-0E5D-C2E4-1A1C7D3DA827}"/>
              </a:ext>
            </a:extLst>
          </p:cNvPr>
          <p:cNvSpPr>
            <a:spLocks/>
          </p:cNvSpPr>
          <p:nvPr/>
        </p:nvSpPr>
        <p:spPr>
          <a:xfrm>
            <a:off x="8051228" y="955372"/>
            <a:ext cx="3564000" cy="47469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lang="en-GB" sz="1400" b="0" i="1" u="none" strike="noStrike" kern="1200" cap="none" spc="0" normalizeH="0" baseline="0" noProof="0">
              <a:ln>
                <a:noFill/>
              </a:ln>
              <a:solidFill>
                <a:srgbClr val="2D3948"/>
              </a:solidFill>
              <a:effectLst/>
              <a:uLnTx/>
              <a:uFillTx/>
              <a:latin typeface="Poppins"/>
              <a:ea typeface="Poppins"/>
              <a:cs typeface="Poppins"/>
              <a:sym typeface="Poppins"/>
            </a:endParaRPr>
          </a:p>
          <a:p>
            <a:pPr marL="0" marR="0" lvl="0" indent="0" algn="ctr" defTabSz="914400" rtl="0" eaLnBrk="1" fontAlgn="auto" latinLnBrk="0" hangingPunct="1">
              <a:lnSpc>
                <a:spcPct val="100000"/>
              </a:lnSpc>
              <a:spcBef>
                <a:spcPts val="0"/>
              </a:spcBef>
              <a:spcAft>
                <a:spcPts val="0"/>
              </a:spcAft>
              <a:buClr>
                <a:srgbClr val="000000"/>
              </a:buClr>
              <a:buSzPts val="2400"/>
              <a:buFontTx/>
              <a:buNone/>
              <a:tabLst/>
              <a:defRPr/>
            </a:pPr>
            <a:endParaRPr kumimoji="0" lang="en-GB" sz="1400" b="0" i="1" u="none" strike="noStrike" kern="1200" cap="none" spc="0" normalizeH="0" baseline="0" noProof="0">
              <a:ln>
                <a:noFill/>
              </a:ln>
              <a:solidFill>
                <a:srgbClr val="2D3948"/>
              </a:solidFill>
              <a:effectLst/>
              <a:uLnTx/>
              <a:uFillTx/>
              <a:latin typeface="Poppins"/>
              <a:ea typeface="Poppins"/>
              <a:cs typeface="Poppins"/>
              <a:sym typeface="Poppins"/>
            </a:endParaRPr>
          </a:p>
          <a:p>
            <a:pPr marL="0" marR="0" lvl="0" indent="0" algn="ctr" defTabSz="914400" rtl="0" eaLnBrk="1" fontAlgn="auto" latinLnBrk="0" hangingPunct="1">
              <a:lnSpc>
                <a:spcPct val="100000"/>
              </a:lnSpc>
              <a:spcBef>
                <a:spcPts val="0"/>
              </a:spcBef>
              <a:spcAft>
                <a:spcPts val="0"/>
              </a:spcAft>
              <a:buClr>
                <a:srgbClr val="000000"/>
              </a:buClr>
              <a:buSzPts val="2400"/>
              <a:buFontTx/>
              <a:buNone/>
              <a:tabLst/>
              <a:defRPr/>
            </a:pPr>
            <a:endParaRPr kumimoji="0" lang="en-GB" sz="1400" b="0" i="1" u="none" strike="noStrike" kern="1200" cap="none" spc="0" normalizeH="0" baseline="0" noProof="0">
              <a:ln>
                <a:noFill/>
              </a:ln>
              <a:solidFill>
                <a:srgbClr val="2D3948"/>
              </a:solidFill>
              <a:effectLst/>
              <a:uLnTx/>
              <a:uFillTx/>
              <a:latin typeface="Poppins"/>
              <a:ea typeface="Poppins"/>
              <a:cs typeface="Poppins"/>
              <a:sym typeface="Poppins"/>
            </a:endParaRPr>
          </a:p>
          <a:p>
            <a:pPr marL="0" marR="0" lvl="0" indent="0" algn="ctr" defTabSz="914400" rtl="0" eaLnBrk="1" fontAlgn="auto" latinLnBrk="0" hangingPunct="1">
              <a:lnSpc>
                <a:spcPct val="100000"/>
              </a:lnSpc>
              <a:spcBef>
                <a:spcPts val="0"/>
              </a:spcBef>
              <a:spcAft>
                <a:spcPts val="0"/>
              </a:spcAft>
              <a:buClr>
                <a:srgbClr val="000000"/>
              </a:buClr>
              <a:buSzPts val="2400"/>
              <a:buFontTx/>
              <a:buNone/>
              <a:tabLst/>
              <a:defRPr/>
            </a:pPr>
            <a:endParaRPr kumimoji="0" lang="en-GB" sz="1400" b="0" i="1" u="none" strike="noStrike" kern="1200" cap="none" spc="0" normalizeH="0" baseline="0" noProof="0">
              <a:ln>
                <a:noFill/>
              </a:ln>
              <a:solidFill>
                <a:srgbClr val="2D3948"/>
              </a:solidFill>
              <a:effectLst/>
              <a:uLnTx/>
              <a:uFillTx/>
              <a:latin typeface="Poppins"/>
              <a:ea typeface="Poppins"/>
              <a:cs typeface="Poppins"/>
              <a:sym typeface="Poppins"/>
            </a:endParaRPr>
          </a:p>
          <a:p>
            <a:pPr marL="0" marR="0" lvl="0" indent="0" algn="ctr" defTabSz="914400" rtl="0" eaLnBrk="1" fontAlgn="auto" latinLnBrk="0" hangingPunct="1">
              <a:lnSpc>
                <a:spcPct val="100000"/>
              </a:lnSpc>
              <a:spcBef>
                <a:spcPts val="0"/>
              </a:spcBef>
              <a:spcAft>
                <a:spcPts val="0"/>
              </a:spcAft>
              <a:buClr>
                <a:srgbClr val="000000"/>
              </a:buClr>
              <a:buSzPts val="2400"/>
              <a:buFontTx/>
              <a:buNone/>
              <a:tabLst/>
              <a:defRPr/>
            </a:pPr>
            <a:r>
              <a:rPr kumimoji="0" lang="en-GB" sz="1400" b="0" i="1" u="none" strike="noStrike" kern="1200" cap="none" spc="0" normalizeH="0" baseline="0" noProof="0" dirty="0">
                <a:ln>
                  <a:noFill/>
                </a:ln>
                <a:solidFill>
                  <a:srgbClr val="2D3948"/>
                </a:solidFill>
                <a:effectLst/>
                <a:uLnTx/>
                <a:uFillTx/>
                <a:latin typeface="Poppins"/>
                <a:ea typeface="Poppins"/>
                <a:cs typeface="Poppins"/>
                <a:sym typeface="Poppins"/>
              </a:rPr>
              <a:t>“The </a:t>
            </a:r>
            <a:r>
              <a:rPr kumimoji="0" lang="en-GB" sz="1400" b="0" i="1" u="none" strike="noStrike" kern="1200" cap="none" spc="0" normalizeH="0" baseline="0" noProof="0" dirty="0" err="1">
                <a:ln>
                  <a:noFill/>
                </a:ln>
                <a:solidFill>
                  <a:srgbClr val="2D3948"/>
                </a:solidFill>
                <a:effectLst/>
                <a:uLnTx/>
                <a:uFillTx/>
                <a:latin typeface="Poppins"/>
                <a:ea typeface="Poppins"/>
                <a:cs typeface="Poppins"/>
                <a:sym typeface="Poppins"/>
              </a:rPr>
              <a:t>Sulitest</a:t>
            </a:r>
            <a:r>
              <a:rPr kumimoji="0" lang="en-GB" sz="1400" b="0" i="1" u="none" strike="noStrike" kern="1200" cap="none" spc="0" normalizeH="0" baseline="0" noProof="0" dirty="0">
                <a:ln>
                  <a:noFill/>
                </a:ln>
                <a:solidFill>
                  <a:srgbClr val="2D3948"/>
                </a:solidFill>
                <a:effectLst/>
                <a:uLnTx/>
                <a:uFillTx/>
                <a:latin typeface="Poppins"/>
                <a:ea typeface="Poppins"/>
                <a:cs typeface="Poppins"/>
                <a:sym typeface="Poppins"/>
              </a:rPr>
              <a:t> is an amazing tool in training students to acquire the essential knowledge of the social and economic transition. </a:t>
            </a:r>
          </a:p>
          <a:p>
            <a:pPr marL="0" marR="0" lvl="0" indent="0" algn="ctr" defTabSz="914400" rtl="0" eaLnBrk="1" fontAlgn="auto" latinLnBrk="0" hangingPunct="1">
              <a:lnSpc>
                <a:spcPct val="100000"/>
              </a:lnSpc>
              <a:spcBef>
                <a:spcPts val="0"/>
              </a:spcBef>
              <a:spcAft>
                <a:spcPts val="0"/>
              </a:spcAft>
              <a:buClr>
                <a:srgbClr val="000000"/>
              </a:buClr>
              <a:buSzPts val="2400"/>
              <a:buFontTx/>
              <a:buNone/>
              <a:tabLst/>
              <a:defRPr/>
            </a:pPr>
            <a:endParaRPr kumimoji="0" lang="en-GB" sz="1400" b="0" i="1" u="none" strike="noStrike" kern="1200" cap="none" spc="0" normalizeH="0" baseline="0" noProof="0">
              <a:ln>
                <a:noFill/>
              </a:ln>
              <a:solidFill>
                <a:srgbClr val="2D3948"/>
              </a:solidFill>
              <a:effectLst/>
              <a:uLnTx/>
              <a:uFillTx/>
              <a:latin typeface="Poppins"/>
              <a:ea typeface="Poppins"/>
              <a:cs typeface="Poppins"/>
              <a:sym typeface="Poppins"/>
            </a:endParaRPr>
          </a:p>
          <a:p>
            <a:pPr marL="0" marR="0" lvl="0" indent="0" algn="ctr" defTabSz="914400" rtl="0" eaLnBrk="1" fontAlgn="auto" latinLnBrk="0" hangingPunct="1">
              <a:lnSpc>
                <a:spcPct val="100000"/>
              </a:lnSpc>
              <a:spcBef>
                <a:spcPts val="0"/>
              </a:spcBef>
              <a:spcAft>
                <a:spcPts val="0"/>
              </a:spcAft>
              <a:buClr>
                <a:srgbClr val="000000"/>
              </a:buClr>
              <a:buSzPts val="2400"/>
              <a:buFontTx/>
              <a:buNone/>
              <a:tabLst/>
              <a:defRPr/>
            </a:pPr>
            <a:r>
              <a:rPr kumimoji="0" lang="en-GB" sz="1400" b="0" i="1" u="none" strike="noStrike" kern="1200" cap="none" spc="0" normalizeH="0" baseline="0" noProof="0" dirty="0">
                <a:ln>
                  <a:noFill/>
                </a:ln>
                <a:solidFill>
                  <a:srgbClr val="2D3948"/>
                </a:solidFill>
                <a:effectLst/>
                <a:uLnTx/>
                <a:uFillTx/>
                <a:latin typeface="Poppins"/>
                <a:ea typeface="Poppins"/>
                <a:cs typeface="Poppins"/>
                <a:sym typeface="Poppins"/>
              </a:rPr>
              <a:t>We like to use the </a:t>
            </a:r>
            <a:r>
              <a:rPr kumimoji="0" lang="en-GB" sz="1400" b="0" i="1" u="none" strike="noStrike" kern="1200" cap="none" spc="0" normalizeH="0" baseline="0" noProof="0" dirty="0" err="1">
                <a:ln>
                  <a:noFill/>
                </a:ln>
                <a:solidFill>
                  <a:srgbClr val="2D3948"/>
                </a:solidFill>
                <a:effectLst/>
                <a:uLnTx/>
                <a:uFillTx/>
                <a:latin typeface="Poppins"/>
                <a:ea typeface="Poppins"/>
                <a:cs typeface="Poppins"/>
                <a:sym typeface="Poppins"/>
              </a:rPr>
              <a:t>SuliQuiz</a:t>
            </a:r>
            <a:r>
              <a:rPr kumimoji="0" lang="en-GB" sz="1400" b="0" i="1" u="none" strike="noStrike" kern="1200" cap="none" spc="0" normalizeH="0" baseline="0" noProof="0" dirty="0">
                <a:ln>
                  <a:noFill/>
                </a:ln>
                <a:solidFill>
                  <a:srgbClr val="2D3948"/>
                </a:solidFill>
                <a:effectLst/>
                <a:uLnTx/>
                <a:uFillTx/>
                <a:latin typeface="Poppins"/>
                <a:ea typeface="Poppins"/>
                <a:cs typeface="Poppins"/>
                <a:sym typeface="Poppins"/>
              </a:rPr>
              <a:t> which is a great way to introduce the SDGs and to start discussions about it.”</a:t>
            </a:r>
          </a:p>
          <a:p>
            <a:pPr marL="0" marR="0" lvl="0" indent="0" algn="ctr" defTabSz="914400" rtl="0" eaLnBrk="1" fontAlgn="auto" latinLnBrk="0" hangingPunct="1">
              <a:lnSpc>
                <a:spcPct val="100000"/>
              </a:lnSpc>
              <a:spcBef>
                <a:spcPts val="0"/>
              </a:spcBef>
              <a:spcAft>
                <a:spcPts val="0"/>
              </a:spcAft>
              <a:buClr>
                <a:srgbClr val="000000"/>
              </a:buClr>
              <a:buSzPts val="2400"/>
              <a:buFontTx/>
              <a:buNone/>
              <a:tabLst/>
              <a:defRPr/>
            </a:pPr>
            <a:endParaRPr kumimoji="0" lang="en-GB" sz="1400" b="0" i="1" u="none" strike="noStrike" kern="1200" cap="none" spc="0" normalizeH="0" baseline="0" noProof="0">
              <a:ln>
                <a:noFill/>
              </a:ln>
              <a:solidFill>
                <a:srgbClr val="2D3948"/>
              </a:solidFill>
              <a:effectLst/>
              <a:uLnTx/>
              <a:uFillTx/>
              <a:latin typeface="Poppins"/>
              <a:ea typeface="Poppins"/>
              <a:cs typeface="Poppins"/>
              <a:sym typeface="Poppins"/>
            </a:endParaRPr>
          </a:p>
          <a:p>
            <a:pPr marL="0" marR="0" lvl="0" indent="0" algn="ctr" defTabSz="914400" rtl="0" eaLnBrk="1" fontAlgn="auto" latinLnBrk="0" hangingPunct="1">
              <a:lnSpc>
                <a:spcPct val="100000"/>
              </a:lnSpc>
              <a:spcBef>
                <a:spcPts val="0"/>
              </a:spcBef>
              <a:spcAft>
                <a:spcPts val="0"/>
              </a:spcAft>
              <a:buClr>
                <a:srgbClr val="000000"/>
              </a:buClr>
              <a:buSzPts val="2400"/>
              <a:buFontTx/>
              <a:buNone/>
              <a:tabLst/>
              <a:defRPr/>
            </a:pPr>
            <a:r>
              <a:rPr kumimoji="0" lang="en-GB" sz="1400" b="0" i="1" u="none" strike="noStrike" kern="1200" cap="none" spc="0" normalizeH="0" baseline="0" noProof="0" dirty="0">
                <a:ln>
                  <a:noFill/>
                </a:ln>
                <a:solidFill>
                  <a:srgbClr val="2D3948"/>
                </a:solidFill>
                <a:effectLst/>
                <a:uLnTx/>
                <a:uFillTx/>
                <a:latin typeface="Poppins"/>
                <a:ea typeface="Poppins"/>
                <a:cs typeface="Poppins"/>
                <a:sym typeface="Poppins"/>
              </a:rPr>
              <a:t>– Salomé Falise, (Former) Director at Impact Campus</a:t>
            </a:r>
          </a:p>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lang="en-GB" sz="1400" b="0" i="1" u="none" strike="noStrike" kern="1200" cap="none" spc="0" normalizeH="0" baseline="0" noProof="0">
              <a:ln>
                <a:noFill/>
              </a:ln>
              <a:solidFill>
                <a:srgbClr val="2D3948"/>
              </a:solidFill>
              <a:effectLst/>
              <a:uLnTx/>
              <a:uFillTx/>
              <a:latin typeface="Poppins"/>
              <a:ea typeface="Poppins"/>
              <a:cs typeface="Poppins"/>
              <a:sym typeface="Poppin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1" u="none" strike="noStrike" kern="1200" cap="none" spc="0" normalizeH="0" baseline="0" noProof="0">
              <a:ln>
                <a:noFill/>
              </a:ln>
              <a:solidFill>
                <a:srgbClr val="283848"/>
              </a:solidFill>
              <a:effectLst/>
              <a:uLnTx/>
              <a:uFillTx/>
              <a:latin typeface="Poppins" pitchFamily="2" charset="77"/>
              <a:ea typeface="+mn-ea"/>
              <a:cs typeface="Poppins" pitchFamily="2" charset="77"/>
            </a:endParaRPr>
          </a:p>
        </p:txBody>
      </p:sp>
      <p:pic>
        <p:nvPicPr>
          <p:cNvPr id="4" name="Picture 3" descr="A cartoon of a phone with a smile on it&#10;&#10;Description automatically generated">
            <a:extLst>
              <a:ext uri="{FF2B5EF4-FFF2-40B4-BE49-F238E27FC236}">
                <a16:creationId xmlns:a16="http://schemas.microsoft.com/office/drawing/2014/main" id="{A974113A-AAD4-932E-7982-BD3B1D1F8B81}"/>
              </a:ext>
            </a:extLst>
          </p:cNvPr>
          <p:cNvPicPr>
            <a:picLocks noChangeAspect="1"/>
          </p:cNvPicPr>
          <p:nvPr/>
        </p:nvPicPr>
        <p:blipFill>
          <a:blip r:embed="rId5"/>
          <a:stretch>
            <a:fillRect/>
          </a:stretch>
        </p:blipFill>
        <p:spPr>
          <a:xfrm>
            <a:off x="9277327" y="1155700"/>
            <a:ext cx="1111802" cy="667081"/>
          </a:xfrm>
          <a:prstGeom prst="rect">
            <a:avLst/>
          </a:prstGeom>
        </p:spPr>
      </p:pic>
    </p:spTree>
    <p:extLst>
      <p:ext uri="{BB962C8B-B14F-4D97-AF65-F5344CB8AC3E}">
        <p14:creationId xmlns:p14="http://schemas.microsoft.com/office/powerpoint/2010/main" val="186806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300"/>
                                        <p:tgtEl>
                                          <p:spTgt spid="22"/>
                                        </p:tgtEl>
                                      </p:cBhvr>
                                    </p:animEffect>
                                    <p:anim calcmode="lin" valueType="num">
                                      <p:cBhvr>
                                        <p:cTn id="8" dur="300" fill="hold"/>
                                        <p:tgtEl>
                                          <p:spTgt spid="22"/>
                                        </p:tgtEl>
                                        <p:attrNameLst>
                                          <p:attrName>ppt_x</p:attrName>
                                        </p:attrNameLst>
                                      </p:cBhvr>
                                      <p:tavLst>
                                        <p:tav tm="0">
                                          <p:val>
                                            <p:strVal val="#ppt_x"/>
                                          </p:val>
                                        </p:tav>
                                        <p:tav tm="100000">
                                          <p:val>
                                            <p:strVal val="#ppt_x"/>
                                          </p:val>
                                        </p:tav>
                                      </p:tavLst>
                                    </p:anim>
                                    <p:anim calcmode="lin" valueType="num">
                                      <p:cBhvr>
                                        <p:cTn id="9" dur="3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AF4EF"/>
        </a:solidFill>
        <a:effectLst/>
      </p:bgPr>
    </p:bg>
    <p:spTree>
      <p:nvGrpSpPr>
        <p:cNvPr id="1" name=""/>
        <p:cNvGrpSpPr/>
        <p:nvPr/>
      </p:nvGrpSpPr>
      <p:grpSpPr>
        <a:xfrm>
          <a:off x="0" y="0"/>
          <a:ext cx="0" cy="0"/>
          <a:chOff x="0" y="0"/>
          <a:chExt cx="0" cy="0"/>
        </a:xfrm>
      </p:grpSpPr>
      <p:pic>
        <p:nvPicPr>
          <p:cNvPr id="21" name="Picture 20" descr="A black background with a line&#10;&#10;Description automatically generated">
            <a:extLst>
              <a:ext uri="{FF2B5EF4-FFF2-40B4-BE49-F238E27FC236}">
                <a16:creationId xmlns:a16="http://schemas.microsoft.com/office/drawing/2014/main" id="{93100EC8-98C9-5443-AEBD-4855EDE3800F}"/>
              </a:ext>
            </a:extLst>
          </p:cNvPr>
          <p:cNvPicPr>
            <a:picLocks noChangeAspect="1"/>
          </p:cNvPicPr>
          <p:nvPr/>
        </p:nvPicPr>
        <p:blipFill rotWithShape="1">
          <a:blip r:embed="rId3"/>
          <a:srcRect l="4121"/>
          <a:stretch/>
        </p:blipFill>
        <p:spPr>
          <a:xfrm rot="12993376">
            <a:off x="1175637" y="-131871"/>
            <a:ext cx="3555386" cy="2174487"/>
          </a:xfrm>
          <a:prstGeom prst="rect">
            <a:avLst/>
          </a:prstGeom>
        </p:spPr>
      </p:pic>
      <p:pic>
        <p:nvPicPr>
          <p:cNvPr id="22" name="Picture 21" descr="A yellow rectangular object on a black background&#10;&#10;Description automatically generated">
            <a:extLst>
              <a:ext uri="{FF2B5EF4-FFF2-40B4-BE49-F238E27FC236}">
                <a16:creationId xmlns:a16="http://schemas.microsoft.com/office/drawing/2014/main" id="{7C82ACF4-933F-B743-A5FA-D4A9F9957845}"/>
              </a:ext>
            </a:extLst>
          </p:cNvPr>
          <p:cNvPicPr>
            <a:picLocks noChangeAspect="1"/>
          </p:cNvPicPr>
          <p:nvPr/>
        </p:nvPicPr>
        <p:blipFill>
          <a:blip r:embed="rId4"/>
          <a:stretch>
            <a:fillRect/>
          </a:stretch>
        </p:blipFill>
        <p:spPr>
          <a:xfrm rot="3440217">
            <a:off x="3344237" y="936921"/>
            <a:ext cx="1117600" cy="635000"/>
          </a:xfrm>
          <a:prstGeom prst="rect">
            <a:avLst/>
          </a:prstGeom>
        </p:spPr>
      </p:pic>
      <p:sp>
        <p:nvSpPr>
          <p:cNvPr id="23" name="Rectangle 22">
            <a:extLst>
              <a:ext uri="{FF2B5EF4-FFF2-40B4-BE49-F238E27FC236}">
                <a16:creationId xmlns:a16="http://schemas.microsoft.com/office/drawing/2014/main" id="{EEB065DE-8C77-2C47-8009-69AA63415F42}"/>
              </a:ext>
            </a:extLst>
          </p:cNvPr>
          <p:cNvSpPr/>
          <p:nvPr/>
        </p:nvSpPr>
        <p:spPr>
          <a:xfrm>
            <a:off x="3254026" y="2133957"/>
            <a:ext cx="197224" cy="183127"/>
          </a:xfrm>
          <a:prstGeom prst="rect">
            <a:avLst/>
          </a:prstGeom>
          <a:solidFill>
            <a:srgbClr val="FAF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Google Shape;186;g15242a77301_0_36">
            <a:extLst>
              <a:ext uri="{FF2B5EF4-FFF2-40B4-BE49-F238E27FC236}">
                <a16:creationId xmlns:a16="http://schemas.microsoft.com/office/drawing/2014/main" id="{809B7B47-E040-4549-876D-CD94E5F4336B}"/>
              </a:ext>
            </a:extLst>
          </p:cNvPr>
          <p:cNvSpPr txBox="1"/>
          <p:nvPr/>
        </p:nvSpPr>
        <p:spPr>
          <a:xfrm>
            <a:off x="988054" y="1257881"/>
            <a:ext cx="5770123" cy="637097"/>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5000"/>
              </a:lnSpc>
              <a:spcBef>
                <a:spcPts val="0"/>
              </a:spcBef>
              <a:spcAft>
                <a:spcPts val="0"/>
              </a:spcAft>
              <a:buClr>
                <a:srgbClr val="000000"/>
              </a:buClr>
              <a:buSzPts val="3600"/>
              <a:buFont typeface="Arial"/>
              <a:buNone/>
              <a:tabLst/>
              <a:defRPr/>
            </a:pPr>
            <a:r>
              <a:rPr kumimoji="0" lang="en-GB" sz="3600" b="1" i="0" u="none" strike="noStrike" kern="1200" cap="none" spc="0" normalizeH="0" baseline="0" noProof="0" dirty="0">
                <a:ln>
                  <a:noFill/>
                </a:ln>
                <a:solidFill>
                  <a:srgbClr val="2C3946"/>
                </a:solidFill>
                <a:effectLst/>
                <a:uLnTx/>
                <a:uFillTx/>
                <a:latin typeface="Poppins"/>
                <a:ea typeface="Poppins"/>
                <a:cs typeface="Poppins"/>
                <a:sym typeface="Poppins"/>
              </a:rPr>
              <a:t>Intro2TASK</a:t>
            </a:r>
            <a:endParaRPr kumimoji="0" sz="3600" b="1" i="0" u="none" strike="noStrike" kern="1200" cap="none" spc="0" normalizeH="0" baseline="0" noProof="0" dirty="0">
              <a:ln>
                <a:noFill/>
              </a:ln>
              <a:solidFill>
                <a:srgbClr val="2C3946"/>
              </a:solidFill>
              <a:effectLst/>
              <a:uLnTx/>
              <a:uFillTx/>
              <a:latin typeface="Poppins"/>
              <a:ea typeface="Poppins"/>
              <a:cs typeface="Poppins"/>
              <a:sym typeface="Poppins"/>
            </a:endParaRPr>
          </a:p>
        </p:txBody>
      </p:sp>
      <p:sp>
        <p:nvSpPr>
          <p:cNvPr id="3" name="TextBox 2">
            <a:extLst>
              <a:ext uri="{FF2B5EF4-FFF2-40B4-BE49-F238E27FC236}">
                <a16:creationId xmlns:a16="http://schemas.microsoft.com/office/drawing/2014/main" id="{C74F9724-F6A5-90C4-FD5B-79EC975D42D2}"/>
              </a:ext>
            </a:extLst>
          </p:cNvPr>
          <p:cNvSpPr txBox="1"/>
          <p:nvPr/>
        </p:nvSpPr>
        <p:spPr>
          <a:xfrm>
            <a:off x="988054" y="2657591"/>
            <a:ext cx="6096000" cy="2862322"/>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0"/>
              </a:spcAft>
              <a:buClr>
                <a:srgbClr val="163A67"/>
              </a:buClr>
              <a:buSzPts val="2400"/>
              <a:buFont typeface="Arial"/>
              <a:buChar char="•"/>
              <a:tabLst/>
              <a:defRPr/>
            </a:pPr>
            <a:r>
              <a:rPr kumimoji="0" lang="en-GB" sz="1800" b="0" i="0" u="none" strike="noStrike" kern="1200" cap="none" spc="0" normalizeH="0" baseline="0" noProof="0" dirty="0">
                <a:ln>
                  <a:noFill/>
                </a:ln>
                <a:solidFill>
                  <a:srgbClr val="2D3948"/>
                </a:solidFill>
                <a:effectLst/>
                <a:uLnTx/>
                <a:uFillTx/>
                <a:latin typeface="Poppins"/>
                <a:ea typeface="Poppins"/>
                <a:cs typeface="Poppins"/>
                <a:sym typeface="Poppins"/>
              </a:rPr>
              <a:t>Compilation of resources to introduce students to sustainability subjects assessed in TASK™</a:t>
            </a:r>
            <a:endParaRPr kumimoji="0" lang="en-GB" sz="1800" b="0" i="0" u="none" strike="noStrike" kern="1200" cap="none" spc="0" normalizeH="0" baseline="0" noProof="0" dirty="0">
              <a:ln>
                <a:noFill/>
              </a:ln>
              <a:solidFill>
                <a:srgbClr val="2D3948"/>
              </a:solidFill>
              <a:effectLst/>
              <a:uLnTx/>
              <a:uFillTx/>
              <a:latin typeface="Poppins"/>
              <a:ea typeface="Poppins"/>
              <a:cs typeface="Poppins"/>
            </a:endParaRPr>
          </a:p>
          <a:p>
            <a:pPr marL="285750" marR="0" lvl="0" indent="-285750" algn="l" defTabSz="914400" rtl="0" eaLnBrk="1" fontAlgn="auto" latinLnBrk="0" hangingPunct="1">
              <a:lnSpc>
                <a:spcPct val="100000"/>
              </a:lnSpc>
              <a:spcBef>
                <a:spcPts val="0"/>
              </a:spcBef>
              <a:spcAft>
                <a:spcPts val="0"/>
              </a:spcAft>
              <a:buClr>
                <a:srgbClr val="163A67"/>
              </a:buClr>
              <a:buSzPts val="2400"/>
              <a:buFont typeface="Arial"/>
              <a:buChar char="•"/>
              <a:tabLst/>
              <a:defRPr/>
            </a:pPr>
            <a:endParaRPr kumimoji="0" lang="en-GB" sz="1800" b="0" i="0" u="none" strike="noStrike" kern="1200" cap="none" spc="0" normalizeH="0" baseline="0" noProof="0">
              <a:ln>
                <a:noFill/>
              </a:ln>
              <a:solidFill>
                <a:srgbClr val="2D3948"/>
              </a:solidFill>
              <a:effectLst/>
              <a:uLnTx/>
              <a:uFillTx/>
              <a:latin typeface="Poppins"/>
              <a:ea typeface="Poppins"/>
              <a:cs typeface="Poppins"/>
              <a:sym typeface="Poppins"/>
            </a:endParaRPr>
          </a:p>
          <a:p>
            <a:pPr marL="285750" marR="0" lvl="0" indent="-285750" algn="l" defTabSz="914400" rtl="0" eaLnBrk="1" fontAlgn="auto" latinLnBrk="0" hangingPunct="1">
              <a:lnSpc>
                <a:spcPct val="100000"/>
              </a:lnSpc>
              <a:spcBef>
                <a:spcPts val="0"/>
              </a:spcBef>
              <a:spcAft>
                <a:spcPts val="0"/>
              </a:spcAft>
              <a:buClr>
                <a:srgbClr val="163A67"/>
              </a:buClr>
              <a:buSzPts val="2400"/>
              <a:buFont typeface="Arial"/>
              <a:buChar char="•"/>
              <a:tabLst/>
              <a:defRPr/>
            </a:pPr>
            <a:r>
              <a:rPr kumimoji="0" lang="en-GB" sz="1800" b="0" i="0" u="none" strike="noStrike" kern="1200" cap="none" spc="0" normalizeH="0" baseline="0" noProof="0" dirty="0">
                <a:ln>
                  <a:noFill/>
                </a:ln>
                <a:solidFill>
                  <a:srgbClr val="2D3948"/>
                </a:solidFill>
                <a:effectLst/>
                <a:uLnTx/>
                <a:uFillTx/>
                <a:latin typeface="Poppins"/>
                <a:ea typeface="Poppins"/>
                <a:cs typeface="Poppins"/>
                <a:sym typeface="Poppins"/>
              </a:rPr>
              <a:t>Can be offered as is, or professors can pick from </a:t>
            </a:r>
            <a:r>
              <a:rPr lang="en-GB" dirty="0">
                <a:solidFill>
                  <a:srgbClr val="2D3948"/>
                </a:solidFill>
                <a:latin typeface="Poppins"/>
                <a:ea typeface="Poppins"/>
                <a:cs typeface="Poppins"/>
                <a:sym typeface="Poppins"/>
              </a:rPr>
              <a:t>the</a:t>
            </a:r>
            <a:r>
              <a:rPr kumimoji="0" lang="en-GB" sz="1800" b="0" i="0" u="none" strike="noStrike" kern="1200" cap="none" spc="0" normalizeH="0" baseline="0" noProof="0" dirty="0">
                <a:ln>
                  <a:noFill/>
                </a:ln>
                <a:solidFill>
                  <a:srgbClr val="2D3948"/>
                </a:solidFill>
                <a:effectLst/>
                <a:uLnTx/>
                <a:uFillTx/>
                <a:latin typeface="Poppins"/>
                <a:ea typeface="Poppins"/>
                <a:cs typeface="Poppins"/>
                <a:sym typeface="Poppins"/>
              </a:rPr>
              <a:t> </a:t>
            </a:r>
            <a:r>
              <a:rPr lang="en-GB" dirty="0">
                <a:solidFill>
                  <a:srgbClr val="2D3948"/>
                </a:solidFill>
                <a:latin typeface="Poppins"/>
                <a:ea typeface="Poppins"/>
                <a:cs typeface="Poppins"/>
                <a:sym typeface="Poppins"/>
              </a:rPr>
              <a:t>compilation</a:t>
            </a:r>
            <a:r>
              <a:rPr kumimoji="0" lang="en-GB" sz="1800" b="0" i="0" u="none" strike="noStrike" kern="1200" cap="none" spc="0" normalizeH="0" baseline="0" noProof="0" dirty="0">
                <a:ln>
                  <a:noFill/>
                </a:ln>
                <a:solidFill>
                  <a:srgbClr val="2D3948"/>
                </a:solidFill>
                <a:effectLst/>
                <a:uLnTx/>
                <a:uFillTx/>
                <a:latin typeface="Poppins"/>
                <a:ea typeface="Poppins"/>
                <a:cs typeface="Poppins"/>
                <a:sym typeface="Poppins"/>
              </a:rPr>
              <a:t> individual resources to use in their own courses</a:t>
            </a:r>
            <a:endParaRPr lang="en-GB" sz="1800" b="0" i="0" u="none" strike="noStrike" kern="1200" cap="none" spc="0" normalizeH="0" baseline="0" noProof="0" dirty="0">
              <a:ln>
                <a:noFill/>
              </a:ln>
              <a:solidFill>
                <a:srgbClr val="2D3948"/>
              </a:solidFill>
              <a:effectLst/>
              <a:uLnTx/>
              <a:uFillTx/>
              <a:latin typeface="Poppins"/>
              <a:ea typeface="Poppins"/>
              <a:cs typeface="Poppins"/>
            </a:endParaRPr>
          </a:p>
          <a:p>
            <a:pPr marL="0" marR="0" lvl="0" indent="0" algn="l" defTabSz="914400" rtl="0" eaLnBrk="1" fontAlgn="auto" latinLnBrk="0" hangingPunct="1">
              <a:lnSpc>
                <a:spcPct val="100000"/>
              </a:lnSpc>
              <a:spcBef>
                <a:spcPts val="0"/>
              </a:spcBef>
              <a:spcAft>
                <a:spcPts val="0"/>
              </a:spcAft>
              <a:buClr>
                <a:srgbClr val="163A67"/>
              </a:buClr>
              <a:buSzPts val="2400"/>
              <a:buFontTx/>
              <a:buNone/>
              <a:tabLst/>
              <a:defRPr/>
            </a:pPr>
            <a:endParaRPr kumimoji="0" lang="en-GB" sz="1800" b="0" i="0" u="none" strike="noStrike" kern="1200" cap="none" spc="0" normalizeH="0" baseline="0" noProof="0">
              <a:ln>
                <a:noFill/>
              </a:ln>
              <a:solidFill>
                <a:srgbClr val="2D3948"/>
              </a:solidFill>
              <a:effectLst/>
              <a:uLnTx/>
              <a:uFillTx/>
              <a:latin typeface="Poppins"/>
              <a:ea typeface="Poppins"/>
              <a:cs typeface="Poppins"/>
              <a:sym typeface="Poppins"/>
            </a:endParaRPr>
          </a:p>
          <a:p>
            <a:pPr marL="285750" marR="0" lvl="0" indent="-285750" algn="l" defTabSz="914400" rtl="0" eaLnBrk="1" fontAlgn="auto" latinLnBrk="0" hangingPunct="1">
              <a:lnSpc>
                <a:spcPct val="100000"/>
              </a:lnSpc>
              <a:spcBef>
                <a:spcPts val="0"/>
              </a:spcBef>
              <a:spcAft>
                <a:spcPts val="0"/>
              </a:spcAft>
              <a:buClr>
                <a:srgbClr val="163A67"/>
              </a:buClr>
              <a:buSzPts val="2400"/>
              <a:buFont typeface="Arial"/>
              <a:buChar char="•"/>
              <a:tabLst/>
              <a:defRPr/>
            </a:pPr>
            <a:r>
              <a:rPr kumimoji="0" lang="en-GB" sz="1800" b="0" i="0" u="none" strike="noStrike" kern="1200" cap="none" spc="0" normalizeH="0" baseline="0" noProof="0" dirty="0">
                <a:ln>
                  <a:noFill/>
                </a:ln>
                <a:solidFill>
                  <a:srgbClr val="2D3948"/>
                </a:solidFill>
                <a:effectLst/>
                <a:uLnTx/>
                <a:uFillTx/>
                <a:latin typeface="Poppins"/>
                <a:ea typeface="Poppins"/>
                <a:cs typeface="Poppins"/>
                <a:sym typeface="Poppins"/>
              </a:rPr>
              <a:t>Approx. 5 hours of materials (videos)</a:t>
            </a:r>
            <a:endParaRPr lang="en-GB" sz="1800" b="0" i="0" u="none" strike="noStrike" kern="1200" cap="none" spc="0" normalizeH="0" baseline="0" noProof="0" dirty="0">
              <a:ln>
                <a:noFill/>
              </a:ln>
              <a:solidFill>
                <a:srgbClr val="2D3948"/>
              </a:solidFill>
              <a:effectLst/>
              <a:uLnTx/>
              <a:uFillTx/>
              <a:latin typeface="Poppins"/>
              <a:ea typeface="Poppins"/>
              <a:cs typeface="Poppins"/>
            </a:endParaRPr>
          </a:p>
          <a:p>
            <a:pPr marL="285750" marR="0" lvl="0" indent="-285750" algn="l" defTabSz="914400" rtl="0" eaLnBrk="1" fontAlgn="auto" latinLnBrk="0" hangingPunct="1">
              <a:lnSpc>
                <a:spcPct val="100000"/>
              </a:lnSpc>
              <a:spcBef>
                <a:spcPts val="0"/>
              </a:spcBef>
              <a:spcAft>
                <a:spcPts val="0"/>
              </a:spcAft>
              <a:buClr>
                <a:srgbClr val="163A67"/>
              </a:buClr>
              <a:buSzPts val="2400"/>
              <a:buFont typeface="Arial"/>
              <a:buChar char="•"/>
              <a:tabLst/>
              <a:defRPr/>
            </a:pPr>
            <a:endParaRPr kumimoji="0" lang="en-GB" sz="1800" b="0" i="0" u="none" strike="noStrike" kern="1200" cap="none" spc="0" normalizeH="0" baseline="0" noProof="0">
              <a:ln>
                <a:noFill/>
              </a:ln>
              <a:solidFill>
                <a:srgbClr val="2D3948"/>
              </a:solidFill>
              <a:effectLst/>
              <a:uLnTx/>
              <a:uFillTx/>
              <a:latin typeface="Poppins"/>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163A67"/>
              </a:buClr>
              <a:buSzPts val="2400"/>
              <a:buFontTx/>
              <a:buNone/>
              <a:tabLst/>
              <a:defRPr/>
            </a:pPr>
            <a:endParaRPr kumimoji="0" lang="en-GB" sz="1800" b="0" i="0" u="none" strike="noStrike" kern="1200" cap="none" spc="0" normalizeH="0" baseline="0" noProof="0">
              <a:ln>
                <a:noFill/>
              </a:ln>
              <a:solidFill>
                <a:srgbClr val="2D3948"/>
              </a:solidFill>
              <a:effectLst/>
              <a:uLnTx/>
              <a:uFillTx/>
              <a:latin typeface="Poppins"/>
              <a:ea typeface="Poppins"/>
              <a:cs typeface="Poppins"/>
              <a:sym typeface="Poppins"/>
            </a:endParaRPr>
          </a:p>
        </p:txBody>
      </p:sp>
      <p:sp>
        <p:nvSpPr>
          <p:cNvPr id="9" name="Rounded Rectangle 8">
            <a:extLst>
              <a:ext uri="{FF2B5EF4-FFF2-40B4-BE49-F238E27FC236}">
                <a16:creationId xmlns:a16="http://schemas.microsoft.com/office/drawing/2014/main" id="{8A94B810-F872-0E5D-C2E4-1A1C7D3DA827}"/>
              </a:ext>
            </a:extLst>
          </p:cNvPr>
          <p:cNvSpPr>
            <a:spLocks/>
          </p:cNvSpPr>
          <p:nvPr/>
        </p:nvSpPr>
        <p:spPr>
          <a:xfrm>
            <a:off x="8051228" y="955372"/>
            <a:ext cx="3564000" cy="47469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050" marR="0" lvl="0" indent="0" algn="ctr" defTabSz="914400" rtl="0" eaLnBrk="1" fontAlgn="auto" latinLnBrk="0" hangingPunct="1">
              <a:lnSpc>
                <a:spcPct val="100000"/>
              </a:lnSpc>
              <a:spcBef>
                <a:spcPts val="0"/>
              </a:spcBef>
              <a:spcAft>
                <a:spcPts val="0"/>
              </a:spcAft>
              <a:buClrTx/>
              <a:buSzTx/>
              <a:buFontTx/>
              <a:buNone/>
              <a:tabLst>
                <a:tab pos="1060450" algn="l"/>
                <a:tab pos="3540125" algn="l"/>
                <a:tab pos="3675063" algn="l"/>
                <a:tab pos="3848100" algn="l"/>
              </a:tabLst>
              <a:defRPr/>
            </a:pPr>
            <a:endParaRPr kumimoji="0" lang="en-GB" sz="1300" b="0" i="1" u="none" strike="noStrike" kern="1200" cap="none" spc="0" normalizeH="0" baseline="0" noProof="0" dirty="0">
              <a:ln>
                <a:noFill/>
              </a:ln>
              <a:solidFill>
                <a:srgbClr val="283848"/>
              </a:solidFill>
              <a:effectLst/>
              <a:uLnTx/>
              <a:uFillTx/>
              <a:latin typeface="Poppins" pitchFamily="2" charset="77"/>
              <a:ea typeface="+mn-ea"/>
              <a:cs typeface="Poppins" pitchFamily="2" charset="77"/>
            </a:endParaRPr>
          </a:p>
          <a:p>
            <a:pPr marL="19050" marR="0" lvl="0" indent="0" algn="ctr" defTabSz="914400" rtl="0" eaLnBrk="1" fontAlgn="auto" latinLnBrk="0" hangingPunct="1">
              <a:lnSpc>
                <a:spcPct val="100000"/>
              </a:lnSpc>
              <a:spcBef>
                <a:spcPts val="0"/>
              </a:spcBef>
              <a:spcAft>
                <a:spcPts val="0"/>
              </a:spcAft>
              <a:buClrTx/>
              <a:buSzTx/>
              <a:buFontTx/>
              <a:buNone/>
              <a:tabLst>
                <a:tab pos="1060450" algn="l"/>
                <a:tab pos="3540125" algn="l"/>
                <a:tab pos="3675063" algn="l"/>
                <a:tab pos="3848100" algn="l"/>
              </a:tabLst>
              <a:defRPr/>
            </a:pPr>
            <a:endParaRPr kumimoji="0" lang="en-GB" sz="1300" b="0" i="1" u="none" strike="noStrike" kern="1200" cap="none" spc="0" normalizeH="0" baseline="0" noProof="0" dirty="0">
              <a:ln>
                <a:noFill/>
              </a:ln>
              <a:solidFill>
                <a:srgbClr val="283848"/>
              </a:solidFill>
              <a:effectLst/>
              <a:uLnTx/>
              <a:uFillTx/>
              <a:latin typeface="Poppins" pitchFamily="2" charset="77"/>
              <a:ea typeface="+mn-ea"/>
              <a:cs typeface="Poppins" pitchFamily="2" charset="77"/>
            </a:endParaRPr>
          </a:p>
          <a:p>
            <a:pPr marL="19050" marR="0" lvl="0" indent="0" algn="ctr" defTabSz="914400" rtl="0" eaLnBrk="1" fontAlgn="auto" latinLnBrk="0" hangingPunct="1">
              <a:lnSpc>
                <a:spcPct val="100000"/>
              </a:lnSpc>
              <a:spcBef>
                <a:spcPts val="0"/>
              </a:spcBef>
              <a:spcAft>
                <a:spcPts val="0"/>
              </a:spcAft>
              <a:buClrTx/>
              <a:buSzTx/>
              <a:buFontTx/>
              <a:buNone/>
              <a:tabLst>
                <a:tab pos="1060450" algn="l"/>
                <a:tab pos="3540125" algn="l"/>
                <a:tab pos="3675063" algn="l"/>
                <a:tab pos="3848100" algn="l"/>
              </a:tabLst>
              <a:defRPr/>
            </a:pPr>
            <a:endParaRPr kumimoji="0" lang="en-GB" sz="1300" b="0" i="1" u="none" strike="noStrike" kern="1200" cap="none" spc="0" normalizeH="0" baseline="0" noProof="0" dirty="0">
              <a:ln>
                <a:noFill/>
              </a:ln>
              <a:solidFill>
                <a:srgbClr val="283848"/>
              </a:solidFill>
              <a:effectLst/>
              <a:uLnTx/>
              <a:uFillTx/>
              <a:latin typeface="Poppins" pitchFamily="2" charset="77"/>
              <a:ea typeface="+mn-ea"/>
              <a:cs typeface="Poppins" pitchFamily="2" charset="77"/>
            </a:endParaRPr>
          </a:p>
          <a:p>
            <a:pPr marL="19050" marR="0" lvl="0" indent="0" algn="ctr" defTabSz="914400" rtl="0" eaLnBrk="1" fontAlgn="auto" latinLnBrk="0" hangingPunct="1">
              <a:lnSpc>
                <a:spcPct val="100000"/>
              </a:lnSpc>
              <a:spcBef>
                <a:spcPts val="0"/>
              </a:spcBef>
              <a:spcAft>
                <a:spcPts val="0"/>
              </a:spcAft>
              <a:buClrTx/>
              <a:buSzTx/>
              <a:buFontTx/>
              <a:buNone/>
              <a:tabLst>
                <a:tab pos="1060450" algn="l"/>
                <a:tab pos="3540125" algn="l"/>
                <a:tab pos="3675063" algn="l"/>
                <a:tab pos="3848100" algn="l"/>
              </a:tabLst>
              <a:defRPr/>
            </a:pPr>
            <a:endParaRPr kumimoji="0" lang="en-GB" sz="1300" b="0" i="1" u="none" strike="noStrike" kern="1200" cap="none" spc="0" normalizeH="0" baseline="0" noProof="0" dirty="0">
              <a:ln>
                <a:noFill/>
              </a:ln>
              <a:solidFill>
                <a:srgbClr val="283848"/>
              </a:solidFill>
              <a:effectLst/>
              <a:uLnTx/>
              <a:uFillTx/>
              <a:latin typeface="Poppins" pitchFamily="2" charset="77"/>
              <a:ea typeface="+mn-ea"/>
              <a:cs typeface="Poppins" pitchFamily="2" charset="77"/>
            </a:endParaRPr>
          </a:p>
          <a:p>
            <a:pPr marL="19050" marR="0" lvl="0" indent="0" algn="ctr" defTabSz="914400" rtl="0" eaLnBrk="1" fontAlgn="auto" latinLnBrk="0" hangingPunct="1">
              <a:lnSpc>
                <a:spcPct val="100000"/>
              </a:lnSpc>
              <a:spcBef>
                <a:spcPts val="0"/>
              </a:spcBef>
              <a:spcAft>
                <a:spcPts val="0"/>
              </a:spcAft>
              <a:buClrTx/>
              <a:buSzTx/>
              <a:buFontTx/>
              <a:buNone/>
              <a:tabLst>
                <a:tab pos="1060450" algn="l"/>
                <a:tab pos="3540125" algn="l"/>
                <a:tab pos="3675063" algn="l"/>
                <a:tab pos="3848100" algn="l"/>
              </a:tabLst>
              <a:defRPr/>
            </a:pPr>
            <a:r>
              <a:rPr kumimoji="0" lang="en-GB" sz="1300" b="0" i="1" u="none" strike="noStrike" kern="1200" cap="none" spc="0" normalizeH="0" baseline="0" noProof="0" dirty="0">
                <a:ln>
                  <a:noFill/>
                </a:ln>
                <a:solidFill>
                  <a:srgbClr val="283848"/>
                </a:solidFill>
                <a:effectLst/>
                <a:uLnTx/>
                <a:uFillTx/>
                <a:latin typeface="Poppins" pitchFamily="2" charset="77"/>
                <a:ea typeface="+mn-ea"/>
                <a:cs typeface="Poppins" pitchFamily="2" charset="77"/>
              </a:rPr>
              <a:t>“</a:t>
            </a:r>
            <a:r>
              <a:rPr kumimoji="0" lang="en-GB" sz="1300" b="0" i="1" u="none" strike="noStrike" kern="1200" cap="none" spc="0" normalizeH="0" baseline="0" noProof="0" dirty="0">
                <a:ln>
                  <a:noFill/>
                </a:ln>
                <a:solidFill>
                  <a:srgbClr val="2D3948"/>
                </a:solidFill>
                <a:effectLst/>
                <a:uLnTx/>
                <a:uFillTx/>
                <a:latin typeface="Poppins" pitchFamily="2" charset="77"/>
                <a:ea typeface="+mn-ea"/>
                <a:cs typeface="+mn-cs"/>
              </a:rPr>
              <a:t>The power of higher education to change the world exists both in what it is, but also more importantly in how it affects the futures of all students. Nurturing enquiring minds has always been part of that mission – but now it is more important than ever that it also encourages an aware, sustainable mindset in every student. </a:t>
            </a:r>
            <a:r>
              <a:rPr kumimoji="0" lang="en-GB" sz="1300" b="0" i="1" u="none" strike="noStrike" kern="1200" cap="none" spc="0" normalizeH="0" baseline="0" noProof="0" dirty="0" err="1">
                <a:ln>
                  <a:noFill/>
                </a:ln>
                <a:solidFill>
                  <a:srgbClr val="2D3948"/>
                </a:solidFill>
                <a:effectLst/>
                <a:uLnTx/>
                <a:uFillTx/>
                <a:latin typeface="Poppins" pitchFamily="2" charset="77"/>
                <a:ea typeface="+mn-ea"/>
                <a:cs typeface="+mn-cs"/>
              </a:rPr>
              <a:t>Sulitest</a:t>
            </a:r>
            <a:r>
              <a:rPr kumimoji="0" lang="en-GB" sz="1300" b="0" i="1" u="none" strike="noStrike" kern="1200" cap="none" spc="0" normalizeH="0" baseline="0" noProof="0" dirty="0">
                <a:ln>
                  <a:noFill/>
                </a:ln>
                <a:solidFill>
                  <a:srgbClr val="2D3948"/>
                </a:solidFill>
                <a:effectLst/>
                <a:uLnTx/>
                <a:uFillTx/>
                <a:latin typeface="Poppins" pitchFamily="2" charset="77"/>
                <a:ea typeface="+mn-ea"/>
                <a:cs typeface="+mn-cs"/>
              </a:rPr>
              <a:t> will support this, providing a common framework against which teaching in this vital area can be assessed</a:t>
            </a:r>
            <a:r>
              <a:rPr kumimoji="0" lang="en-GB" sz="1300" b="0" i="1" u="none" strike="noStrike" kern="1200" cap="none" spc="0" normalizeH="0" baseline="0" noProof="0" dirty="0">
                <a:ln>
                  <a:noFill/>
                </a:ln>
                <a:solidFill>
                  <a:srgbClr val="283848"/>
                </a:solidFill>
                <a:effectLst/>
                <a:uLnTx/>
                <a:uFillTx/>
                <a:latin typeface="Poppins" pitchFamily="2" charset="77"/>
                <a:ea typeface="+mn-ea"/>
                <a:cs typeface="Poppins" pitchFamily="2" charset="77"/>
              </a:rPr>
              <a:t>.” </a:t>
            </a:r>
          </a:p>
          <a:p>
            <a:pPr marL="19050" marR="0" lvl="0" indent="0" algn="ctr" defTabSz="914400" rtl="0" eaLnBrk="1" fontAlgn="auto" latinLnBrk="0" hangingPunct="1">
              <a:lnSpc>
                <a:spcPct val="100000"/>
              </a:lnSpc>
              <a:spcBef>
                <a:spcPts val="0"/>
              </a:spcBef>
              <a:spcAft>
                <a:spcPts val="0"/>
              </a:spcAft>
              <a:buClrTx/>
              <a:buSzTx/>
              <a:buFontTx/>
              <a:buNone/>
              <a:tabLst>
                <a:tab pos="1060450" algn="l"/>
                <a:tab pos="3540125" algn="l"/>
                <a:tab pos="3675063" algn="l"/>
                <a:tab pos="3848100" algn="l"/>
              </a:tabLst>
              <a:defRPr/>
            </a:pPr>
            <a:endParaRPr kumimoji="0" lang="en-GB" sz="1300" b="0" i="1" u="none" strike="noStrike" kern="1200" cap="none" spc="0" normalizeH="0" baseline="0" noProof="0" dirty="0">
              <a:ln>
                <a:noFill/>
              </a:ln>
              <a:solidFill>
                <a:srgbClr val="283848"/>
              </a:solidFill>
              <a:effectLst/>
              <a:uLnTx/>
              <a:uFillTx/>
              <a:latin typeface="Poppins" pitchFamily="2" charset="77"/>
              <a:ea typeface="+mn-ea"/>
              <a:cs typeface="Poppins" pitchFamily="2" charset="77"/>
            </a:endParaRPr>
          </a:p>
          <a:p>
            <a:pPr marL="19050" marR="0" lvl="0" indent="0" algn="ctr" defTabSz="914400" rtl="0" eaLnBrk="1" fontAlgn="auto" latinLnBrk="0" hangingPunct="1">
              <a:lnSpc>
                <a:spcPct val="100000"/>
              </a:lnSpc>
              <a:spcBef>
                <a:spcPts val="0"/>
              </a:spcBef>
              <a:spcAft>
                <a:spcPts val="0"/>
              </a:spcAft>
              <a:buClrTx/>
              <a:buSzTx/>
              <a:buFontTx/>
              <a:buNone/>
              <a:tabLst>
                <a:tab pos="1060450" algn="l"/>
                <a:tab pos="3540125" algn="l"/>
                <a:tab pos="3675063" algn="l"/>
                <a:tab pos="3848100" algn="l"/>
              </a:tabLst>
              <a:defRPr/>
            </a:pPr>
            <a:r>
              <a:rPr kumimoji="0" lang="en-GB" sz="1300" b="0" i="1" u="none" strike="noStrike" kern="1200" cap="none" spc="0" normalizeH="0" baseline="0" noProof="0" dirty="0">
                <a:ln>
                  <a:noFill/>
                </a:ln>
                <a:solidFill>
                  <a:srgbClr val="283848"/>
                </a:solidFill>
                <a:effectLst/>
                <a:uLnTx/>
                <a:uFillTx/>
                <a:latin typeface="Poppins" pitchFamily="2" charset="77"/>
                <a:ea typeface="+mn-ea"/>
                <a:cs typeface="Poppins" pitchFamily="2" charset="77"/>
              </a:rPr>
              <a:t>– Duncan Ross, Chief Data Officer at Times Higher Education</a:t>
            </a:r>
          </a:p>
          <a:p>
            <a:pPr marL="19050" marR="0" lvl="0" indent="0" algn="ctr" defTabSz="914400" rtl="0" eaLnBrk="1" fontAlgn="auto" latinLnBrk="0" hangingPunct="1">
              <a:lnSpc>
                <a:spcPct val="100000"/>
              </a:lnSpc>
              <a:spcBef>
                <a:spcPts val="0"/>
              </a:spcBef>
              <a:spcAft>
                <a:spcPts val="0"/>
              </a:spcAft>
              <a:buClrTx/>
              <a:buSzTx/>
              <a:buFontTx/>
              <a:buNone/>
              <a:tabLst>
                <a:tab pos="1060450" algn="l"/>
                <a:tab pos="3540125" algn="l"/>
                <a:tab pos="3675063" algn="l"/>
                <a:tab pos="3848100" algn="l"/>
              </a:tabLst>
              <a:defRPr/>
            </a:pPr>
            <a:endParaRPr kumimoji="0" lang="en-GB" sz="1300" b="0" i="1" u="none" strike="noStrike" kern="1200" cap="none" spc="0" normalizeH="0" baseline="0" noProof="0" dirty="0">
              <a:ln>
                <a:noFill/>
              </a:ln>
              <a:solidFill>
                <a:srgbClr val="2D3948"/>
              </a:solidFill>
              <a:effectLst/>
              <a:uLnTx/>
              <a:uFillTx/>
              <a:latin typeface="Poppins"/>
              <a:ea typeface="Poppins"/>
              <a:cs typeface="Poppins"/>
              <a:sym typeface="Poppins"/>
            </a:endParaRPr>
          </a:p>
        </p:txBody>
      </p:sp>
      <p:sp>
        <p:nvSpPr>
          <p:cNvPr id="2" name="Rectangle 1">
            <a:extLst>
              <a:ext uri="{FF2B5EF4-FFF2-40B4-BE49-F238E27FC236}">
                <a16:creationId xmlns:a16="http://schemas.microsoft.com/office/drawing/2014/main" id="{33E09465-8927-B3AD-EFB5-3D492DD80A79}"/>
              </a:ext>
            </a:extLst>
          </p:cNvPr>
          <p:cNvSpPr/>
          <p:nvPr/>
        </p:nvSpPr>
        <p:spPr>
          <a:xfrm>
            <a:off x="4060447" y="2185335"/>
            <a:ext cx="197224" cy="183127"/>
          </a:xfrm>
          <a:prstGeom prst="rect">
            <a:avLst/>
          </a:prstGeom>
          <a:solidFill>
            <a:srgbClr val="FAF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logo with a globe and text&#10;&#10;Description automatically generated">
            <a:extLst>
              <a:ext uri="{FF2B5EF4-FFF2-40B4-BE49-F238E27FC236}">
                <a16:creationId xmlns:a16="http://schemas.microsoft.com/office/drawing/2014/main" id="{DFDADFF9-E3D1-F167-1A85-F9CA6815B900}"/>
              </a:ext>
            </a:extLst>
          </p:cNvPr>
          <p:cNvPicPr>
            <a:picLocks noChangeAspect="1"/>
          </p:cNvPicPr>
          <p:nvPr/>
        </p:nvPicPr>
        <p:blipFill>
          <a:blip r:embed="rId5"/>
          <a:stretch>
            <a:fillRect/>
          </a:stretch>
        </p:blipFill>
        <p:spPr>
          <a:xfrm>
            <a:off x="9311648" y="1155700"/>
            <a:ext cx="1043159" cy="503214"/>
          </a:xfrm>
          <a:prstGeom prst="rect">
            <a:avLst/>
          </a:prstGeom>
        </p:spPr>
      </p:pic>
    </p:spTree>
    <p:extLst>
      <p:ext uri="{BB962C8B-B14F-4D97-AF65-F5344CB8AC3E}">
        <p14:creationId xmlns:p14="http://schemas.microsoft.com/office/powerpoint/2010/main" val="309296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300"/>
                                        <p:tgtEl>
                                          <p:spTgt spid="22"/>
                                        </p:tgtEl>
                                      </p:cBhvr>
                                    </p:animEffect>
                                    <p:anim calcmode="lin" valueType="num">
                                      <p:cBhvr>
                                        <p:cTn id="8" dur="300" fill="hold"/>
                                        <p:tgtEl>
                                          <p:spTgt spid="22"/>
                                        </p:tgtEl>
                                        <p:attrNameLst>
                                          <p:attrName>ppt_x</p:attrName>
                                        </p:attrNameLst>
                                      </p:cBhvr>
                                      <p:tavLst>
                                        <p:tav tm="0">
                                          <p:val>
                                            <p:strVal val="#ppt_x"/>
                                          </p:val>
                                        </p:tav>
                                        <p:tav tm="100000">
                                          <p:val>
                                            <p:strVal val="#ppt_x"/>
                                          </p:val>
                                        </p:tav>
                                      </p:tavLst>
                                    </p:anim>
                                    <p:anim calcmode="lin" valueType="num">
                                      <p:cBhvr>
                                        <p:cTn id="9" dur="3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AF4EF"/>
        </a:solidFill>
        <a:effectLst/>
      </p:bgPr>
    </p:bg>
    <p:spTree>
      <p:nvGrpSpPr>
        <p:cNvPr id="1" name=""/>
        <p:cNvGrpSpPr/>
        <p:nvPr/>
      </p:nvGrpSpPr>
      <p:grpSpPr>
        <a:xfrm>
          <a:off x="0" y="0"/>
          <a:ext cx="0" cy="0"/>
          <a:chOff x="0" y="0"/>
          <a:chExt cx="0" cy="0"/>
        </a:xfrm>
      </p:grpSpPr>
      <p:pic>
        <p:nvPicPr>
          <p:cNvPr id="21" name="Picture 20" descr="A black background with a line&#10;&#10;Description automatically generated">
            <a:extLst>
              <a:ext uri="{FF2B5EF4-FFF2-40B4-BE49-F238E27FC236}">
                <a16:creationId xmlns:a16="http://schemas.microsoft.com/office/drawing/2014/main" id="{93100EC8-98C9-5443-AEBD-4855EDE3800F}"/>
              </a:ext>
            </a:extLst>
          </p:cNvPr>
          <p:cNvPicPr>
            <a:picLocks noChangeAspect="1"/>
          </p:cNvPicPr>
          <p:nvPr/>
        </p:nvPicPr>
        <p:blipFill rotWithShape="1">
          <a:blip r:embed="rId3"/>
          <a:srcRect l="4121"/>
          <a:stretch/>
        </p:blipFill>
        <p:spPr>
          <a:xfrm rot="12993376">
            <a:off x="3461637" y="-131871"/>
            <a:ext cx="3555386" cy="2174487"/>
          </a:xfrm>
          <a:prstGeom prst="rect">
            <a:avLst/>
          </a:prstGeom>
        </p:spPr>
      </p:pic>
      <p:pic>
        <p:nvPicPr>
          <p:cNvPr id="22" name="Picture 21" descr="A yellow rectangular object on a black background&#10;&#10;Description automatically generated">
            <a:extLst>
              <a:ext uri="{FF2B5EF4-FFF2-40B4-BE49-F238E27FC236}">
                <a16:creationId xmlns:a16="http://schemas.microsoft.com/office/drawing/2014/main" id="{7C82ACF4-933F-B743-A5FA-D4A9F9957845}"/>
              </a:ext>
            </a:extLst>
          </p:cNvPr>
          <p:cNvPicPr>
            <a:picLocks noChangeAspect="1"/>
          </p:cNvPicPr>
          <p:nvPr/>
        </p:nvPicPr>
        <p:blipFill>
          <a:blip r:embed="rId4"/>
          <a:stretch>
            <a:fillRect/>
          </a:stretch>
        </p:blipFill>
        <p:spPr>
          <a:xfrm rot="3440217">
            <a:off x="5630237" y="936921"/>
            <a:ext cx="1117600" cy="635000"/>
          </a:xfrm>
          <a:prstGeom prst="rect">
            <a:avLst/>
          </a:prstGeom>
        </p:spPr>
      </p:pic>
      <p:sp>
        <p:nvSpPr>
          <p:cNvPr id="23" name="Rectangle 22">
            <a:extLst>
              <a:ext uri="{FF2B5EF4-FFF2-40B4-BE49-F238E27FC236}">
                <a16:creationId xmlns:a16="http://schemas.microsoft.com/office/drawing/2014/main" id="{EEB065DE-8C77-2C47-8009-69AA63415F42}"/>
              </a:ext>
            </a:extLst>
          </p:cNvPr>
          <p:cNvSpPr/>
          <p:nvPr/>
        </p:nvSpPr>
        <p:spPr>
          <a:xfrm>
            <a:off x="3254026" y="2133957"/>
            <a:ext cx="197224" cy="183127"/>
          </a:xfrm>
          <a:prstGeom prst="rect">
            <a:avLst/>
          </a:prstGeom>
          <a:solidFill>
            <a:srgbClr val="FAF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Google Shape;186;g15242a77301_0_36">
            <a:extLst>
              <a:ext uri="{FF2B5EF4-FFF2-40B4-BE49-F238E27FC236}">
                <a16:creationId xmlns:a16="http://schemas.microsoft.com/office/drawing/2014/main" id="{809B7B47-E040-4549-876D-CD94E5F4336B}"/>
              </a:ext>
            </a:extLst>
          </p:cNvPr>
          <p:cNvSpPr txBox="1"/>
          <p:nvPr/>
        </p:nvSpPr>
        <p:spPr>
          <a:xfrm>
            <a:off x="988054" y="1257881"/>
            <a:ext cx="5770123" cy="637097"/>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5000"/>
              </a:lnSpc>
              <a:spcBef>
                <a:spcPts val="0"/>
              </a:spcBef>
              <a:spcAft>
                <a:spcPts val="0"/>
              </a:spcAft>
              <a:buClr>
                <a:srgbClr val="000000"/>
              </a:buClr>
              <a:buSzPts val="3600"/>
              <a:buFont typeface="Arial"/>
              <a:buNone/>
              <a:tabLst/>
              <a:defRPr/>
            </a:pPr>
            <a:r>
              <a:rPr kumimoji="0" lang="en-GB" sz="3600" b="1" i="0" u="none" strike="noStrike" kern="1200" cap="none" spc="0" normalizeH="0" baseline="0" noProof="0" dirty="0">
                <a:ln>
                  <a:noFill/>
                </a:ln>
                <a:solidFill>
                  <a:srgbClr val="2C3946"/>
                </a:solidFill>
                <a:effectLst/>
                <a:uLnTx/>
                <a:uFillTx/>
                <a:latin typeface="Poppins"/>
                <a:ea typeface="Poppins"/>
                <a:cs typeface="Poppins"/>
                <a:sym typeface="Poppins"/>
              </a:rPr>
              <a:t>Navigational Charts</a:t>
            </a:r>
            <a:endParaRPr kumimoji="0" sz="3600" b="1" i="0" u="none" strike="noStrike" kern="1200" cap="none" spc="0" normalizeH="0" baseline="0" noProof="0" dirty="0">
              <a:ln>
                <a:noFill/>
              </a:ln>
              <a:solidFill>
                <a:srgbClr val="2C3946"/>
              </a:solidFill>
              <a:effectLst/>
              <a:uLnTx/>
              <a:uFillTx/>
              <a:latin typeface="Poppins"/>
              <a:ea typeface="Poppins"/>
              <a:cs typeface="Poppins"/>
              <a:sym typeface="Poppins"/>
            </a:endParaRPr>
          </a:p>
        </p:txBody>
      </p:sp>
      <p:sp>
        <p:nvSpPr>
          <p:cNvPr id="3" name="TextBox 2">
            <a:extLst>
              <a:ext uri="{FF2B5EF4-FFF2-40B4-BE49-F238E27FC236}">
                <a16:creationId xmlns:a16="http://schemas.microsoft.com/office/drawing/2014/main" id="{C74F9724-F6A5-90C4-FD5B-79EC975D42D2}"/>
              </a:ext>
            </a:extLst>
          </p:cNvPr>
          <p:cNvSpPr txBox="1"/>
          <p:nvPr/>
        </p:nvSpPr>
        <p:spPr>
          <a:xfrm>
            <a:off x="988053" y="2657591"/>
            <a:ext cx="10157741" cy="1754326"/>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0"/>
              </a:spcAft>
              <a:buClr>
                <a:srgbClr val="163A67"/>
              </a:buClr>
              <a:buSzPts val="2400"/>
              <a:buFont typeface="Arial"/>
              <a:buChar char="•"/>
              <a:tabLst/>
              <a:defRPr/>
            </a:pPr>
            <a:r>
              <a:rPr kumimoji="0" lang="en-GB" sz="1800" b="0" i="0" u="none" strike="noStrike" kern="1200" cap="none" spc="0" normalizeH="0" baseline="0" noProof="0" dirty="0">
                <a:ln>
                  <a:noFill/>
                </a:ln>
                <a:solidFill>
                  <a:srgbClr val="2D3948"/>
                </a:solidFill>
                <a:effectLst/>
                <a:uLnTx/>
                <a:uFillTx/>
                <a:latin typeface="Poppins"/>
                <a:ea typeface="Poppins"/>
                <a:cs typeface="Poppins"/>
                <a:sym typeface="Poppins"/>
              </a:rPr>
              <a:t>Designed to inform the ongoing process of reviewing and revising course learning objectives and corresponding curricular content.</a:t>
            </a:r>
          </a:p>
          <a:p>
            <a:pPr marL="285750" marR="0" lvl="0" indent="-285750" algn="l" defTabSz="914400" rtl="0" eaLnBrk="1" fontAlgn="auto" latinLnBrk="0" hangingPunct="1">
              <a:lnSpc>
                <a:spcPct val="100000"/>
              </a:lnSpc>
              <a:spcBef>
                <a:spcPts val="0"/>
              </a:spcBef>
              <a:spcAft>
                <a:spcPts val="0"/>
              </a:spcAft>
              <a:buClr>
                <a:srgbClr val="163A67"/>
              </a:buClr>
              <a:buSzPts val="2400"/>
              <a:buFont typeface="Arial"/>
              <a:buChar char="•"/>
              <a:tabLst/>
              <a:defRPr/>
            </a:pPr>
            <a:endParaRPr kumimoji="0" lang="en-GB" sz="1800" b="0" i="0" u="none" strike="noStrike" kern="1200" cap="none" spc="0" normalizeH="0" baseline="0" noProof="0">
              <a:ln>
                <a:noFill/>
              </a:ln>
              <a:solidFill>
                <a:srgbClr val="2D3948"/>
              </a:solidFill>
              <a:effectLst/>
              <a:uLnTx/>
              <a:uFillTx/>
              <a:latin typeface="Poppins"/>
              <a:ea typeface="Poppins"/>
              <a:cs typeface="Poppins"/>
              <a:sym typeface="Poppins"/>
            </a:endParaRPr>
          </a:p>
          <a:p>
            <a:pPr marL="285750" indent="-285750">
              <a:buClr>
                <a:srgbClr val="163A67"/>
              </a:buClr>
              <a:buSzPts val="2400"/>
              <a:buFont typeface="Arial"/>
              <a:buChar char="•"/>
              <a:defRPr/>
            </a:pPr>
            <a:r>
              <a:rPr kumimoji="0" lang="en-GB" sz="1800" b="0" i="0" u="none" strike="noStrike" kern="1200" cap="none" spc="0" normalizeH="0" baseline="0" noProof="0" dirty="0">
                <a:ln>
                  <a:noFill/>
                </a:ln>
                <a:solidFill>
                  <a:srgbClr val="2D3948"/>
                </a:solidFill>
                <a:effectLst/>
                <a:uLnTx/>
                <a:uFillTx/>
                <a:latin typeface="Poppins"/>
                <a:ea typeface="Poppins"/>
                <a:cs typeface="Poppins"/>
                <a:sym typeface="Poppins"/>
              </a:rPr>
              <a:t>Each subject covered in TASK™ (i.e. Climate Change, Gender Equality</a:t>
            </a:r>
            <a:r>
              <a:rPr lang="en-GB" dirty="0">
                <a:solidFill>
                  <a:srgbClr val="2D3948"/>
                </a:solidFill>
                <a:latin typeface="Poppins"/>
                <a:ea typeface="Poppins"/>
                <a:cs typeface="Poppins"/>
                <a:sym typeface="Poppins"/>
              </a:rPr>
              <a:t>, etc.)</a:t>
            </a:r>
            <a:r>
              <a:rPr kumimoji="0" lang="en-GB" sz="1800" b="0" i="0" u="none" strike="noStrike" kern="1200" cap="none" spc="0" normalizeH="0" baseline="0" noProof="0" dirty="0">
                <a:ln>
                  <a:noFill/>
                </a:ln>
                <a:solidFill>
                  <a:srgbClr val="2D3948"/>
                </a:solidFill>
                <a:effectLst/>
                <a:uLnTx/>
                <a:uFillTx/>
                <a:latin typeface="Poppins"/>
                <a:ea typeface="Poppins"/>
                <a:cs typeface="Poppins"/>
                <a:sym typeface="Poppins"/>
              </a:rPr>
              <a:t> has a </a:t>
            </a:r>
            <a:r>
              <a:rPr lang="en-GB" dirty="0">
                <a:solidFill>
                  <a:srgbClr val="2D3948"/>
                </a:solidFill>
                <a:latin typeface="Poppins"/>
                <a:ea typeface="Poppins"/>
                <a:cs typeface="Poppins"/>
                <a:sym typeface="Poppins"/>
              </a:rPr>
              <a:t>dedicated two-page chart</a:t>
            </a:r>
            <a:r>
              <a:rPr kumimoji="0" lang="en-GB" sz="1800" b="0" i="0" u="none" strike="noStrike" kern="1200" cap="none" spc="0" normalizeH="0" baseline="0" noProof="0" dirty="0">
                <a:ln>
                  <a:noFill/>
                </a:ln>
                <a:solidFill>
                  <a:srgbClr val="2D3948"/>
                </a:solidFill>
                <a:effectLst/>
                <a:uLnTx/>
                <a:uFillTx/>
                <a:latin typeface="Poppins"/>
                <a:ea typeface="Poppins"/>
                <a:cs typeface="Poppins"/>
                <a:sym typeface="Poppins"/>
              </a:rPr>
              <a:t> </a:t>
            </a:r>
            <a:r>
              <a:rPr lang="en-GB" dirty="0">
                <a:solidFill>
                  <a:srgbClr val="2D3948"/>
                </a:solidFill>
                <a:latin typeface="Poppins"/>
                <a:ea typeface="Poppins"/>
                <a:cs typeface="Poppins"/>
                <a:sym typeface="Poppins"/>
              </a:rPr>
              <a:t>outlining</a:t>
            </a:r>
            <a:r>
              <a:rPr kumimoji="0" lang="en-GB" sz="1800" b="0" i="0" u="none" strike="noStrike" kern="1200" cap="none" spc="0" normalizeH="0" baseline="0" noProof="0" dirty="0">
                <a:ln>
                  <a:noFill/>
                </a:ln>
                <a:solidFill>
                  <a:srgbClr val="2D3948"/>
                </a:solidFill>
                <a:effectLst/>
                <a:uLnTx/>
                <a:uFillTx/>
                <a:latin typeface="Poppins"/>
                <a:ea typeface="Poppins"/>
                <a:cs typeface="Poppins"/>
                <a:sym typeface="Poppins"/>
              </a:rPr>
              <a:t> </a:t>
            </a:r>
            <a:r>
              <a:rPr lang="en-GB" dirty="0">
                <a:solidFill>
                  <a:srgbClr val="2D3948"/>
                </a:solidFill>
                <a:latin typeface="Poppins"/>
                <a:ea typeface="Poppins"/>
                <a:cs typeface="Poppins"/>
                <a:sym typeface="Poppins"/>
              </a:rPr>
              <a:t>the definition</a:t>
            </a:r>
            <a:r>
              <a:rPr kumimoji="0" lang="en-GB" sz="1800" b="0" i="0" u="none" strike="noStrike" kern="1200" cap="none" spc="0" normalizeH="0" baseline="0" noProof="0" dirty="0">
                <a:ln>
                  <a:noFill/>
                </a:ln>
                <a:solidFill>
                  <a:srgbClr val="2D3948"/>
                </a:solidFill>
                <a:effectLst/>
                <a:uLnTx/>
                <a:uFillTx/>
                <a:latin typeface="Poppins"/>
                <a:ea typeface="Poppins"/>
                <a:cs typeface="Poppins"/>
                <a:sym typeface="Poppins"/>
              </a:rPr>
              <a:t> of the subject, key international regulatory initiatives, key ideas/sub-topics, learning objectives, and key resources.</a:t>
            </a:r>
          </a:p>
        </p:txBody>
      </p:sp>
      <p:sp>
        <p:nvSpPr>
          <p:cNvPr id="2" name="Rectangle 1">
            <a:extLst>
              <a:ext uri="{FF2B5EF4-FFF2-40B4-BE49-F238E27FC236}">
                <a16:creationId xmlns:a16="http://schemas.microsoft.com/office/drawing/2014/main" id="{33E09465-8927-B3AD-EFB5-3D492DD80A79}"/>
              </a:ext>
            </a:extLst>
          </p:cNvPr>
          <p:cNvSpPr/>
          <p:nvPr/>
        </p:nvSpPr>
        <p:spPr>
          <a:xfrm>
            <a:off x="6346447" y="2185335"/>
            <a:ext cx="197224" cy="183127"/>
          </a:xfrm>
          <a:prstGeom prst="rect">
            <a:avLst/>
          </a:prstGeom>
          <a:solidFill>
            <a:srgbClr val="FAF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5" name="Picture 1" descr="page1image1003248144">
            <a:extLst>
              <a:ext uri="{FF2B5EF4-FFF2-40B4-BE49-F238E27FC236}">
                <a16:creationId xmlns:a16="http://schemas.microsoft.com/office/drawing/2014/main" id="{4303E639-E66B-6094-4375-FF0926921F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5146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age1image1003248144">
            <a:extLst>
              <a:ext uri="{FF2B5EF4-FFF2-40B4-BE49-F238E27FC236}">
                <a16:creationId xmlns:a16="http://schemas.microsoft.com/office/drawing/2014/main" id="{16ACAB0F-F528-A9B0-0828-0CA1B1AB27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514600" cy="11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58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300"/>
                                        <p:tgtEl>
                                          <p:spTgt spid="22"/>
                                        </p:tgtEl>
                                      </p:cBhvr>
                                    </p:animEffect>
                                    <p:anim calcmode="lin" valueType="num">
                                      <p:cBhvr>
                                        <p:cTn id="8" dur="300" fill="hold"/>
                                        <p:tgtEl>
                                          <p:spTgt spid="22"/>
                                        </p:tgtEl>
                                        <p:attrNameLst>
                                          <p:attrName>ppt_x</p:attrName>
                                        </p:attrNameLst>
                                      </p:cBhvr>
                                      <p:tavLst>
                                        <p:tav tm="0">
                                          <p:val>
                                            <p:strVal val="#ppt_x"/>
                                          </p:val>
                                        </p:tav>
                                        <p:tav tm="100000">
                                          <p:val>
                                            <p:strVal val="#ppt_x"/>
                                          </p:val>
                                        </p:tav>
                                      </p:tavLst>
                                    </p:anim>
                                    <p:anim calcmode="lin" valueType="num">
                                      <p:cBhvr>
                                        <p:cTn id="9" dur="3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7" name="Google Shape;238;g17e0bfdbd35_1_64">
            <a:extLst>
              <a:ext uri="{FF2B5EF4-FFF2-40B4-BE49-F238E27FC236}">
                <a16:creationId xmlns:a16="http://schemas.microsoft.com/office/drawing/2014/main" id="{7CF0B299-A513-574E-BABD-EC7339DBA38B}"/>
              </a:ext>
            </a:extLst>
          </p:cNvPr>
          <p:cNvPicPr preferRelativeResize="0"/>
          <p:nvPr/>
        </p:nvPicPr>
        <p:blipFill>
          <a:blip r:embed="rId3"/>
          <a:srcRect t="103" b="103"/>
          <a:stretch/>
        </p:blipFill>
        <p:spPr>
          <a:xfrm>
            <a:off x="5120700" y="1468005"/>
            <a:ext cx="7115965" cy="3994484"/>
          </a:xfrm>
          <a:prstGeom prst="rect">
            <a:avLst/>
          </a:prstGeom>
          <a:noFill/>
          <a:ln>
            <a:noFill/>
          </a:ln>
        </p:spPr>
      </p:pic>
      <p:sp>
        <p:nvSpPr>
          <p:cNvPr id="5" name="Google Shape;186;g15242a77301_0_36">
            <a:extLst>
              <a:ext uri="{FF2B5EF4-FFF2-40B4-BE49-F238E27FC236}">
                <a16:creationId xmlns:a16="http://schemas.microsoft.com/office/drawing/2014/main" id="{D8F4FD9C-4565-0047-9A0F-1DF6EB0E08C8}"/>
              </a:ext>
            </a:extLst>
          </p:cNvPr>
          <p:cNvSpPr txBox="1"/>
          <p:nvPr/>
        </p:nvSpPr>
        <p:spPr>
          <a:xfrm>
            <a:off x="621148" y="768018"/>
            <a:ext cx="11020294" cy="637097"/>
          </a:xfrm>
          <a:prstGeom prst="rect">
            <a:avLst/>
          </a:prstGeom>
          <a:noFill/>
          <a:ln>
            <a:noFill/>
          </a:ln>
        </p:spPr>
        <p:txBody>
          <a:bodyPr spcFirstLastPara="1" wrap="square" lIns="0" tIns="0" rIns="0" bIns="0" anchor="t" anchorCtr="0">
            <a:spAutoFit/>
          </a:bodyPr>
          <a:lstStyle/>
          <a:p>
            <a:pPr marL="0" marR="0" lvl="0" indent="0" rtl="0">
              <a:lnSpc>
                <a:spcPct val="115000"/>
              </a:lnSpc>
              <a:spcBef>
                <a:spcPts val="0"/>
              </a:spcBef>
              <a:spcAft>
                <a:spcPts val="0"/>
              </a:spcAft>
              <a:buClr>
                <a:srgbClr val="000000"/>
              </a:buClr>
              <a:buSzPts val="3600"/>
              <a:buFont typeface="Arial"/>
              <a:buNone/>
            </a:pPr>
            <a:r>
              <a:rPr lang="en-GB" sz="3600" b="1" i="0" u="none" strike="noStrike" cap="none" dirty="0">
                <a:solidFill>
                  <a:srgbClr val="2C3946"/>
                </a:solidFill>
                <a:latin typeface="Poppins"/>
                <a:ea typeface="Poppins"/>
                <a:cs typeface="Poppins"/>
                <a:sym typeface="Poppins"/>
              </a:rPr>
              <a:t>What is TASK™ about?</a:t>
            </a:r>
            <a:endParaRPr sz="3600" b="1" i="0" u="none" strike="noStrike" cap="none" dirty="0">
              <a:solidFill>
                <a:srgbClr val="2C3946"/>
              </a:solidFill>
              <a:latin typeface="Poppins"/>
              <a:ea typeface="Poppins"/>
              <a:cs typeface="Poppins"/>
              <a:sym typeface="Poppins"/>
            </a:endParaRPr>
          </a:p>
        </p:txBody>
      </p:sp>
      <p:pic>
        <p:nvPicPr>
          <p:cNvPr id="6" name="Picture 5" descr="A yellow rectangular object on a black background&#10;&#10;Description automatically generated">
            <a:extLst>
              <a:ext uri="{FF2B5EF4-FFF2-40B4-BE49-F238E27FC236}">
                <a16:creationId xmlns:a16="http://schemas.microsoft.com/office/drawing/2014/main" id="{560ED9DC-EE74-C94E-980F-DC91898155F4}"/>
              </a:ext>
            </a:extLst>
          </p:cNvPr>
          <p:cNvPicPr>
            <a:picLocks noChangeAspect="1"/>
          </p:cNvPicPr>
          <p:nvPr/>
        </p:nvPicPr>
        <p:blipFill>
          <a:blip r:embed="rId4"/>
          <a:stretch>
            <a:fillRect/>
          </a:stretch>
        </p:blipFill>
        <p:spPr>
          <a:xfrm rot="3025029">
            <a:off x="5537201" y="475917"/>
            <a:ext cx="1117600" cy="635000"/>
          </a:xfrm>
          <a:prstGeom prst="rect">
            <a:avLst/>
          </a:prstGeom>
        </p:spPr>
      </p:pic>
      <p:sp>
        <p:nvSpPr>
          <p:cNvPr id="8" name="Google Shape;230;g17e0bfdbd35_1_3">
            <a:extLst>
              <a:ext uri="{FF2B5EF4-FFF2-40B4-BE49-F238E27FC236}">
                <a16:creationId xmlns:a16="http://schemas.microsoft.com/office/drawing/2014/main" id="{5D916404-13BB-DA4B-B9F6-52707433FB4F}"/>
              </a:ext>
            </a:extLst>
          </p:cNvPr>
          <p:cNvSpPr txBox="1"/>
          <p:nvPr/>
        </p:nvSpPr>
        <p:spPr>
          <a:xfrm>
            <a:off x="621148" y="1532425"/>
            <a:ext cx="4699060" cy="4148798"/>
          </a:xfrm>
          <a:prstGeom prst="rect">
            <a:avLst/>
          </a:prstGeom>
          <a:noFill/>
          <a:ln>
            <a:noFill/>
          </a:ln>
        </p:spPr>
        <p:txBody>
          <a:bodyPr spcFirstLastPara="1" wrap="square" lIns="91425" tIns="91425" rIns="91425" bIns="91425" anchor="t" anchorCtr="0">
            <a:spAutoFit/>
          </a:bodyPr>
          <a:lstStyle/>
          <a:p>
            <a:pPr>
              <a:lnSpc>
                <a:spcPct val="115000"/>
              </a:lnSpc>
              <a:defRPr/>
            </a:pPr>
            <a:r>
              <a:rPr kumimoji="0" lang="en-GB" sz="1600" b="0" i="0" u="none" strike="noStrike" kern="1200" cap="none" spc="0" normalizeH="0" baseline="0" noProof="0" dirty="0">
                <a:ln>
                  <a:noFill/>
                </a:ln>
                <a:solidFill>
                  <a:srgbClr val="293949"/>
                </a:solidFill>
                <a:effectLst/>
                <a:uLnTx/>
                <a:uFillTx/>
                <a:latin typeface="Poppins Light"/>
                <a:ea typeface="Poppins Light"/>
                <a:cs typeface="Poppins Light"/>
                <a:sym typeface="Poppins Light"/>
              </a:rPr>
              <a:t>We believe all individuals should know and understand the </a:t>
            </a:r>
            <a:r>
              <a:rPr kumimoji="0" lang="en-GB" sz="1600" b="1" i="0" u="none" strike="noStrike" kern="1200" cap="none" spc="0" normalizeH="0" baseline="0" noProof="0" dirty="0">
                <a:ln>
                  <a:noFill/>
                </a:ln>
                <a:solidFill>
                  <a:srgbClr val="293949"/>
                </a:solidFill>
                <a:effectLst/>
                <a:uLnTx/>
                <a:uFillTx/>
                <a:latin typeface="Poppins"/>
                <a:ea typeface="Poppins"/>
                <a:cs typeface="Poppins"/>
                <a:sym typeface="Poppins"/>
              </a:rPr>
              <a:t>planetary boundaries (Earth system)</a:t>
            </a:r>
            <a:r>
              <a:rPr kumimoji="0" lang="en-GB" sz="1600" b="0" i="0" u="none" strike="noStrike" kern="1200" cap="none" spc="0" normalizeH="0" baseline="0" noProof="0" dirty="0">
                <a:ln>
                  <a:noFill/>
                </a:ln>
                <a:solidFill>
                  <a:srgbClr val="293949"/>
                </a:solidFill>
                <a:effectLst/>
                <a:uLnTx/>
                <a:uFillTx/>
                <a:latin typeface="Poppins Light"/>
                <a:ea typeface="Poppins Light"/>
                <a:cs typeface="Poppins Light"/>
                <a:sym typeface="Poppins Light"/>
              </a:rPr>
              <a:t>, the main foundations of </a:t>
            </a:r>
            <a:r>
              <a:rPr kumimoji="0" lang="en-GB" sz="1600" b="1" i="0" u="none" strike="noStrike" kern="1200" cap="none" spc="0" normalizeH="0" baseline="0" noProof="0" dirty="0">
                <a:ln>
                  <a:noFill/>
                </a:ln>
                <a:solidFill>
                  <a:srgbClr val="293949"/>
                </a:solidFill>
                <a:effectLst/>
                <a:uLnTx/>
                <a:uFillTx/>
                <a:latin typeface="Poppins"/>
                <a:ea typeface="Poppins"/>
                <a:cs typeface="Poppins"/>
                <a:sym typeface="Poppins"/>
              </a:rPr>
              <a:t>human welfare</a:t>
            </a:r>
            <a:r>
              <a:rPr kumimoji="0" lang="en-GB" sz="1600" b="0" i="0" u="none" strike="noStrike" kern="1200" cap="none" spc="0" normalizeH="0" baseline="0" noProof="0" dirty="0">
                <a:ln>
                  <a:noFill/>
                </a:ln>
                <a:solidFill>
                  <a:srgbClr val="293949"/>
                </a:solidFill>
                <a:effectLst/>
                <a:uLnTx/>
                <a:uFillTx/>
                <a:latin typeface="Poppins Light"/>
                <a:ea typeface="Poppins Light"/>
                <a:cs typeface="Poppins Light"/>
                <a:sym typeface="Poppins Light"/>
              </a:rPr>
              <a:t>, and the multiple </a:t>
            </a:r>
            <a:r>
              <a:rPr kumimoji="0" lang="en-GB" sz="1600" b="1" i="0" u="none" strike="noStrike" kern="1200" cap="none" spc="0" normalizeH="0" baseline="0" noProof="0" dirty="0">
                <a:ln>
                  <a:noFill/>
                </a:ln>
                <a:solidFill>
                  <a:srgbClr val="293949"/>
                </a:solidFill>
                <a:effectLst/>
                <a:uLnTx/>
                <a:uFillTx/>
                <a:latin typeface="Poppins"/>
                <a:ea typeface="Poppins"/>
                <a:cs typeface="Poppins"/>
                <a:sym typeface="Poppins"/>
              </a:rPr>
              <a:t>interconnections</a:t>
            </a:r>
            <a:r>
              <a:rPr kumimoji="0" lang="en-GB" sz="1600" b="0" i="0" u="none" strike="noStrike" kern="1200" cap="none" spc="0" normalizeH="0" baseline="0" noProof="0" dirty="0">
                <a:ln>
                  <a:noFill/>
                </a:ln>
                <a:solidFill>
                  <a:srgbClr val="293949"/>
                </a:solidFill>
                <a:effectLst/>
                <a:uLnTx/>
                <a:uFillTx/>
                <a:latin typeface="Poppins Light"/>
                <a:ea typeface="Poppins Light"/>
                <a:cs typeface="Poppins Light"/>
                <a:sym typeface="Poppins Light"/>
              </a:rPr>
              <a:t> existing between these dimensions.</a:t>
            </a:r>
            <a:r>
              <a:rPr lang="en-GB" sz="1600" dirty="0">
                <a:solidFill>
                  <a:srgbClr val="293949"/>
                </a:solidFill>
                <a:latin typeface="Poppins Light"/>
                <a:ea typeface="Poppins Light"/>
                <a:cs typeface="Poppins Light"/>
                <a:sym typeface="Poppins Light"/>
              </a:rPr>
              <a:t> </a:t>
            </a:r>
            <a:endParaRPr kumimoji="0" sz="1600" b="0" i="0" u="none" strike="noStrike" kern="1200" cap="none" spc="0" normalizeH="0" baseline="0" noProof="0">
              <a:ln>
                <a:noFill/>
              </a:ln>
              <a:solidFill>
                <a:srgbClr val="293949"/>
              </a:solidFill>
              <a:effectLst/>
              <a:uLnTx/>
              <a:uFillTx/>
              <a:latin typeface="Poppins Light"/>
              <a:ea typeface="Poppins Light"/>
              <a:cs typeface="Poppins Light"/>
              <a:sym typeface="Poppins Light"/>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sz="1600" b="0" i="0" u="none" strike="noStrike" kern="1200" cap="none" spc="0" normalizeH="0" baseline="0" noProof="0">
              <a:ln>
                <a:noFill/>
              </a:ln>
              <a:solidFill>
                <a:srgbClr val="293949"/>
              </a:solidFill>
              <a:effectLst/>
              <a:uLnTx/>
              <a:uFillTx/>
              <a:latin typeface="Poppins Light"/>
              <a:ea typeface="Poppins Light"/>
              <a:cs typeface="Poppins Light"/>
              <a:sym typeface="Poppins Light"/>
            </a:endParaRPr>
          </a:p>
          <a:p>
            <a:pPr>
              <a:lnSpc>
                <a:spcPct val="115000"/>
              </a:lnSpc>
              <a:defRPr/>
            </a:pPr>
            <a:r>
              <a:rPr kumimoji="0" lang="en-GB" sz="1600" b="0" i="0" u="none" strike="noStrike" kern="1200" cap="none" spc="0" normalizeH="0" baseline="0" noProof="0" dirty="0">
                <a:ln>
                  <a:noFill/>
                </a:ln>
                <a:solidFill>
                  <a:srgbClr val="293949"/>
                </a:solidFill>
                <a:effectLst/>
                <a:uLnTx/>
                <a:uFillTx/>
                <a:latin typeface="Poppins Light"/>
                <a:ea typeface="Poppins Light"/>
                <a:cs typeface="Poppins Light"/>
                <a:sym typeface="Poppins Light"/>
              </a:rPr>
              <a:t>All individuals should also know and understand the importance of </a:t>
            </a:r>
            <a:r>
              <a:rPr lang="en-GB" sz="1600" dirty="0">
                <a:solidFill>
                  <a:srgbClr val="293949"/>
                </a:solidFill>
                <a:latin typeface="Poppins Light"/>
                <a:ea typeface="Poppins Light"/>
                <a:cs typeface="Poppins Light"/>
                <a:sym typeface="Poppins"/>
              </a:rPr>
              <a:t>action-based </a:t>
            </a:r>
            <a:r>
              <a:rPr kumimoji="0" lang="en-GB" sz="1600" b="1" i="0" u="none" strike="noStrike" kern="1200" cap="none" spc="0" normalizeH="0" baseline="0" noProof="0" dirty="0">
                <a:ln>
                  <a:noFill/>
                </a:ln>
                <a:solidFill>
                  <a:srgbClr val="293949"/>
                </a:solidFill>
                <a:effectLst/>
                <a:uLnTx/>
                <a:uFillTx/>
                <a:latin typeface="Poppins"/>
                <a:ea typeface="Poppins Light"/>
                <a:cs typeface="Poppins"/>
                <a:sym typeface="Poppins"/>
              </a:rPr>
              <a:t>levers of opportunity, </a:t>
            </a:r>
            <a:r>
              <a:rPr kumimoji="0" lang="en-GB" sz="1600" b="0" i="0" u="none" strike="noStrike" kern="1200" cap="none" spc="0" normalizeH="0" baseline="0" noProof="0" dirty="0">
                <a:ln>
                  <a:noFill/>
                </a:ln>
                <a:solidFill>
                  <a:srgbClr val="293949"/>
                </a:solidFill>
                <a:effectLst/>
                <a:uLnTx/>
                <a:uFillTx/>
                <a:latin typeface="Poppins Light"/>
                <a:ea typeface="Poppins Light"/>
                <a:cs typeface="Poppins Light"/>
                <a:sym typeface="Poppins Light"/>
              </a:rPr>
              <a:t>forces that interact on all dimensions of sustainability and can be leveraged in building a sustainable future.</a:t>
            </a:r>
            <a:endParaRPr lang="en-GB" sz="1600" b="0" i="0" u="none" strike="noStrike" kern="1200" cap="none" spc="0" normalizeH="0" baseline="0" noProof="0" dirty="0">
              <a:ln>
                <a:noFill/>
              </a:ln>
              <a:solidFill>
                <a:srgbClr val="293949"/>
              </a:solidFill>
              <a:effectLst/>
              <a:uLnTx/>
              <a:uFillTx/>
              <a:latin typeface="Poppins Light"/>
              <a:ea typeface="Poppins Light"/>
              <a:cs typeface="Poppins Light"/>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293949"/>
              </a:solidFill>
              <a:effectLst/>
              <a:uLnTx/>
              <a:uFillTx/>
              <a:latin typeface="Poppins Light"/>
              <a:ea typeface="Poppins Light"/>
              <a:cs typeface="Poppins Light"/>
              <a:sym typeface="Poppins Light"/>
            </a:endParaRPr>
          </a:p>
        </p:txBody>
      </p:sp>
      <p:sp>
        <p:nvSpPr>
          <p:cNvPr id="9" name="TextBox 8">
            <a:extLst>
              <a:ext uri="{FF2B5EF4-FFF2-40B4-BE49-F238E27FC236}">
                <a16:creationId xmlns:a16="http://schemas.microsoft.com/office/drawing/2014/main" id="{2043B7F9-FA42-F64E-B2AB-0EC7D22EA657}"/>
              </a:ext>
            </a:extLst>
          </p:cNvPr>
          <p:cNvSpPr txBox="1"/>
          <p:nvPr/>
        </p:nvSpPr>
        <p:spPr>
          <a:xfrm>
            <a:off x="621148" y="5471300"/>
            <a:ext cx="4434900" cy="932563"/>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C8870"/>
                </a:solidFill>
                <a:effectLst/>
                <a:uLnTx/>
                <a:uFillTx/>
                <a:latin typeface="Poppins"/>
                <a:ea typeface="Roboto"/>
                <a:cs typeface="Poppins"/>
                <a:sym typeface="Poppins Light"/>
              </a:rPr>
              <a:t>TASK™ is about </a:t>
            </a:r>
            <a:r>
              <a:rPr kumimoji="0" lang="en-GB" sz="1600" b="1" i="0" u="none" strike="noStrike" kern="1200" cap="none" spc="0" normalizeH="0" baseline="0" noProof="0" dirty="0">
                <a:ln>
                  <a:noFill/>
                </a:ln>
                <a:solidFill>
                  <a:srgbClr val="0C8870"/>
                </a:solidFill>
                <a:effectLst/>
                <a:uLnTx/>
                <a:uFillTx/>
                <a:latin typeface="Poppins"/>
                <a:ea typeface="Roboto"/>
                <a:cs typeface="Poppins"/>
                <a:sym typeface="Poppins Light"/>
              </a:rPr>
              <a:t>sustainability as a common language</a:t>
            </a:r>
            <a:r>
              <a:rPr kumimoji="0" lang="en-GB" sz="1600" b="0" i="0" u="none" strike="noStrike" kern="1200" cap="none" spc="0" normalizeH="0" baseline="0" noProof="0" dirty="0">
                <a:ln>
                  <a:noFill/>
                </a:ln>
                <a:solidFill>
                  <a:srgbClr val="0C8870"/>
                </a:solidFill>
                <a:effectLst/>
                <a:uLnTx/>
                <a:uFillTx/>
                <a:latin typeface="Poppins"/>
                <a:ea typeface="Roboto"/>
                <a:cs typeface="Poppins"/>
                <a:sym typeface="Poppins Light"/>
              </a:rPr>
              <a:t> and </a:t>
            </a:r>
            <a:r>
              <a:rPr lang="en-GB" sz="1600" dirty="0">
                <a:solidFill>
                  <a:srgbClr val="0C8870"/>
                </a:solidFill>
                <a:latin typeface="Poppins"/>
                <a:ea typeface="Roboto"/>
                <a:cs typeface="Poppins"/>
                <a:sym typeface="Poppins Light"/>
              </a:rPr>
              <a:t>that's</a:t>
            </a:r>
            <a:r>
              <a:rPr kumimoji="0" lang="en-GB" sz="1600" b="0" i="0" u="none" strike="noStrike" kern="1200" cap="none" spc="0" normalizeH="0" baseline="0" noProof="0" dirty="0">
                <a:ln>
                  <a:noFill/>
                </a:ln>
                <a:solidFill>
                  <a:srgbClr val="0C8870"/>
                </a:solidFill>
                <a:effectLst/>
                <a:uLnTx/>
                <a:uFillTx/>
                <a:latin typeface="Poppins"/>
                <a:ea typeface="Roboto"/>
                <a:cs typeface="Poppins"/>
                <a:sym typeface="Poppins Light"/>
              </a:rPr>
              <a:t> what makes it </a:t>
            </a:r>
            <a:r>
              <a:rPr kumimoji="0" lang="en-GB" sz="1600" b="1" i="0" u="none" strike="noStrike" kern="1200" cap="none" spc="0" normalizeH="0" baseline="0" noProof="0" dirty="0">
                <a:ln>
                  <a:noFill/>
                </a:ln>
                <a:solidFill>
                  <a:srgbClr val="0C8870"/>
                </a:solidFill>
                <a:effectLst/>
                <a:uLnTx/>
                <a:uFillTx/>
                <a:latin typeface="Poppins"/>
                <a:ea typeface="Roboto"/>
                <a:cs typeface="Poppins"/>
                <a:sym typeface="Poppins Light"/>
              </a:rPr>
              <a:t>relevant for all students</a:t>
            </a:r>
            <a:r>
              <a:rPr kumimoji="0" lang="en-GB" sz="1600" b="0" i="0" u="none" strike="noStrike" kern="1200" cap="none" spc="0" normalizeH="0" baseline="0" noProof="0" dirty="0">
                <a:ln>
                  <a:noFill/>
                </a:ln>
                <a:solidFill>
                  <a:srgbClr val="0C8870"/>
                </a:solidFill>
                <a:effectLst/>
                <a:uLnTx/>
                <a:uFillTx/>
                <a:latin typeface="Poppins"/>
                <a:ea typeface="Roboto"/>
                <a:cs typeface="Poppins"/>
                <a:sym typeface="Poppins Light"/>
              </a:rPr>
              <a:t>!</a:t>
            </a:r>
          </a:p>
        </p:txBody>
      </p:sp>
    </p:spTree>
    <p:extLst>
      <p:ext uri="{BB962C8B-B14F-4D97-AF65-F5344CB8AC3E}">
        <p14:creationId xmlns:p14="http://schemas.microsoft.com/office/powerpoint/2010/main" val="43397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8" name="Google Shape;238;g17e0bfdbd35_1_64">
            <a:extLst>
              <a:ext uri="{FF2B5EF4-FFF2-40B4-BE49-F238E27FC236}">
                <a16:creationId xmlns:a16="http://schemas.microsoft.com/office/drawing/2014/main" id="{EA6A1FC1-7075-9F4F-B117-3D8C163B1061}"/>
              </a:ext>
            </a:extLst>
          </p:cNvPr>
          <p:cNvPicPr preferRelativeResize="0"/>
          <p:nvPr/>
        </p:nvPicPr>
        <p:blipFill>
          <a:blip r:embed="rId3"/>
          <a:srcRect t="103" b="103"/>
          <a:stretch/>
        </p:blipFill>
        <p:spPr>
          <a:xfrm>
            <a:off x="0" y="1422293"/>
            <a:ext cx="7695085" cy="4390724"/>
          </a:xfrm>
          <a:prstGeom prst="rect">
            <a:avLst/>
          </a:prstGeom>
          <a:noFill/>
          <a:ln>
            <a:noFill/>
          </a:ln>
        </p:spPr>
      </p:pic>
      <p:sp>
        <p:nvSpPr>
          <p:cNvPr id="239" name="Google Shape;239;g17e0bfdbd35_1_64"/>
          <p:cNvSpPr txBox="1"/>
          <p:nvPr/>
        </p:nvSpPr>
        <p:spPr>
          <a:xfrm>
            <a:off x="7687750" y="666925"/>
            <a:ext cx="3916800" cy="421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200" b="1" dirty="0">
                <a:solidFill>
                  <a:srgbClr val="0C8870"/>
                </a:solidFill>
                <a:latin typeface="Poppins"/>
                <a:ea typeface="Poppins"/>
                <a:cs typeface="Poppins"/>
                <a:sym typeface="Poppins"/>
              </a:rPr>
              <a:t>Earth Systems</a:t>
            </a:r>
            <a:endParaRPr sz="2200" b="1">
              <a:solidFill>
                <a:srgbClr val="0C8870"/>
              </a:solidFill>
              <a:latin typeface="Poppins"/>
              <a:ea typeface="Poppins"/>
              <a:cs typeface="Poppins"/>
              <a:sym typeface="Poppins"/>
            </a:endParaRPr>
          </a:p>
          <a:p>
            <a:pPr marL="0" lvl="0" indent="0" algn="l" rtl="0">
              <a:lnSpc>
                <a:spcPct val="115000"/>
              </a:lnSpc>
              <a:spcBef>
                <a:spcPts val="0"/>
              </a:spcBef>
              <a:spcAft>
                <a:spcPts val="0"/>
              </a:spcAft>
              <a:buNone/>
            </a:pPr>
            <a:r>
              <a:rPr lang="en-GB" sz="1600" b="1" dirty="0">
                <a:latin typeface="Poppins"/>
                <a:ea typeface="Poppins"/>
                <a:cs typeface="Poppins"/>
                <a:sym typeface="Poppins"/>
              </a:rPr>
              <a:t>Core planetary boundaries</a:t>
            </a:r>
            <a:endParaRPr sz="1600" b="1">
              <a:latin typeface="Poppins"/>
              <a:ea typeface="Poppins"/>
              <a:cs typeface="Poppins"/>
              <a:sym typeface="Poppins"/>
            </a:endParaRPr>
          </a:p>
          <a:p>
            <a:pPr marL="457200" lvl="0" indent="-330200" algn="l" rtl="0">
              <a:lnSpc>
                <a:spcPct val="115000"/>
              </a:lnSpc>
              <a:spcBef>
                <a:spcPts val="0"/>
              </a:spcBef>
              <a:spcAft>
                <a:spcPts val="0"/>
              </a:spcAft>
              <a:buSzPts val="1600"/>
              <a:buFont typeface="Poppins"/>
              <a:buChar char="●"/>
            </a:pPr>
            <a:r>
              <a:rPr lang="en-GB" sz="1600" dirty="0">
                <a:latin typeface="Poppins"/>
                <a:ea typeface="Poppins"/>
                <a:cs typeface="Poppins"/>
                <a:sym typeface="Poppins"/>
              </a:rPr>
              <a:t>Climate Change</a:t>
            </a:r>
          </a:p>
          <a:p>
            <a:pPr marL="457200" lvl="0" indent="-330200" algn="l" rtl="0">
              <a:lnSpc>
                <a:spcPct val="115000"/>
              </a:lnSpc>
              <a:spcBef>
                <a:spcPts val="0"/>
              </a:spcBef>
              <a:spcAft>
                <a:spcPts val="0"/>
              </a:spcAft>
              <a:buSzPts val="1600"/>
              <a:buFont typeface="Poppins"/>
              <a:buChar char="●"/>
            </a:pPr>
            <a:r>
              <a:rPr lang="en-GB" sz="1600" dirty="0">
                <a:latin typeface="Poppins"/>
                <a:ea typeface="Poppins"/>
                <a:cs typeface="Poppins"/>
                <a:sym typeface="Poppins"/>
              </a:rPr>
              <a:t>Biosphere Integrity</a:t>
            </a:r>
          </a:p>
          <a:p>
            <a:pPr marL="0" lvl="0" indent="0" algn="l" rtl="0">
              <a:lnSpc>
                <a:spcPct val="115000"/>
              </a:lnSpc>
              <a:spcBef>
                <a:spcPts val="0"/>
              </a:spcBef>
              <a:spcAft>
                <a:spcPts val="0"/>
              </a:spcAft>
              <a:buNone/>
            </a:pPr>
            <a:endParaRPr sz="1600" b="1">
              <a:latin typeface="Poppins"/>
              <a:ea typeface="Poppins"/>
              <a:cs typeface="Poppins"/>
              <a:sym typeface="Poppins"/>
            </a:endParaRPr>
          </a:p>
          <a:p>
            <a:pPr marL="0" lvl="0" indent="0" algn="l" rtl="0">
              <a:lnSpc>
                <a:spcPct val="115000"/>
              </a:lnSpc>
              <a:spcBef>
                <a:spcPts val="0"/>
              </a:spcBef>
              <a:spcAft>
                <a:spcPts val="0"/>
              </a:spcAft>
              <a:buNone/>
            </a:pPr>
            <a:r>
              <a:rPr lang="en-GB" sz="1600" b="1" dirty="0">
                <a:latin typeface="Poppins"/>
                <a:ea typeface="Poppins"/>
                <a:cs typeface="Poppins"/>
                <a:sym typeface="Poppins"/>
              </a:rPr>
              <a:t>Regulating planetary boundaries</a:t>
            </a:r>
            <a:endParaRPr sz="1600" b="1">
              <a:latin typeface="Poppins"/>
              <a:ea typeface="Poppins"/>
              <a:cs typeface="Poppins"/>
              <a:sym typeface="Poppins"/>
            </a:endParaRPr>
          </a:p>
          <a:p>
            <a:pPr marL="457200" lvl="0" indent="-330200" algn="l" rtl="0">
              <a:lnSpc>
                <a:spcPct val="115000"/>
              </a:lnSpc>
              <a:spcBef>
                <a:spcPts val="0"/>
              </a:spcBef>
              <a:spcAft>
                <a:spcPts val="0"/>
              </a:spcAft>
              <a:buSzPts val="1600"/>
              <a:buFont typeface="Poppins"/>
              <a:buChar char="●"/>
            </a:pPr>
            <a:r>
              <a:rPr lang="en-GB" sz="1600" dirty="0">
                <a:latin typeface="Poppins"/>
                <a:ea typeface="Poppins"/>
                <a:cs typeface="Poppins"/>
                <a:sym typeface="Poppins"/>
              </a:rPr>
              <a:t>Freshwater Use </a:t>
            </a:r>
          </a:p>
          <a:p>
            <a:pPr marL="457200" lvl="0" indent="-330200" algn="l" rtl="0">
              <a:lnSpc>
                <a:spcPct val="115000"/>
              </a:lnSpc>
              <a:spcBef>
                <a:spcPts val="0"/>
              </a:spcBef>
              <a:spcAft>
                <a:spcPts val="0"/>
              </a:spcAft>
              <a:buSzPts val="1600"/>
              <a:buFont typeface="Poppins"/>
              <a:buChar char="●"/>
            </a:pPr>
            <a:r>
              <a:rPr lang="en-GB" sz="1600" dirty="0">
                <a:latin typeface="Poppins"/>
                <a:ea typeface="Poppins"/>
                <a:cs typeface="Poppins"/>
                <a:sym typeface="Poppins"/>
              </a:rPr>
              <a:t>Land-system Change</a:t>
            </a:r>
          </a:p>
          <a:p>
            <a:pPr marL="457200" lvl="0" indent="-330200" algn="l" rtl="0">
              <a:lnSpc>
                <a:spcPct val="115000"/>
              </a:lnSpc>
              <a:spcBef>
                <a:spcPts val="0"/>
              </a:spcBef>
              <a:spcAft>
                <a:spcPts val="0"/>
              </a:spcAft>
              <a:buSzPts val="1600"/>
              <a:buFont typeface="Poppins"/>
              <a:buChar char="●"/>
            </a:pPr>
            <a:r>
              <a:rPr lang="en-GB" sz="1600" dirty="0">
                <a:latin typeface="Poppins"/>
                <a:ea typeface="Poppins"/>
                <a:cs typeface="Poppins"/>
                <a:sym typeface="Poppins"/>
              </a:rPr>
              <a:t>Ocean Acidification</a:t>
            </a:r>
          </a:p>
          <a:p>
            <a:pPr marL="457200" lvl="0" indent="-330200" algn="l" rtl="0">
              <a:lnSpc>
                <a:spcPct val="115000"/>
              </a:lnSpc>
              <a:spcBef>
                <a:spcPts val="0"/>
              </a:spcBef>
              <a:spcAft>
                <a:spcPts val="0"/>
              </a:spcAft>
              <a:buSzPts val="1600"/>
              <a:buFont typeface="Poppins"/>
              <a:buChar char="●"/>
            </a:pPr>
            <a:r>
              <a:rPr lang="en-GB" sz="1600" dirty="0">
                <a:latin typeface="Poppins"/>
                <a:ea typeface="Poppins"/>
                <a:cs typeface="Poppins"/>
                <a:sym typeface="Poppins"/>
              </a:rPr>
              <a:t>Novel Entities</a:t>
            </a:r>
          </a:p>
          <a:p>
            <a:pPr marL="457200" lvl="0" indent="-330200" algn="l" rtl="0">
              <a:lnSpc>
                <a:spcPct val="115000"/>
              </a:lnSpc>
              <a:spcBef>
                <a:spcPts val="0"/>
              </a:spcBef>
              <a:spcAft>
                <a:spcPts val="0"/>
              </a:spcAft>
              <a:buSzPts val="1600"/>
              <a:buFont typeface="Poppins"/>
              <a:buChar char="●"/>
            </a:pPr>
            <a:r>
              <a:rPr lang="en-GB" sz="1600" dirty="0">
                <a:latin typeface="Poppins"/>
                <a:ea typeface="Poppins"/>
                <a:cs typeface="Poppins"/>
                <a:sym typeface="Poppins"/>
              </a:rPr>
              <a:t>Biogeochemical Flows</a:t>
            </a:r>
          </a:p>
          <a:p>
            <a:pPr marL="457200" lvl="0" indent="-330200" algn="l" rtl="0">
              <a:lnSpc>
                <a:spcPct val="115000"/>
              </a:lnSpc>
              <a:spcBef>
                <a:spcPts val="0"/>
              </a:spcBef>
              <a:spcAft>
                <a:spcPts val="0"/>
              </a:spcAft>
              <a:buSzPts val="1600"/>
              <a:buFont typeface="Poppins"/>
              <a:buChar char="●"/>
            </a:pPr>
            <a:r>
              <a:rPr lang="en-GB" sz="1600" dirty="0">
                <a:latin typeface="Poppins"/>
                <a:ea typeface="Poppins"/>
                <a:cs typeface="Poppins"/>
                <a:sym typeface="Poppins"/>
              </a:rPr>
              <a:t>Atmospheric Aerosols Loading</a:t>
            </a:r>
          </a:p>
          <a:p>
            <a:pPr marL="457200" lvl="0" indent="-330200" algn="l" rtl="0">
              <a:lnSpc>
                <a:spcPct val="115000"/>
              </a:lnSpc>
              <a:spcBef>
                <a:spcPts val="0"/>
              </a:spcBef>
              <a:spcAft>
                <a:spcPts val="0"/>
              </a:spcAft>
              <a:buSzPts val="1600"/>
              <a:buFont typeface="Poppins"/>
              <a:buChar char="●"/>
            </a:pPr>
            <a:r>
              <a:rPr lang="en-GB" sz="1600">
                <a:latin typeface="Poppins"/>
                <a:ea typeface="Poppins"/>
                <a:cs typeface="Poppins"/>
                <a:sym typeface="Poppins"/>
              </a:rPr>
              <a:t>Stratospheric Ozone Depletion</a:t>
            </a:r>
          </a:p>
          <a:p>
            <a:pPr marL="0" lvl="0" indent="0" algn="l" rtl="0">
              <a:spcBef>
                <a:spcPts val="0"/>
              </a:spcBef>
              <a:spcAft>
                <a:spcPts val="0"/>
              </a:spcAft>
              <a:buNone/>
            </a:pPr>
            <a:endParaRPr sz="1600">
              <a:latin typeface="Poppins"/>
              <a:ea typeface="Poppins"/>
              <a:cs typeface="Poppins"/>
              <a:sym typeface="Poppins"/>
            </a:endParaRPr>
          </a:p>
        </p:txBody>
      </p:sp>
      <p:cxnSp>
        <p:nvCxnSpPr>
          <p:cNvPr id="240" name="Google Shape;240;g17e0bfdbd35_1_64"/>
          <p:cNvCxnSpPr>
            <a:stCxn id="241" idx="6"/>
            <a:endCxn id="239" idx="1"/>
          </p:cNvCxnSpPr>
          <p:nvPr/>
        </p:nvCxnSpPr>
        <p:spPr>
          <a:xfrm flipV="1">
            <a:off x="6449120" y="2166775"/>
            <a:ext cx="1238630" cy="2749361"/>
          </a:xfrm>
          <a:prstGeom prst="curvedConnector3">
            <a:avLst>
              <a:gd name="adj1" fmla="val 50000"/>
            </a:avLst>
          </a:prstGeom>
          <a:noFill/>
          <a:ln w="9525" cap="flat" cmpd="sng">
            <a:solidFill>
              <a:schemeClr val="dk2"/>
            </a:solidFill>
            <a:prstDash val="solid"/>
            <a:round/>
            <a:headEnd type="none" w="med" len="med"/>
            <a:tailEnd type="none" w="med" len="med"/>
          </a:ln>
        </p:spPr>
      </p:cxnSp>
      <p:sp>
        <p:nvSpPr>
          <p:cNvPr id="241" name="Google Shape;241;g17e0bfdbd35_1_64"/>
          <p:cNvSpPr/>
          <p:nvPr/>
        </p:nvSpPr>
        <p:spPr>
          <a:xfrm>
            <a:off x="5966400" y="4623976"/>
            <a:ext cx="259200" cy="259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7" name="Google Shape;238;g17e0bfdbd35_1_64">
            <a:extLst>
              <a:ext uri="{FF2B5EF4-FFF2-40B4-BE49-F238E27FC236}">
                <a16:creationId xmlns:a16="http://schemas.microsoft.com/office/drawing/2014/main" id="{E64E3397-1B3F-954C-B2D0-3F821807179D}"/>
              </a:ext>
            </a:extLst>
          </p:cNvPr>
          <p:cNvPicPr preferRelativeResize="0"/>
          <p:nvPr/>
        </p:nvPicPr>
        <p:blipFill>
          <a:blip r:embed="rId3"/>
          <a:srcRect t="103" b="103"/>
          <a:stretch/>
        </p:blipFill>
        <p:spPr>
          <a:xfrm>
            <a:off x="0" y="1615333"/>
            <a:ext cx="7481725" cy="4472004"/>
          </a:xfrm>
          <a:prstGeom prst="rect">
            <a:avLst/>
          </a:prstGeom>
          <a:noFill/>
          <a:ln>
            <a:noFill/>
          </a:ln>
        </p:spPr>
      </p:pic>
      <p:sp>
        <p:nvSpPr>
          <p:cNvPr id="252" name="Google Shape;252;g17e0bfdbd35_1_85"/>
          <p:cNvSpPr/>
          <p:nvPr/>
        </p:nvSpPr>
        <p:spPr>
          <a:xfrm>
            <a:off x="6583680" y="2580640"/>
            <a:ext cx="259200" cy="259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g17e0bfdbd35_1_85"/>
          <p:cNvSpPr txBox="1"/>
          <p:nvPr/>
        </p:nvSpPr>
        <p:spPr>
          <a:xfrm>
            <a:off x="7782525" y="666925"/>
            <a:ext cx="3993060" cy="508674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200" b="1" dirty="0">
                <a:solidFill>
                  <a:srgbClr val="999ED3"/>
                </a:solidFill>
                <a:latin typeface="Poppins"/>
                <a:ea typeface="Poppins"/>
                <a:cs typeface="Poppins"/>
                <a:sym typeface="Poppins"/>
              </a:rPr>
              <a:t>Human Welfare</a:t>
            </a:r>
            <a:endParaRPr sz="2200" b="1">
              <a:solidFill>
                <a:srgbClr val="999ED3"/>
              </a:solidFill>
              <a:latin typeface="Poppins"/>
              <a:ea typeface="Poppins"/>
              <a:cs typeface="Poppins"/>
              <a:sym typeface="Poppins"/>
            </a:endParaRPr>
          </a:p>
          <a:p>
            <a:pPr marL="0" lvl="0" indent="0" algn="l" rtl="0">
              <a:lnSpc>
                <a:spcPct val="115000"/>
              </a:lnSpc>
              <a:spcBef>
                <a:spcPts val="0"/>
              </a:spcBef>
              <a:spcAft>
                <a:spcPts val="0"/>
              </a:spcAft>
              <a:buNone/>
            </a:pPr>
            <a:r>
              <a:rPr lang="en-GB" sz="1500" b="1" dirty="0">
                <a:latin typeface="Poppins"/>
                <a:ea typeface="Poppins"/>
                <a:cs typeface="Poppins"/>
                <a:sym typeface="Poppins"/>
              </a:rPr>
              <a:t>Safety &amp; basic needs</a:t>
            </a:r>
            <a:endParaRPr sz="1500" b="1">
              <a:latin typeface="Poppins"/>
              <a:ea typeface="Poppins"/>
              <a:cs typeface="Poppins"/>
              <a:sym typeface="Poppins"/>
            </a:endParaRPr>
          </a:p>
          <a:p>
            <a:pPr marL="457200" lvl="0" indent="-323850" algn="l" rtl="0">
              <a:lnSpc>
                <a:spcPct val="115000"/>
              </a:lnSpc>
              <a:spcBef>
                <a:spcPts val="0"/>
              </a:spcBef>
              <a:spcAft>
                <a:spcPts val="0"/>
              </a:spcAft>
              <a:buSzPts val="1500"/>
              <a:buFont typeface="Poppins"/>
              <a:buChar char="●"/>
            </a:pPr>
            <a:r>
              <a:rPr lang="en-GB" sz="1500">
                <a:latin typeface="Poppins"/>
                <a:ea typeface="Poppins"/>
                <a:cs typeface="Poppins"/>
                <a:sym typeface="Poppins"/>
              </a:rPr>
              <a:t>Nutrition  </a:t>
            </a:r>
          </a:p>
          <a:p>
            <a:pPr marL="457200" lvl="0" indent="-323850" algn="l" rtl="0">
              <a:lnSpc>
                <a:spcPct val="115000"/>
              </a:lnSpc>
              <a:spcBef>
                <a:spcPts val="0"/>
              </a:spcBef>
              <a:spcAft>
                <a:spcPts val="0"/>
              </a:spcAft>
              <a:buSzPts val="1500"/>
              <a:buFont typeface="Poppins"/>
              <a:buChar char="●"/>
            </a:pPr>
            <a:r>
              <a:rPr lang="en-GB" sz="1500">
                <a:latin typeface="Poppins"/>
                <a:ea typeface="Poppins"/>
                <a:cs typeface="Poppins"/>
                <a:sym typeface="Poppins"/>
              </a:rPr>
              <a:t>Health</a:t>
            </a:r>
          </a:p>
          <a:p>
            <a:pPr marL="457200" lvl="0" indent="-323850" algn="l" rtl="0">
              <a:lnSpc>
                <a:spcPct val="115000"/>
              </a:lnSpc>
              <a:spcBef>
                <a:spcPts val="0"/>
              </a:spcBef>
              <a:spcAft>
                <a:spcPts val="0"/>
              </a:spcAft>
              <a:buSzPts val="1500"/>
              <a:buFont typeface="Poppins"/>
              <a:buChar char="●"/>
            </a:pPr>
            <a:r>
              <a:rPr lang="en-GB" sz="1500">
                <a:latin typeface="Poppins"/>
                <a:ea typeface="Poppins"/>
                <a:cs typeface="Poppins"/>
                <a:sym typeface="Poppins"/>
              </a:rPr>
              <a:t>Access to Water and Sanitation</a:t>
            </a:r>
          </a:p>
          <a:p>
            <a:pPr marL="457200" lvl="0" indent="-323850" algn="l" rtl="0">
              <a:lnSpc>
                <a:spcPct val="115000"/>
              </a:lnSpc>
              <a:spcBef>
                <a:spcPts val="0"/>
              </a:spcBef>
              <a:spcAft>
                <a:spcPts val="0"/>
              </a:spcAft>
              <a:buSzPts val="1500"/>
              <a:buFont typeface="Poppins"/>
              <a:buChar char="●"/>
            </a:pPr>
            <a:r>
              <a:rPr lang="en-GB" sz="1500">
                <a:latin typeface="Poppins"/>
                <a:ea typeface="Poppins"/>
                <a:cs typeface="Poppins"/>
                <a:sym typeface="Poppins"/>
              </a:rPr>
              <a:t>Housing and Human Settlements</a:t>
            </a:r>
          </a:p>
          <a:p>
            <a:pPr marL="457200" lvl="0" indent="-323850" algn="l" rtl="0">
              <a:lnSpc>
                <a:spcPct val="115000"/>
              </a:lnSpc>
              <a:spcBef>
                <a:spcPts val="0"/>
              </a:spcBef>
              <a:spcAft>
                <a:spcPts val="0"/>
              </a:spcAft>
              <a:buSzPts val="1500"/>
              <a:buFont typeface="Poppins"/>
              <a:buChar char="●"/>
            </a:pPr>
            <a:r>
              <a:rPr lang="en-GB" sz="1500" dirty="0">
                <a:latin typeface="Poppins"/>
                <a:ea typeface="Poppins"/>
                <a:cs typeface="Poppins"/>
                <a:sym typeface="Poppins"/>
              </a:rPr>
              <a:t>Access to Energy </a:t>
            </a:r>
          </a:p>
          <a:p>
            <a:pPr marL="0" lvl="0" indent="0" algn="l" rtl="0">
              <a:lnSpc>
                <a:spcPct val="115000"/>
              </a:lnSpc>
              <a:spcBef>
                <a:spcPts val="0"/>
              </a:spcBef>
              <a:spcAft>
                <a:spcPts val="0"/>
              </a:spcAft>
              <a:buNone/>
            </a:pPr>
            <a:endParaRPr lang="en-GB" sz="1500" b="1">
              <a:latin typeface="Poppins"/>
              <a:ea typeface="Poppins"/>
              <a:cs typeface="Poppins"/>
              <a:sym typeface="Poppins"/>
            </a:endParaRPr>
          </a:p>
          <a:p>
            <a:pPr marL="0" lvl="0" indent="0" algn="l" rtl="0">
              <a:lnSpc>
                <a:spcPct val="115000"/>
              </a:lnSpc>
              <a:spcBef>
                <a:spcPts val="0"/>
              </a:spcBef>
              <a:spcAft>
                <a:spcPts val="0"/>
              </a:spcAft>
              <a:buNone/>
            </a:pPr>
            <a:r>
              <a:rPr lang="en-GB" sz="1500" b="1" dirty="0">
                <a:latin typeface="Poppins"/>
                <a:ea typeface="Poppins"/>
                <a:cs typeface="Poppins"/>
                <a:sym typeface="Poppins"/>
              </a:rPr>
              <a:t>Social welfare</a:t>
            </a:r>
            <a:endParaRPr sz="1500" b="1">
              <a:latin typeface="Poppins"/>
              <a:ea typeface="Poppins"/>
              <a:cs typeface="Poppins"/>
              <a:sym typeface="Poppins"/>
            </a:endParaRPr>
          </a:p>
          <a:p>
            <a:pPr marL="457200" lvl="0" indent="-323850" algn="l" rtl="0">
              <a:lnSpc>
                <a:spcPct val="115000"/>
              </a:lnSpc>
              <a:spcBef>
                <a:spcPts val="0"/>
              </a:spcBef>
              <a:spcAft>
                <a:spcPts val="0"/>
              </a:spcAft>
              <a:buSzPts val="1500"/>
              <a:buFont typeface="Poppins"/>
              <a:buChar char="●"/>
            </a:pPr>
            <a:r>
              <a:rPr lang="en-GB" sz="1500">
                <a:latin typeface="Poppins"/>
                <a:ea typeface="Poppins"/>
                <a:cs typeface="Poppins"/>
                <a:sym typeface="Poppins"/>
              </a:rPr>
              <a:t>Basic Income</a:t>
            </a:r>
          </a:p>
          <a:p>
            <a:pPr marL="457200" lvl="0" indent="-323850" algn="l" rtl="0">
              <a:lnSpc>
                <a:spcPct val="115000"/>
              </a:lnSpc>
              <a:spcBef>
                <a:spcPts val="0"/>
              </a:spcBef>
              <a:spcAft>
                <a:spcPts val="0"/>
              </a:spcAft>
              <a:buSzPts val="1500"/>
              <a:buFont typeface="Poppins"/>
              <a:buChar char="●"/>
            </a:pPr>
            <a:r>
              <a:rPr lang="en-GB" sz="1500" dirty="0">
                <a:latin typeface="Poppins"/>
                <a:ea typeface="Poppins"/>
                <a:cs typeface="Poppins"/>
                <a:sym typeface="Poppins"/>
              </a:rPr>
              <a:t>Social Equity</a:t>
            </a:r>
          </a:p>
          <a:p>
            <a:pPr marL="457200" lvl="0" indent="-323850" algn="l" rtl="0">
              <a:lnSpc>
                <a:spcPct val="115000"/>
              </a:lnSpc>
              <a:spcBef>
                <a:spcPts val="0"/>
              </a:spcBef>
              <a:spcAft>
                <a:spcPts val="0"/>
              </a:spcAft>
              <a:buSzPts val="1500"/>
              <a:buFont typeface="Poppins"/>
              <a:buChar char="●"/>
            </a:pPr>
            <a:r>
              <a:rPr lang="en-GB" sz="1500" dirty="0">
                <a:latin typeface="Poppins"/>
                <a:ea typeface="Poppins"/>
                <a:cs typeface="Poppins"/>
                <a:sym typeface="Poppins"/>
              </a:rPr>
              <a:t>Gender Equality</a:t>
            </a:r>
          </a:p>
          <a:p>
            <a:pPr marL="0" lvl="0" indent="0" algn="l" rtl="0">
              <a:lnSpc>
                <a:spcPct val="115000"/>
              </a:lnSpc>
              <a:spcBef>
                <a:spcPts val="0"/>
              </a:spcBef>
              <a:spcAft>
                <a:spcPts val="0"/>
              </a:spcAft>
              <a:buNone/>
            </a:pPr>
            <a:endParaRPr sz="1500" b="1">
              <a:latin typeface="Poppins"/>
              <a:ea typeface="Poppins"/>
              <a:cs typeface="Poppins"/>
              <a:sym typeface="Poppins"/>
            </a:endParaRPr>
          </a:p>
          <a:p>
            <a:pPr marL="0" lvl="0" indent="0" algn="l" rtl="0">
              <a:lnSpc>
                <a:spcPct val="115000"/>
              </a:lnSpc>
              <a:spcBef>
                <a:spcPts val="0"/>
              </a:spcBef>
              <a:spcAft>
                <a:spcPts val="0"/>
              </a:spcAft>
              <a:buNone/>
            </a:pPr>
            <a:r>
              <a:rPr lang="en-GB" sz="1500" b="1" dirty="0">
                <a:latin typeface="Poppins"/>
                <a:ea typeface="Poppins"/>
                <a:cs typeface="Poppins"/>
                <a:sym typeface="Poppins"/>
              </a:rPr>
              <a:t>Human Flourish - Emancipation </a:t>
            </a:r>
            <a:endParaRPr sz="1500" b="1" dirty="0">
              <a:latin typeface="Poppins"/>
              <a:ea typeface="Poppins"/>
              <a:cs typeface="Poppins"/>
              <a:sym typeface="Poppins"/>
            </a:endParaRPr>
          </a:p>
          <a:p>
            <a:pPr marL="457200" lvl="0" indent="-323850" algn="l" rtl="0">
              <a:lnSpc>
                <a:spcPct val="115000"/>
              </a:lnSpc>
              <a:spcBef>
                <a:spcPts val="0"/>
              </a:spcBef>
              <a:spcAft>
                <a:spcPts val="0"/>
              </a:spcAft>
              <a:buSzPts val="1500"/>
              <a:buFont typeface="Poppins"/>
              <a:buChar char="●"/>
            </a:pPr>
            <a:r>
              <a:rPr lang="en-GB" sz="1500" dirty="0">
                <a:latin typeface="Poppins"/>
                <a:ea typeface="Poppins"/>
                <a:cs typeface="Poppins"/>
                <a:sym typeface="Poppins"/>
              </a:rPr>
              <a:t>Education and Culture</a:t>
            </a:r>
            <a:endParaRPr sz="1500" dirty="0">
              <a:latin typeface="Poppins"/>
              <a:ea typeface="Poppins"/>
              <a:cs typeface="Poppins"/>
              <a:sym typeface="Poppins"/>
            </a:endParaRPr>
          </a:p>
          <a:p>
            <a:pPr marL="457200" lvl="0" indent="-323850" algn="l" rtl="0">
              <a:lnSpc>
                <a:spcPct val="115000"/>
              </a:lnSpc>
              <a:spcBef>
                <a:spcPts val="0"/>
              </a:spcBef>
              <a:spcAft>
                <a:spcPts val="0"/>
              </a:spcAft>
              <a:buSzPts val="1500"/>
              <a:buFont typeface="Poppins"/>
              <a:buChar char="●"/>
            </a:pPr>
            <a:r>
              <a:rPr lang="en-GB" sz="1500">
                <a:latin typeface="Poppins"/>
                <a:ea typeface="Poppins"/>
                <a:cs typeface="Poppins"/>
                <a:sym typeface="Poppins"/>
              </a:rPr>
              <a:t>Peace, Justice, and Political voice</a:t>
            </a:r>
            <a:endParaRPr sz="1500">
              <a:latin typeface="Poppins"/>
              <a:ea typeface="Poppins"/>
              <a:cs typeface="Poppins"/>
              <a:sym typeface="Poppins"/>
            </a:endParaRPr>
          </a:p>
          <a:p>
            <a:pPr marL="457200" lvl="0" indent="-323850" algn="l" rtl="0">
              <a:lnSpc>
                <a:spcPct val="115000"/>
              </a:lnSpc>
              <a:spcBef>
                <a:spcPts val="0"/>
              </a:spcBef>
              <a:spcAft>
                <a:spcPts val="0"/>
              </a:spcAft>
              <a:buSzPts val="1500"/>
              <a:buFont typeface="Poppins"/>
              <a:buChar char="●"/>
            </a:pPr>
            <a:r>
              <a:rPr lang="en-GB" sz="1500">
                <a:latin typeface="Poppins"/>
                <a:ea typeface="Poppins"/>
                <a:cs typeface="Poppins"/>
                <a:sym typeface="Poppins"/>
              </a:rPr>
              <a:t>Access to Networks and Social Interaction </a:t>
            </a:r>
            <a:endParaRPr sz="1500" b="1">
              <a:latin typeface="Poppins"/>
              <a:ea typeface="Poppins"/>
              <a:cs typeface="Poppins"/>
              <a:sym typeface="Poppins"/>
            </a:endParaRPr>
          </a:p>
        </p:txBody>
      </p:sp>
      <p:cxnSp>
        <p:nvCxnSpPr>
          <p:cNvPr id="251" name="Google Shape;251;g17e0bfdbd35_1_85"/>
          <p:cNvCxnSpPr>
            <a:cxnSpLocks/>
            <a:stCxn id="252" idx="6"/>
            <a:endCxn id="250" idx="1"/>
          </p:cNvCxnSpPr>
          <p:nvPr/>
        </p:nvCxnSpPr>
        <p:spPr>
          <a:xfrm flipV="1">
            <a:off x="6527920" y="3210299"/>
            <a:ext cx="1254605" cy="343221"/>
          </a:xfrm>
          <a:prstGeom prst="curvedConnector3">
            <a:avLst>
              <a:gd name="adj1" fmla="val 50000"/>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black background with a line&#10;&#10;Description automatically generated">
            <a:extLst>
              <a:ext uri="{FF2B5EF4-FFF2-40B4-BE49-F238E27FC236}">
                <a16:creationId xmlns:a16="http://schemas.microsoft.com/office/drawing/2014/main" id="{085D4A23-7D83-5940-8F8D-A44BF80104FC}"/>
              </a:ext>
            </a:extLst>
          </p:cNvPr>
          <p:cNvPicPr>
            <a:picLocks noChangeAspect="1"/>
          </p:cNvPicPr>
          <p:nvPr/>
        </p:nvPicPr>
        <p:blipFill>
          <a:blip r:embed="rId3"/>
          <a:stretch>
            <a:fillRect/>
          </a:stretch>
        </p:blipFill>
        <p:spPr>
          <a:xfrm flipH="1">
            <a:off x="0" y="2899316"/>
            <a:ext cx="12192000" cy="2174487"/>
          </a:xfrm>
          <a:prstGeom prst="rect">
            <a:avLst/>
          </a:prstGeom>
        </p:spPr>
      </p:pic>
      <p:sp>
        <p:nvSpPr>
          <p:cNvPr id="8" name="Content Placeholder 2">
            <a:extLst>
              <a:ext uri="{FF2B5EF4-FFF2-40B4-BE49-F238E27FC236}">
                <a16:creationId xmlns:a16="http://schemas.microsoft.com/office/drawing/2014/main" id="{680D1C09-DF20-2048-A27F-EE32114CCDF6}"/>
              </a:ext>
            </a:extLst>
          </p:cNvPr>
          <p:cNvSpPr txBox="1">
            <a:spLocks/>
          </p:cNvSpPr>
          <p:nvPr/>
        </p:nvSpPr>
        <p:spPr>
          <a:xfrm>
            <a:off x="305267" y="4568297"/>
            <a:ext cx="3545373" cy="5978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1200"/>
              </a:spcAft>
              <a:buClrTx/>
              <a:buSzTx/>
              <a:buNone/>
              <a:tabLst/>
              <a:defRPr/>
            </a:pPr>
            <a:endParaRPr kumimoji="0" lang="en-GB" sz="1800" b="0" i="0" u="none" strike="noStrike" kern="1200" cap="none" spc="0" normalizeH="0" baseline="0" noProof="0">
              <a:ln>
                <a:noFill/>
              </a:ln>
              <a:solidFill>
                <a:srgbClr val="2C3946"/>
              </a:solidFill>
              <a:effectLst/>
              <a:uLnTx/>
              <a:uFillTx/>
              <a:latin typeface="Poppins" pitchFamily="2" charset="77"/>
              <a:ea typeface="+mn-ea"/>
              <a:cs typeface="Poppins" pitchFamily="2" charset="77"/>
            </a:endParaRPr>
          </a:p>
        </p:txBody>
      </p:sp>
      <p:sp>
        <p:nvSpPr>
          <p:cNvPr id="4" name="Rounded Rectangle 3">
            <a:extLst>
              <a:ext uri="{FF2B5EF4-FFF2-40B4-BE49-F238E27FC236}">
                <a16:creationId xmlns:a16="http://schemas.microsoft.com/office/drawing/2014/main" id="{9DCE2C77-8436-7941-9F01-E67D7B0287A7}"/>
              </a:ext>
            </a:extLst>
          </p:cNvPr>
          <p:cNvSpPr/>
          <p:nvPr/>
        </p:nvSpPr>
        <p:spPr>
          <a:xfrm>
            <a:off x="621148" y="2899317"/>
            <a:ext cx="3058903" cy="2794528"/>
          </a:xfrm>
          <a:prstGeom prst="roundRect">
            <a:avLst/>
          </a:prstGeom>
          <a:solidFill>
            <a:srgbClr val="F9F4E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20000"/>
              </a:lnSpc>
              <a:defRPr/>
            </a:pPr>
            <a:r>
              <a:rPr lang="en-GB" sz="2000" b="1">
                <a:solidFill>
                  <a:srgbClr val="2C3946"/>
                </a:solidFill>
                <a:latin typeface="Poppins"/>
                <a:cs typeface="Poppins"/>
              </a:rPr>
              <a:t>Know </a:t>
            </a:r>
            <a:r>
              <a:rPr lang="en-GB">
                <a:solidFill>
                  <a:srgbClr val="2C3946"/>
                </a:solidFill>
                <a:latin typeface="Poppins"/>
                <a:cs typeface="Poppins"/>
              </a:rPr>
              <a:t> </a:t>
            </a:r>
            <a:endParaRPr lang="en-GB" sz="1800">
              <a:solidFill>
                <a:srgbClr val="2C3946"/>
              </a:solidFill>
              <a:latin typeface="Poppins" pitchFamily="2" charset="77"/>
              <a:cs typeface="Poppins" pitchFamily="2" charset="77"/>
            </a:endParaRPr>
          </a:p>
          <a:p>
            <a:pPr algn="ctr">
              <a:lnSpc>
                <a:spcPct val="120000"/>
              </a:lnSpc>
              <a:defRPr/>
            </a:pPr>
            <a:r>
              <a:rPr lang="en-GB" sz="1800">
                <a:solidFill>
                  <a:srgbClr val="2C3946"/>
                </a:solidFill>
                <a:latin typeface="Poppins"/>
                <a:cs typeface="Poppins"/>
              </a:rPr>
              <a:t>the sustainability level of your </a:t>
            </a:r>
            <a:r>
              <a:rPr lang="en-GB">
                <a:solidFill>
                  <a:srgbClr val="2C3946"/>
                </a:solidFill>
                <a:latin typeface="Poppins"/>
                <a:cs typeface="Poppins"/>
              </a:rPr>
              <a:t>incoming </a:t>
            </a:r>
            <a:r>
              <a:rPr lang="en-GB" sz="1800">
                <a:solidFill>
                  <a:srgbClr val="2C3946"/>
                </a:solidFill>
                <a:latin typeface="Poppins"/>
                <a:cs typeface="Poppins"/>
              </a:rPr>
              <a:t>students </a:t>
            </a:r>
            <a:r>
              <a:rPr lang="en-GB">
                <a:solidFill>
                  <a:srgbClr val="2C3946"/>
                </a:solidFill>
                <a:latin typeface="Poppins"/>
                <a:cs typeface="Poppins"/>
              </a:rPr>
              <a:t>in </a:t>
            </a:r>
            <a:r>
              <a:rPr lang="en-US">
                <a:solidFill>
                  <a:srgbClr val="2C3946"/>
                </a:solidFill>
                <a:latin typeface="Poppins"/>
                <a:cs typeface="Poppins"/>
              </a:rPr>
              <a:t>order</a:t>
            </a:r>
            <a:r>
              <a:rPr lang="en-GB">
                <a:solidFill>
                  <a:srgbClr val="2C3946"/>
                </a:solidFill>
                <a:latin typeface="Poppins"/>
                <a:cs typeface="Poppins"/>
              </a:rPr>
              <a:t> to</a:t>
            </a:r>
            <a:r>
              <a:rPr lang="en-GB" sz="1800">
                <a:solidFill>
                  <a:srgbClr val="2C3946"/>
                </a:solidFill>
                <a:latin typeface="Poppins"/>
                <a:cs typeface="Poppins"/>
              </a:rPr>
              <a:t> adapt pedagogy?</a:t>
            </a:r>
          </a:p>
        </p:txBody>
      </p:sp>
      <p:sp>
        <p:nvSpPr>
          <p:cNvPr id="11" name="Rounded Rectangle 10">
            <a:extLst>
              <a:ext uri="{FF2B5EF4-FFF2-40B4-BE49-F238E27FC236}">
                <a16:creationId xmlns:a16="http://schemas.microsoft.com/office/drawing/2014/main" id="{A0E4D336-5A5A-084C-98C4-8AA7AC6A93BC}"/>
              </a:ext>
            </a:extLst>
          </p:cNvPr>
          <p:cNvSpPr/>
          <p:nvPr/>
        </p:nvSpPr>
        <p:spPr>
          <a:xfrm>
            <a:off x="4563230" y="2899317"/>
            <a:ext cx="3058903" cy="2794528"/>
          </a:xfrm>
          <a:prstGeom prst="roundRect">
            <a:avLst/>
          </a:prstGeom>
          <a:solidFill>
            <a:srgbClr val="F9F4E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20000"/>
              </a:lnSpc>
              <a:defRPr/>
            </a:pPr>
            <a:r>
              <a:rPr lang="en-GB" sz="2000" b="1">
                <a:solidFill>
                  <a:srgbClr val="2C3946"/>
                </a:solidFill>
                <a:latin typeface="Poppins"/>
                <a:cs typeface="Poppins"/>
              </a:rPr>
              <a:t>Ensure </a:t>
            </a:r>
            <a:endParaRPr lang="en-GB">
              <a:solidFill>
                <a:srgbClr val="2C3946"/>
              </a:solidFill>
              <a:latin typeface="Poppins" pitchFamily="2" charset="77"/>
              <a:cs typeface="Poppins" pitchFamily="2" charset="77"/>
            </a:endParaRPr>
          </a:p>
          <a:p>
            <a:pPr marR="0" lvl="0" algn="ctr" defTabSz="914400" rtl="0" eaLnBrk="1" fontAlgn="auto" latinLnBrk="0" hangingPunct="1">
              <a:lnSpc>
                <a:spcPct val="120000"/>
              </a:lnSpc>
              <a:buClrTx/>
              <a:buSzTx/>
              <a:tabLst/>
              <a:defRPr/>
            </a:pPr>
            <a:r>
              <a:rPr lang="en-GB">
                <a:solidFill>
                  <a:srgbClr val="2C3946"/>
                </a:solidFill>
                <a:latin typeface="Poppins"/>
                <a:cs typeface="Poppins"/>
              </a:rPr>
              <a:t>all your graduates acquire sufficient sustainability knowledge?</a:t>
            </a:r>
            <a:endParaRPr lang="en-GB" sz="1800" b="0" i="0" u="none" strike="noStrike" kern="1200" cap="none" spc="0" normalizeH="0" baseline="0" noProof="0">
              <a:ln>
                <a:noFill/>
              </a:ln>
              <a:solidFill>
                <a:srgbClr val="2C3946"/>
              </a:solidFill>
              <a:effectLst/>
              <a:uLnTx/>
              <a:uFillTx/>
              <a:latin typeface="Poppins"/>
              <a:cs typeface="Poppins"/>
            </a:endParaRPr>
          </a:p>
        </p:txBody>
      </p:sp>
      <p:sp>
        <p:nvSpPr>
          <p:cNvPr id="14" name="Rounded Rectangle 13">
            <a:extLst>
              <a:ext uri="{FF2B5EF4-FFF2-40B4-BE49-F238E27FC236}">
                <a16:creationId xmlns:a16="http://schemas.microsoft.com/office/drawing/2014/main" id="{3DCE605D-6835-9E4F-A5AD-AFC5786573C7}"/>
              </a:ext>
            </a:extLst>
          </p:cNvPr>
          <p:cNvSpPr/>
          <p:nvPr/>
        </p:nvSpPr>
        <p:spPr>
          <a:xfrm>
            <a:off x="8582539" y="2899317"/>
            <a:ext cx="3058903" cy="2794528"/>
          </a:xfrm>
          <a:prstGeom prst="roundRect">
            <a:avLst/>
          </a:prstGeom>
          <a:solidFill>
            <a:srgbClr val="F9F4E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R="0" lvl="0" algn="ctr" defTabSz="914400" rtl="0" eaLnBrk="1" fontAlgn="auto" latinLnBrk="0" hangingPunct="1">
              <a:lnSpc>
                <a:spcPct val="120000"/>
              </a:lnSpc>
              <a:buClrTx/>
              <a:buSzTx/>
              <a:tabLst/>
              <a:defRPr/>
            </a:pPr>
            <a:r>
              <a:rPr lang="en-GB" sz="2000" b="1">
                <a:solidFill>
                  <a:srgbClr val="2C3946"/>
                </a:solidFill>
                <a:latin typeface="Poppins" pitchFamily="2" charset="77"/>
                <a:cs typeface="Poppins" pitchFamily="2" charset="77"/>
              </a:rPr>
              <a:t>Report</a:t>
            </a:r>
            <a:endParaRPr lang="en-GB" b="1">
              <a:solidFill>
                <a:srgbClr val="2C3946"/>
              </a:solidFill>
              <a:latin typeface="Poppins" pitchFamily="2" charset="77"/>
              <a:cs typeface="Poppins" pitchFamily="2" charset="77"/>
            </a:endParaRPr>
          </a:p>
          <a:p>
            <a:pPr algn="ctr">
              <a:lnSpc>
                <a:spcPct val="120000"/>
              </a:lnSpc>
              <a:defRPr/>
            </a:pPr>
            <a:r>
              <a:rPr lang="en-GB">
                <a:solidFill>
                  <a:srgbClr val="2C3946"/>
                </a:solidFill>
                <a:latin typeface="Poppins"/>
                <a:cs typeface="Poppins"/>
              </a:rPr>
              <a:t>your impact to accreditation and  ranking agencies?</a:t>
            </a:r>
            <a:endParaRPr lang="en-GB" sz="1800" b="0" i="0" u="none" strike="noStrike" kern="1200" cap="none" spc="0" normalizeH="0" baseline="0" noProof="0">
              <a:ln>
                <a:noFill/>
              </a:ln>
              <a:solidFill>
                <a:srgbClr val="2C3946"/>
              </a:solidFill>
              <a:effectLst/>
              <a:uLnTx/>
              <a:uFillTx/>
              <a:latin typeface="Poppins"/>
              <a:cs typeface="Poppins"/>
            </a:endParaRPr>
          </a:p>
        </p:txBody>
      </p:sp>
      <p:sp>
        <p:nvSpPr>
          <p:cNvPr id="12" name="Google Shape;186;g15242a77301_0_36">
            <a:extLst>
              <a:ext uri="{FF2B5EF4-FFF2-40B4-BE49-F238E27FC236}">
                <a16:creationId xmlns:a16="http://schemas.microsoft.com/office/drawing/2014/main" id="{7BA73945-8F45-9F48-8CF6-45314D8884F4}"/>
              </a:ext>
            </a:extLst>
          </p:cNvPr>
          <p:cNvSpPr txBox="1"/>
          <p:nvPr/>
        </p:nvSpPr>
        <p:spPr>
          <a:xfrm>
            <a:off x="621148" y="2198676"/>
            <a:ext cx="11020294" cy="424732"/>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en-GB" sz="2400">
                <a:solidFill>
                  <a:srgbClr val="2C3946"/>
                </a:solidFill>
                <a:latin typeface="Poppins Medium" pitchFamily="2" charset="77"/>
                <a:ea typeface="Poppins"/>
                <a:cs typeface="Poppins Medium" pitchFamily="2" charset="77"/>
                <a:sym typeface="Poppins"/>
              </a:rPr>
              <a:t>HOW CAN YOU…</a:t>
            </a:r>
            <a:endParaRPr sz="2400" u="none" strike="noStrike" cap="none">
              <a:solidFill>
                <a:srgbClr val="2C3946"/>
              </a:solidFill>
              <a:latin typeface="Poppins Medium" pitchFamily="2" charset="77"/>
              <a:ea typeface="Poppins"/>
              <a:cs typeface="Poppins Medium" pitchFamily="2" charset="77"/>
              <a:sym typeface="Poppins"/>
            </a:endParaRPr>
          </a:p>
        </p:txBody>
      </p:sp>
      <p:pic>
        <p:nvPicPr>
          <p:cNvPr id="16" name="Picture 15" descr="A yellow rectangular object on a black background&#10;&#10;Description automatically generated">
            <a:extLst>
              <a:ext uri="{FF2B5EF4-FFF2-40B4-BE49-F238E27FC236}">
                <a16:creationId xmlns:a16="http://schemas.microsoft.com/office/drawing/2014/main" id="{D9235348-DC84-2645-B998-6E90A12055ED}"/>
              </a:ext>
            </a:extLst>
          </p:cNvPr>
          <p:cNvPicPr>
            <a:picLocks noChangeAspect="1"/>
          </p:cNvPicPr>
          <p:nvPr/>
        </p:nvPicPr>
        <p:blipFill>
          <a:blip r:embed="rId4"/>
          <a:stretch>
            <a:fillRect/>
          </a:stretch>
        </p:blipFill>
        <p:spPr>
          <a:xfrm>
            <a:off x="5572495" y="272675"/>
            <a:ext cx="1117600" cy="635000"/>
          </a:xfrm>
          <a:prstGeom prst="rect">
            <a:avLst/>
          </a:prstGeom>
        </p:spPr>
      </p:pic>
      <p:sp>
        <p:nvSpPr>
          <p:cNvPr id="2" name="Google Shape;186;g15242a77301_0_36">
            <a:extLst>
              <a:ext uri="{FF2B5EF4-FFF2-40B4-BE49-F238E27FC236}">
                <a16:creationId xmlns:a16="http://schemas.microsoft.com/office/drawing/2014/main" id="{ED5A1386-043E-68BF-22FA-8392369E352E}"/>
              </a:ext>
            </a:extLst>
          </p:cNvPr>
          <p:cNvSpPr txBox="1"/>
          <p:nvPr/>
        </p:nvSpPr>
        <p:spPr>
          <a:xfrm>
            <a:off x="621148" y="971218"/>
            <a:ext cx="11020294" cy="637097"/>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en-GB" sz="3600" b="1" i="0" u="none" strike="noStrike" cap="none">
                <a:solidFill>
                  <a:srgbClr val="2C3946"/>
                </a:solidFill>
                <a:latin typeface="Poppins"/>
                <a:ea typeface="Poppins"/>
                <a:cs typeface="Poppins"/>
                <a:sym typeface="Poppins"/>
              </a:rPr>
              <a:t>Mainstream sustainability literacy</a:t>
            </a:r>
            <a:endParaRPr sz="3600" b="1" i="0" u="none" strike="noStrike" cap="none">
              <a:solidFill>
                <a:srgbClr val="2C3946"/>
              </a:solidFill>
              <a:latin typeface="Poppins"/>
              <a:ea typeface="Poppins"/>
              <a:cs typeface="Poppins"/>
              <a:sym typeface="Poppins"/>
            </a:endParaRPr>
          </a:p>
        </p:txBody>
      </p:sp>
    </p:spTree>
    <p:extLst>
      <p:ext uri="{BB962C8B-B14F-4D97-AF65-F5344CB8AC3E}">
        <p14:creationId xmlns:p14="http://schemas.microsoft.com/office/powerpoint/2010/main" val="281624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300"/>
                                        <p:tgtEl>
                                          <p:spTgt spid="16"/>
                                        </p:tgtEl>
                                      </p:cBhvr>
                                    </p:animEffect>
                                    <p:anim calcmode="lin" valueType="num">
                                      <p:cBhvr>
                                        <p:cTn id="8" dur="300" fill="hold"/>
                                        <p:tgtEl>
                                          <p:spTgt spid="16"/>
                                        </p:tgtEl>
                                        <p:attrNameLst>
                                          <p:attrName>ppt_x</p:attrName>
                                        </p:attrNameLst>
                                      </p:cBhvr>
                                      <p:tavLst>
                                        <p:tav tm="0">
                                          <p:val>
                                            <p:strVal val="#ppt_x"/>
                                          </p:val>
                                        </p:tav>
                                        <p:tav tm="100000">
                                          <p:val>
                                            <p:strVal val="#ppt_x"/>
                                          </p:val>
                                        </p:tav>
                                      </p:tavLst>
                                    </p:anim>
                                    <p:anim calcmode="lin" valueType="num">
                                      <p:cBhvr>
                                        <p:cTn id="9" dur="3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p:tgtEl>
                                          <p:spTgt spid="9"/>
                                        </p:tgtEl>
                                        <p:attrNameLst>
                                          <p:attrName>ppt_y</p:attrName>
                                        </p:attrNameLst>
                                      </p:cBhvr>
                                      <p:tavLst>
                                        <p:tav tm="0">
                                          <p:val>
                                            <p:strVal val="#ppt_y+#ppt_h*1.125000"/>
                                          </p:val>
                                        </p:tav>
                                        <p:tav tm="100000">
                                          <p:val>
                                            <p:strVal val="#ppt_y"/>
                                          </p:val>
                                        </p:tav>
                                      </p:tavLst>
                                    </p:anim>
                                    <p:animEffect transition="in" filter="wipe(up)">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9" name="Google Shape;238;g17e0bfdbd35_1_64">
            <a:extLst>
              <a:ext uri="{FF2B5EF4-FFF2-40B4-BE49-F238E27FC236}">
                <a16:creationId xmlns:a16="http://schemas.microsoft.com/office/drawing/2014/main" id="{B5B8D9F7-C12E-E54C-AB16-FB58145CBD28}"/>
              </a:ext>
            </a:extLst>
          </p:cNvPr>
          <p:cNvPicPr preferRelativeResize="0"/>
          <p:nvPr/>
        </p:nvPicPr>
        <p:blipFill>
          <a:blip r:embed="rId3"/>
          <a:srcRect t="103" b="103"/>
          <a:stretch/>
        </p:blipFill>
        <p:spPr>
          <a:xfrm>
            <a:off x="0" y="1391813"/>
            <a:ext cx="7115965" cy="3994484"/>
          </a:xfrm>
          <a:prstGeom prst="rect">
            <a:avLst/>
          </a:prstGeom>
          <a:noFill/>
          <a:ln>
            <a:noFill/>
          </a:ln>
        </p:spPr>
      </p:pic>
      <p:sp>
        <p:nvSpPr>
          <p:cNvPr id="261" name="Google Shape;261;g17e0bfdbd35_1_95"/>
          <p:cNvSpPr txBox="1"/>
          <p:nvPr/>
        </p:nvSpPr>
        <p:spPr>
          <a:xfrm>
            <a:off x="7172925" y="666925"/>
            <a:ext cx="4883752" cy="598930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000" b="1">
                <a:solidFill>
                  <a:srgbClr val="BC7D4D"/>
                </a:solidFill>
                <a:latin typeface="Poppins"/>
                <a:ea typeface="Poppins"/>
                <a:cs typeface="Poppins"/>
                <a:sym typeface="Poppins"/>
              </a:rPr>
              <a:t>Levers of Opportunity</a:t>
            </a:r>
            <a:endParaRPr sz="2000" b="1">
              <a:solidFill>
                <a:srgbClr val="BC7D4D"/>
              </a:solidFill>
              <a:latin typeface="Poppins"/>
              <a:ea typeface="Poppins"/>
              <a:cs typeface="Poppins"/>
              <a:sym typeface="Poppins"/>
            </a:endParaRPr>
          </a:p>
          <a:p>
            <a:pPr marL="0" lvl="0" indent="0" algn="l" rtl="0">
              <a:lnSpc>
                <a:spcPct val="115000"/>
              </a:lnSpc>
              <a:spcBef>
                <a:spcPts val="0"/>
              </a:spcBef>
              <a:spcAft>
                <a:spcPts val="0"/>
              </a:spcAft>
              <a:buNone/>
            </a:pPr>
            <a:r>
              <a:rPr lang="en-GB" sz="1600" b="1">
                <a:latin typeface="Poppins"/>
                <a:ea typeface="Poppins"/>
                <a:cs typeface="Poppins"/>
                <a:sym typeface="Poppins"/>
              </a:rPr>
              <a:t>Governance</a:t>
            </a:r>
            <a:r>
              <a:rPr lang="en-GB" sz="1600">
                <a:latin typeface="Poppins"/>
                <a:ea typeface="Poppins"/>
                <a:cs typeface="Poppins"/>
                <a:sym typeface="Poppins"/>
              </a:rPr>
              <a:t> </a:t>
            </a:r>
            <a:endParaRPr sz="1600">
              <a:latin typeface="Poppins"/>
              <a:ea typeface="Poppins"/>
              <a:cs typeface="Poppins"/>
              <a:sym typeface="Poppins"/>
            </a:endParaRPr>
          </a:p>
          <a:p>
            <a:pPr marL="457200" lvl="0" indent="-317500" algn="l" rtl="0">
              <a:lnSpc>
                <a:spcPct val="115000"/>
              </a:lnSpc>
              <a:spcBef>
                <a:spcPts val="0"/>
              </a:spcBef>
              <a:spcAft>
                <a:spcPts val="0"/>
              </a:spcAft>
              <a:buSzPts val="1400"/>
              <a:buFont typeface="Poppins"/>
              <a:buChar char="●"/>
            </a:pPr>
            <a:r>
              <a:rPr lang="en-GB" sz="1600">
                <a:latin typeface="Poppins"/>
                <a:ea typeface="Poppins"/>
                <a:cs typeface="Poppins"/>
                <a:sym typeface="Poppins"/>
              </a:rPr>
              <a:t>Laws, Policies, and Institutions</a:t>
            </a:r>
          </a:p>
          <a:p>
            <a:pPr marL="457200" lvl="0" indent="-317500" algn="l" rtl="0">
              <a:lnSpc>
                <a:spcPct val="115000"/>
              </a:lnSpc>
              <a:spcBef>
                <a:spcPts val="0"/>
              </a:spcBef>
              <a:spcAft>
                <a:spcPts val="0"/>
              </a:spcAft>
              <a:buSzPts val="1400"/>
              <a:buFont typeface="Poppins"/>
              <a:buChar char="●"/>
            </a:pPr>
            <a:r>
              <a:rPr lang="en-GB" sz="1600">
                <a:latin typeface="Poppins"/>
                <a:ea typeface="Poppins"/>
                <a:cs typeface="Poppins"/>
                <a:sym typeface="Poppins"/>
              </a:rPr>
              <a:t>Infrastructure, Planning, and Natural Resource Management</a:t>
            </a:r>
          </a:p>
          <a:p>
            <a:pPr marL="457200" lvl="0" indent="-317500" algn="l" rtl="0">
              <a:lnSpc>
                <a:spcPct val="115000"/>
              </a:lnSpc>
              <a:spcBef>
                <a:spcPts val="0"/>
              </a:spcBef>
              <a:spcAft>
                <a:spcPts val="0"/>
              </a:spcAft>
              <a:buSzPts val="1400"/>
              <a:buFont typeface="Poppins"/>
              <a:buChar char="●"/>
            </a:pPr>
            <a:endParaRPr sz="1600">
              <a:latin typeface="Poppins"/>
              <a:ea typeface="Poppins"/>
              <a:cs typeface="Poppins"/>
              <a:sym typeface="Poppins"/>
            </a:endParaRPr>
          </a:p>
          <a:p>
            <a:pPr marL="0" lvl="0" indent="0" algn="l" rtl="0">
              <a:lnSpc>
                <a:spcPct val="115000"/>
              </a:lnSpc>
              <a:spcBef>
                <a:spcPts val="0"/>
              </a:spcBef>
              <a:spcAft>
                <a:spcPts val="0"/>
              </a:spcAft>
              <a:buNone/>
            </a:pPr>
            <a:r>
              <a:rPr lang="en-GB" sz="1600" b="1">
                <a:latin typeface="Poppins"/>
                <a:ea typeface="Poppins"/>
                <a:cs typeface="Poppins"/>
                <a:sym typeface="Poppins"/>
              </a:rPr>
              <a:t>Economy and Finance</a:t>
            </a:r>
            <a:endParaRPr sz="1600" b="1">
              <a:latin typeface="Poppins"/>
              <a:ea typeface="Poppins"/>
              <a:cs typeface="Poppins"/>
              <a:sym typeface="Poppins"/>
            </a:endParaRPr>
          </a:p>
          <a:p>
            <a:pPr marL="457200" lvl="0" indent="-317500" algn="l" rtl="0">
              <a:lnSpc>
                <a:spcPct val="115000"/>
              </a:lnSpc>
              <a:spcBef>
                <a:spcPts val="0"/>
              </a:spcBef>
              <a:spcAft>
                <a:spcPts val="0"/>
              </a:spcAft>
              <a:buSzPts val="1400"/>
              <a:buFont typeface="Poppins"/>
              <a:buChar char="●"/>
            </a:pPr>
            <a:r>
              <a:rPr lang="en-GB" sz="1600">
                <a:latin typeface="Poppins"/>
                <a:ea typeface="Poppins"/>
                <a:cs typeface="Poppins"/>
                <a:sym typeface="Poppins"/>
              </a:rPr>
              <a:t>Macroeconomic Considerations and Finance</a:t>
            </a:r>
          </a:p>
          <a:p>
            <a:pPr marL="457200" lvl="0" indent="-317500" algn="l" rtl="0">
              <a:lnSpc>
                <a:spcPct val="115000"/>
              </a:lnSpc>
              <a:spcBef>
                <a:spcPts val="0"/>
              </a:spcBef>
              <a:spcAft>
                <a:spcPts val="0"/>
              </a:spcAft>
              <a:buSzPts val="1400"/>
              <a:buFont typeface="Poppins"/>
              <a:buChar char="●"/>
            </a:pPr>
            <a:r>
              <a:rPr lang="en-GB" sz="1600">
                <a:latin typeface="Poppins"/>
                <a:ea typeface="Poppins"/>
                <a:cs typeface="Poppins"/>
                <a:sym typeface="Poppins"/>
              </a:rPr>
              <a:t>Microeconomic Considerations, Business, and Industry</a:t>
            </a:r>
          </a:p>
          <a:p>
            <a:pPr marL="139700" lvl="0" algn="l" rtl="0">
              <a:lnSpc>
                <a:spcPct val="115000"/>
              </a:lnSpc>
              <a:spcBef>
                <a:spcPts val="0"/>
              </a:spcBef>
              <a:spcAft>
                <a:spcPts val="0"/>
              </a:spcAft>
              <a:buSzPts val="1400"/>
            </a:pPr>
            <a:endParaRPr sz="1600">
              <a:latin typeface="Poppins"/>
              <a:ea typeface="Poppins"/>
              <a:cs typeface="Poppins"/>
              <a:sym typeface="Poppins"/>
            </a:endParaRPr>
          </a:p>
          <a:p>
            <a:pPr marL="0" lvl="0" indent="0" algn="l" rtl="0">
              <a:lnSpc>
                <a:spcPct val="115000"/>
              </a:lnSpc>
              <a:spcBef>
                <a:spcPts val="0"/>
              </a:spcBef>
              <a:spcAft>
                <a:spcPts val="0"/>
              </a:spcAft>
              <a:buNone/>
            </a:pPr>
            <a:r>
              <a:rPr lang="en-GB" sz="1600" b="1">
                <a:latin typeface="Poppins"/>
                <a:ea typeface="Poppins"/>
                <a:cs typeface="Poppins"/>
                <a:sym typeface="Poppins"/>
              </a:rPr>
              <a:t>Science and Technology</a:t>
            </a:r>
            <a:endParaRPr sz="1600" b="1">
              <a:latin typeface="Poppins"/>
              <a:ea typeface="Poppins"/>
              <a:cs typeface="Poppins"/>
              <a:sym typeface="Poppins"/>
            </a:endParaRPr>
          </a:p>
          <a:p>
            <a:pPr marL="457200" lvl="0" indent="-317500" algn="l" rtl="0">
              <a:lnSpc>
                <a:spcPct val="115000"/>
              </a:lnSpc>
              <a:spcBef>
                <a:spcPts val="0"/>
              </a:spcBef>
              <a:spcAft>
                <a:spcPts val="0"/>
              </a:spcAft>
              <a:buSzPts val="1400"/>
              <a:buFont typeface="Poppins"/>
              <a:buChar char="●"/>
            </a:pPr>
            <a:r>
              <a:rPr lang="en-GB" sz="1600">
                <a:latin typeface="Poppins"/>
                <a:ea typeface="Poppins"/>
                <a:cs typeface="Poppins"/>
                <a:sym typeface="Poppins"/>
              </a:rPr>
              <a:t>Sustainability Science</a:t>
            </a:r>
            <a:endParaRPr sz="1600">
              <a:latin typeface="Poppins"/>
              <a:ea typeface="Poppins"/>
              <a:cs typeface="Poppins"/>
              <a:sym typeface="Poppins"/>
            </a:endParaRPr>
          </a:p>
          <a:p>
            <a:pPr marL="457200" lvl="0" indent="-317500" algn="l" rtl="0">
              <a:lnSpc>
                <a:spcPct val="115000"/>
              </a:lnSpc>
              <a:spcBef>
                <a:spcPts val="0"/>
              </a:spcBef>
              <a:spcAft>
                <a:spcPts val="0"/>
              </a:spcAft>
              <a:buSzPts val="1400"/>
              <a:buFont typeface="Poppins"/>
              <a:buChar char="●"/>
            </a:pPr>
            <a:r>
              <a:rPr lang="en-GB" sz="1600">
                <a:latin typeface="Poppins"/>
                <a:ea typeface="Poppins"/>
                <a:cs typeface="Poppins"/>
                <a:sym typeface="Poppins"/>
              </a:rPr>
              <a:t>Technology and Innovation</a:t>
            </a:r>
            <a:endParaRPr sz="1600">
              <a:latin typeface="Poppins"/>
              <a:ea typeface="Poppins"/>
              <a:cs typeface="Poppins"/>
              <a:sym typeface="Poppins"/>
            </a:endParaRPr>
          </a:p>
          <a:p>
            <a:pPr marL="0" lvl="0" indent="0" algn="l" rtl="0">
              <a:lnSpc>
                <a:spcPct val="115000"/>
              </a:lnSpc>
              <a:spcBef>
                <a:spcPts val="0"/>
              </a:spcBef>
              <a:spcAft>
                <a:spcPts val="0"/>
              </a:spcAft>
              <a:buNone/>
            </a:pPr>
            <a:endParaRPr sz="1600">
              <a:latin typeface="Poppins"/>
              <a:ea typeface="Poppins"/>
              <a:cs typeface="Poppins"/>
              <a:sym typeface="Poppins"/>
            </a:endParaRPr>
          </a:p>
          <a:p>
            <a:pPr marL="0" lvl="0" indent="0" algn="l" rtl="0">
              <a:lnSpc>
                <a:spcPct val="115000"/>
              </a:lnSpc>
              <a:spcBef>
                <a:spcPts val="0"/>
              </a:spcBef>
              <a:spcAft>
                <a:spcPts val="0"/>
              </a:spcAft>
              <a:buNone/>
            </a:pPr>
            <a:r>
              <a:rPr lang="en-GB" sz="1600" b="1">
                <a:latin typeface="Poppins"/>
                <a:ea typeface="Poppins"/>
                <a:cs typeface="Poppins"/>
                <a:sym typeface="Poppins"/>
              </a:rPr>
              <a:t>Individual and Collective Action</a:t>
            </a:r>
            <a:endParaRPr sz="1600" b="1">
              <a:latin typeface="Poppins"/>
              <a:ea typeface="Poppins"/>
              <a:cs typeface="Poppins"/>
              <a:sym typeface="Poppins"/>
            </a:endParaRPr>
          </a:p>
          <a:p>
            <a:pPr marL="457200" lvl="0" indent="-317500" algn="l" rtl="0">
              <a:lnSpc>
                <a:spcPct val="115000"/>
              </a:lnSpc>
              <a:spcBef>
                <a:spcPts val="0"/>
              </a:spcBef>
              <a:spcAft>
                <a:spcPts val="0"/>
              </a:spcAft>
              <a:buSzPts val="1400"/>
              <a:buFont typeface="Poppins"/>
              <a:buChar char="●"/>
            </a:pPr>
            <a:r>
              <a:rPr lang="en-GB" sz="1600">
                <a:latin typeface="Poppins"/>
                <a:ea typeface="Poppins"/>
                <a:cs typeface="Poppins"/>
                <a:sym typeface="Poppins"/>
              </a:rPr>
              <a:t>Transformative Change</a:t>
            </a:r>
            <a:endParaRPr sz="1600">
              <a:latin typeface="Poppins"/>
              <a:ea typeface="Poppins"/>
              <a:cs typeface="Poppins"/>
              <a:sym typeface="Poppins"/>
            </a:endParaRPr>
          </a:p>
          <a:p>
            <a:pPr marL="457200" lvl="0" indent="-317500" algn="l" rtl="0">
              <a:lnSpc>
                <a:spcPct val="115000"/>
              </a:lnSpc>
              <a:spcBef>
                <a:spcPts val="0"/>
              </a:spcBef>
              <a:spcAft>
                <a:spcPts val="0"/>
              </a:spcAft>
              <a:buSzPts val="1400"/>
              <a:buFont typeface="Poppins"/>
              <a:buChar char="●"/>
            </a:pPr>
            <a:r>
              <a:rPr lang="en-GB" sz="1600">
                <a:latin typeface="Poppins"/>
                <a:ea typeface="Poppins"/>
                <a:cs typeface="Poppins"/>
                <a:sym typeface="Poppins"/>
              </a:rPr>
              <a:t>Cognitive Capacity for Sustainable Development</a:t>
            </a:r>
            <a:endParaRPr sz="1600" b="1">
              <a:latin typeface="Poppins"/>
              <a:ea typeface="Poppins"/>
              <a:cs typeface="Poppins"/>
              <a:sym typeface="Poppins"/>
            </a:endParaRPr>
          </a:p>
        </p:txBody>
      </p:sp>
      <p:cxnSp>
        <p:nvCxnSpPr>
          <p:cNvPr id="262" name="Google Shape;262;g17e0bfdbd35_1_95"/>
          <p:cNvCxnSpPr>
            <a:cxnSpLocks/>
            <a:stCxn id="263" idx="6"/>
            <a:endCxn id="261" idx="1"/>
          </p:cNvCxnSpPr>
          <p:nvPr/>
        </p:nvCxnSpPr>
        <p:spPr>
          <a:xfrm flipV="1">
            <a:off x="6152000" y="1497496"/>
            <a:ext cx="1031085" cy="2261576"/>
          </a:xfrm>
          <a:prstGeom prst="curvedConnector3">
            <a:avLst>
              <a:gd name="adj1" fmla="val 50000"/>
            </a:avLst>
          </a:prstGeom>
          <a:noFill/>
          <a:ln w="9525" cap="flat" cmpd="sng">
            <a:solidFill>
              <a:schemeClr val="dk2"/>
            </a:solidFill>
            <a:prstDash val="solid"/>
            <a:round/>
            <a:headEnd type="none" w="med" len="med"/>
            <a:tailEnd type="none" w="med" len="med"/>
          </a:ln>
        </p:spPr>
      </p:cxnSp>
      <p:sp>
        <p:nvSpPr>
          <p:cNvPr id="263" name="Google Shape;263;g17e0bfdbd35_1_95"/>
          <p:cNvSpPr/>
          <p:nvPr/>
        </p:nvSpPr>
        <p:spPr>
          <a:xfrm>
            <a:off x="6096000" y="3741232"/>
            <a:ext cx="259200" cy="259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17e0bfdbd35_1_110"/>
          <p:cNvSpPr/>
          <p:nvPr/>
        </p:nvSpPr>
        <p:spPr>
          <a:xfrm>
            <a:off x="5942950" y="5190794"/>
            <a:ext cx="1750200" cy="864000"/>
          </a:xfrm>
          <a:prstGeom prst="rect">
            <a:avLst/>
          </a:prstGeom>
          <a:solidFill>
            <a:srgbClr val="F9E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g17e0bfdbd35_1_110"/>
          <p:cNvSpPr/>
          <p:nvPr/>
        </p:nvSpPr>
        <p:spPr>
          <a:xfrm>
            <a:off x="3940850" y="5190794"/>
            <a:ext cx="1750200" cy="864000"/>
          </a:xfrm>
          <a:prstGeom prst="rect">
            <a:avLst/>
          </a:prstGeom>
          <a:solidFill>
            <a:srgbClr val="F9E4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g17e0bfdbd35_1_110"/>
          <p:cNvSpPr/>
          <p:nvPr/>
        </p:nvSpPr>
        <p:spPr>
          <a:xfrm>
            <a:off x="10013550" y="4035407"/>
            <a:ext cx="1750200" cy="864000"/>
          </a:xfrm>
          <a:prstGeom prst="rect">
            <a:avLst/>
          </a:prstGeom>
          <a:solidFill>
            <a:srgbClr val="D0D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g17e0bfdbd35_1_110"/>
          <p:cNvSpPr/>
          <p:nvPr/>
        </p:nvSpPr>
        <p:spPr>
          <a:xfrm>
            <a:off x="7940150" y="4035407"/>
            <a:ext cx="1750200" cy="864000"/>
          </a:xfrm>
          <a:prstGeom prst="rect">
            <a:avLst/>
          </a:prstGeom>
          <a:solidFill>
            <a:srgbClr val="D0D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g17e0bfdbd35_1_110"/>
          <p:cNvSpPr/>
          <p:nvPr/>
        </p:nvSpPr>
        <p:spPr>
          <a:xfrm>
            <a:off x="5942950" y="4035419"/>
            <a:ext cx="1750200" cy="864000"/>
          </a:xfrm>
          <a:prstGeom prst="rect">
            <a:avLst/>
          </a:prstGeom>
          <a:solidFill>
            <a:srgbClr val="D0D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g17e0bfdbd35_1_110"/>
          <p:cNvSpPr/>
          <p:nvPr/>
        </p:nvSpPr>
        <p:spPr>
          <a:xfrm>
            <a:off x="3940850" y="4035419"/>
            <a:ext cx="1750200" cy="864000"/>
          </a:xfrm>
          <a:prstGeom prst="rect">
            <a:avLst/>
          </a:prstGeom>
          <a:solidFill>
            <a:srgbClr val="D0D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g17e0bfdbd35_1_110"/>
          <p:cNvSpPr/>
          <p:nvPr/>
        </p:nvSpPr>
        <p:spPr>
          <a:xfrm>
            <a:off x="10013550" y="2880032"/>
            <a:ext cx="1750200" cy="864000"/>
          </a:xfrm>
          <a:prstGeom prst="rect">
            <a:avLst/>
          </a:prstGeom>
          <a:solidFill>
            <a:srgbClr val="DAF1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g17e0bfdbd35_1_110"/>
          <p:cNvSpPr/>
          <p:nvPr/>
        </p:nvSpPr>
        <p:spPr>
          <a:xfrm>
            <a:off x="7940150" y="2880032"/>
            <a:ext cx="1750200" cy="864000"/>
          </a:xfrm>
          <a:prstGeom prst="rect">
            <a:avLst/>
          </a:prstGeom>
          <a:solidFill>
            <a:srgbClr val="DAF1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g17e0bfdbd35_1_110"/>
          <p:cNvSpPr/>
          <p:nvPr/>
        </p:nvSpPr>
        <p:spPr>
          <a:xfrm>
            <a:off x="5942950" y="2880044"/>
            <a:ext cx="1750200" cy="864000"/>
          </a:xfrm>
          <a:prstGeom prst="rect">
            <a:avLst/>
          </a:prstGeom>
          <a:solidFill>
            <a:srgbClr val="DAF1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g17e0bfdbd35_1_110"/>
          <p:cNvSpPr/>
          <p:nvPr/>
        </p:nvSpPr>
        <p:spPr>
          <a:xfrm>
            <a:off x="3940850" y="2880044"/>
            <a:ext cx="1750200" cy="864000"/>
          </a:xfrm>
          <a:prstGeom prst="rect">
            <a:avLst/>
          </a:prstGeom>
          <a:solidFill>
            <a:srgbClr val="DAF1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g17e0bfdbd35_1_110"/>
          <p:cNvSpPr txBox="1"/>
          <p:nvPr/>
        </p:nvSpPr>
        <p:spPr>
          <a:xfrm>
            <a:off x="685800" y="534589"/>
            <a:ext cx="10578300" cy="369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2400" b="1">
                <a:solidFill>
                  <a:srgbClr val="293949"/>
                </a:solidFill>
                <a:latin typeface="Poppins"/>
                <a:ea typeface="Poppins"/>
                <a:cs typeface="Poppins"/>
                <a:sym typeface="Poppins"/>
              </a:rPr>
              <a:t>How are questions formulated?</a:t>
            </a:r>
            <a:endParaRPr sz="200" b="1" i="0" u="none" strike="noStrike" cap="none">
              <a:solidFill>
                <a:srgbClr val="293949"/>
              </a:solidFill>
              <a:latin typeface="Poppins"/>
              <a:ea typeface="Poppins"/>
              <a:cs typeface="Poppins"/>
              <a:sym typeface="Poppins"/>
            </a:endParaRPr>
          </a:p>
        </p:txBody>
      </p:sp>
      <p:sp>
        <p:nvSpPr>
          <p:cNvPr id="282" name="Google Shape;282;g17e0bfdbd35_1_110"/>
          <p:cNvSpPr txBox="1"/>
          <p:nvPr/>
        </p:nvSpPr>
        <p:spPr>
          <a:xfrm>
            <a:off x="685800" y="2874493"/>
            <a:ext cx="2632800"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2000" b="1">
                <a:solidFill>
                  <a:srgbClr val="0C8870"/>
                </a:solidFill>
                <a:latin typeface="Poppins"/>
                <a:ea typeface="Poppins"/>
                <a:cs typeface="Poppins"/>
                <a:sym typeface="Poppins"/>
              </a:rPr>
              <a:t>Earth System</a:t>
            </a:r>
            <a:endParaRPr sz="100" b="1" i="0" u="none" strike="noStrike" cap="none">
              <a:solidFill>
                <a:srgbClr val="0C8870"/>
              </a:solidFill>
              <a:latin typeface="Poppins"/>
              <a:ea typeface="Poppins"/>
              <a:cs typeface="Poppins"/>
              <a:sym typeface="Poppins"/>
            </a:endParaRPr>
          </a:p>
        </p:txBody>
      </p:sp>
      <p:sp>
        <p:nvSpPr>
          <p:cNvPr id="283" name="Google Shape;283;g17e0bfdbd35_1_110"/>
          <p:cNvSpPr txBox="1"/>
          <p:nvPr/>
        </p:nvSpPr>
        <p:spPr>
          <a:xfrm>
            <a:off x="685800" y="4008918"/>
            <a:ext cx="2632800"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2000" b="1">
                <a:solidFill>
                  <a:srgbClr val="999ED3"/>
                </a:solidFill>
                <a:latin typeface="Poppins"/>
                <a:ea typeface="Poppins"/>
                <a:cs typeface="Poppins"/>
                <a:sym typeface="Poppins"/>
              </a:rPr>
              <a:t>Human Welfare</a:t>
            </a:r>
            <a:endParaRPr sz="100" b="1" i="0" u="none" strike="noStrike" cap="none">
              <a:solidFill>
                <a:srgbClr val="999ED3"/>
              </a:solidFill>
              <a:latin typeface="Poppins"/>
              <a:ea typeface="Poppins"/>
              <a:cs typeface="Poppins"/>
              <a:sym typeface="Poppins"/>
            </a:endParaRPr>
          </a:p>
        </p:txBody>
      </p:sp>
      <p:sp>
        <p:nvSpPr>
          <p:cNvPr id="284" name="Google Shape;284;g17e0bfdbd35_1_110"/>
          <p:cNvSpPr txBox="1"/>
          <p:nvPr/>
        </p:nvSpPr>
        <p:spPr>
          <a:xfrm>
            <a:off x="657100" y="5170176"/>
            <a:ext cx="3157800" cy="307777"/>
          </a:xfrm>
          <a:prstGeom prst="rect">
            <a:avLst/>
          </a:prstGeom>
          <a:noFill/>
          <a:ln>
            <a:noFill/>
          </a:ln>
        </p:spPr>
        <p:txBody>
          <a:bodyPr spcFirstLastPara="1" wrap="square" lIns="0" tIns="0" rIns="0" bIns="0" anchor="t" anchorCtr="0">
            <a:spAutoFit/>
          </a:bodyPr>
          <a:lstStyle/>
          <a:p>
            <a:pPr lvl="0">
              <a:buSzPts val="3600"/>
            </a:pPr>
            <a:r>
              <a:rPr lang="en-GB" sz="2000" b="1">
                <a:solidFill>
                  <a:srgbClr val="BC7D4D"/>
                </a:solidFill>
                <a:latin typeface="Poppins"/>
                <a:ea typeface="Poppins"/>
                <a:cs typeface="Poppins"/>
                <a:sym typeface="Poppins"/>
              </a:rPr>
              <a:t>Levers of Opportunity</a:t>
            </a:r>
            <a:endParaRPr sz="2000" b="1">
              <a:solidFill>
                <a:srgbClr val="BC7D4D"/>
              </a:solidFill>
              <a:latin typeface="Poppins"/>
              <a:ea typeface="Poppins"/>
              <a:cs typeface="Poppins"/>
              <a:sym typeface="Poppins"/>
            </a:endParaRPr>
          </a:p>
        </p:txBody>
      </p:sp>
      <p:sp>
        <p:nvSpPr>
          <p:cNvPr id="285" name="Google Shape;285;g17e0bfdbd35_1_110"/>
          <p:cNvSpPr txBox="1"/>
          <p:nvPr/>
        </p:nvSpPr>
        <p:spPr>
          <a:xfrm>
            <a:off x="3960300" y="1568517"/>
            <a:ext cx="1750200" cy="110799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1600">
                <a:solidFill>
                  <a:srgbClr val="293949"/>
                </a:solidFill>
                <a:latin typeface="Poppins"/>
                <a:ea typeface="Poppins"/>
                <a:cs typeface="Poppins"/>
                <a:sym typeface="Poppins"/>
              </a:rPr>
              <a:t>Definitions and Key Concepts</a:t>
            </a:r>
          </a:p>
          <a:p>
            <a:pPr marL="0" marR="0" lvl="0" indent="0" algn="l" rtl="0">
              <a:lnSpc>
                <a:spcPct val="100000"/>
              </a:lnSpc>
              <a:spcBef>
                <a:spcPts val="0"/>
              </a:spcBef>
              <a:spcAft>
                <a:spcPts val="0"/>
              </a:spcAft>
              <a:buClr>
                <a:srgbClr val="000000"/>
              </a:buClr>
              <a:buSzPts val="3600"/>
              <a:buFont typeface="Arial"/>
              <a:buNone/>
            </a:pPr>
            <a:r>
              <a:rPr lang="en-GB" sz="1000" i="1">
                <a:solidFill>
                  <a:srgbClr val="293949"/>
                </a:solidFill>
                <a:latin typeface="Poppins"/>
                <a:ea typeface="Poppins"/>
                <a:cs typeface="Poppins"/>
                <a:sym typeface="Poppins"/>
              </a:rPr>
              <a:t>Descriptive Knowledge</a:t>
            </a:r>
          </a:p>
          <a:p>
            <a:pPr marL="0" marR="0" lvl="0" indent="0" algn="l" rtl="0">
              <a:lnSpc>
                <a:spcPct val="100000"/>
              </a:lnSpc>
              <a:spcBef>
                <a:spcPts val="0"/>
              </a:spcBef>
              <a:spcAft>
                <a:spcPts val="0"/>
              </a:spcAft>
              <a:buClr>
                <a:srgbClr val="000000"/>
              </a:buClr>
              <a:buSzPts val="3600"/>
              <a:buFont typeface="Arial"/>
              <a:buNone/>
            </a:pPr>
            <a:r>
              <a:rPr lang="en-GB" sz="1000">
                <a:solidFill>
                  <a:srgbClr val="293949"/>
                </a:solidFill>
                <a:latin typeface="Poppins"/>
                <a:ea typeface="Poppins"/>
                <a:cs typeface="Poppins"/>
                <a:sym typeface="Poppins"/>
              </a:rPr>
              <a:t>What are we talking about? </a:t>
            </a:r>
          </a:p>
          <a:p>
            <a:pPr marL="0" marR="0" lvl="0" indent="0" algn="l" rtl="0">
              <a:lnSpc>
                <a:spcPct val="100000"/>
              </a:lnSpc>
              <a:spcBef>
                <a:spcPts val="0"/>
              </a:spcBef>
              <a:spcAft>
                <a:spcPts val="0"/>
              </a:spcAft>
              <a:buClr>
                <a:srgbClr val="000000"/>
              </a:buClr>
              <a:buSzPts val="3600"/>
              <a:buFont typeface="Arial"/>
              <a:buNone/>
            </a:pPr>
            <a:r>
              <a:rPr lang="en-GB" sz="1000">
                <a:solidFill>
                  <a:srgbClr val="293949"/>
                </a:solidFill>
                <a:latin typeface="Poppins"/>
                <a:ea typeface="Poppins"/>
                <a:cs typeface="Poppins"/>
                <a:sym typeface="Poppins"/>
              </a:rPr>
              <a:t>How does this work?"	</a:t>
            </a:r>
            <a:endParaRPr sz="800">
              <a:solidFill>
                <a:srgbClr val="293949"/>
              </a:solidFill>
              <a:latin typeface="Poppins"/>
              <a:ea typeface="Poppins"/>
              <a:cs typeface="Poppins"/>
              <a:sym typeface="Poppins"/>
            </a:endParaRPr>
          </a:p>
        </p:txBody>
      </p:sp>
      <p:sp>
        <p:nvSpPr>
          <p:cNvPr id="286" name="Google Shape;286;g17e0bfdbd35_1_110"/>
          <p:cNvSpPr txBox="1"/>
          <p:nvPr/>
        </p:nvSpPr>
        <p:spPr>
          <a:xfrm>
            <a:off x="5938050" y="1568517"/>
            <a:ext cx="1726650" cy="95410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1600">
                <a:solidFill>
                  <a:srgbClr val="293949"/>
                </a:solidFill>
                <a:latin typeface="Poppins"/>
                <a:ea typeface="Poppins"/>
                <a:cs typeface="Poppins"/>
                <a:sym typeface="Poppins"/>
              </a:rPr>
              <a:t>Current State and Trends</a:t>
            </a:r>
          </a:p>
          <a:p>
            <a:pPr marL="0" marR="0" lvl="0" indent="0" algn="l" rtl="0">
              <a:lnSpc>
                <a:spcPct val="100000"/>
              </a:lnSpc>
              <a:spcBef>
                <a:spcPts val="0"/>
              </a:spcBef>
              <a:spcAft>
                <a:spcPts val="0"/>
              </a:spcAft>
              <a:buClr>
                <a:srgbClr val="000000"/>
              </a:buClr>
              <a:buSzPts val="3600"/>
              <a:buFont typeface="Arial"/>
              <a:buNone/>
            </a:pPr>
            <a:r>
              <a:rPr lang="en-GB" sz="1000" i="1">
                <a:solidFill>
                  <a:srgbClr val="293949"/>
                </a:solidFill>
                <a:latin typeface="Poppins"/>
                <a:ea typeface="Poppins"/>
                <a:cs typeface="Poppins"/>
                <a:sym typeface="Poppins"/>
              </a:rPr>
              <a:t>Contextualized Knowledge</a:t>
            </a:r>
          </a:p>
          <a:p>
            <a:pPr marL="0" marR="0" lvl="0" indent="0" algn="l" rtl="0">
              <a:lnSpc>
                <a:spcPct val="100000"/>
              </a:lnSpc>
              <a:spcBef>
                <a:spcPts val="0"/>
              </a:spcBef>
              <a:spcAft>
                <a:spcPts val="0"/>
              </a:spcAft>
              <a:buClr>
                <a:srgbClr val="000000"/>
              </a:buClr>
              <a:buSzPts val="3600"/>
              <a:buFont typeface="Arial"/>
              <a:buNone/>
            </a:pPr>
            <a:r>
              <a:rPr lang="en-GB" sz="1000">
                <a:solidFill>
                  <a:srgbClr val="293949"/>
                </a:solidFill>
                <a:latin typeface="Poppins"/>
                <a:ea typeface="Poppins"/>
                <a:cs typeface="Poppins"/>
                <a:sym typeface="Poppins"/>
              </a:rPr>
              <a:t>Where are we now?</a:t>
            </a:r>
          </a:p>
          <a:p>
            <a:pPr marL="0" marR="0" lvl="0" indent="0" algn="l" rtl="0">
              <a:lnSpc>
                <a:spcPct val="100000"/>
              </a:lnSpc>
              <a:spcBef>
                <a:spcPts val="0"/>
              </a:spcBef>
              <a:spcAft>
                <a:spcPts val="0"/>
              </a:spcAft>
              <a:buClr>
                <a:srgbClr val="000000"/>
              </a:buClr>
              <a:buSzPts val="3600"/>
              <a:buFont typeface="Arial"/>
              <a:buNone/>
            </a:pPr>
            <a:r>
              <a:rPr lang="en-GB" sz="1000">
                <a:solidFill>
                  <a:srgbClr val="293949"/>
                </a:solidFill>
                <a:latin typeface="Poppins"/>
                <a:ea typeface="Poppins"/>
                <a:cs typeface="Poppins"/>
                <a:sym typeface="Poppins"/>
              </a:rPr>
              <a:t>How are things changing?</a:t>
            </a:r>
            <a:endParaRPr sz="800">
              <a:solidFill>
                <a:srgbClr val="293949"/>
              </a:solidFill>
              <a:latin typeface="Poppins"/>
              <a:ea typeface="Poppins"/>
              <a:cs typeface="Poppins"/>
              <a:sym typeface="Poppins"/>
            </a:endParaRPr>
          </a:p>
        </p:txBody>
      </p:sp>
      <p:sp>
        <p:nvSpPr>
          <p:cNvPr id="287" name="Google Shape;287;g17e0bfdbd35_1_110"/>
          <p:cNvSpPr txBox="1"/>
          <p:nvPr/>
        </p:nvSpPr>
        <p:spPr>
          <a:xfrm>
            <a:off x="8030900" y="1568517"/>
            <a:ext cx="1568700" cy="89255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1600">
                <a:solidFill>
                  <a:srgbClr val="293949"/>
                </a:solidFill>
                <a:latin typeface="Poppins"/>
                <a:ea typeface="Poppins"/>
                <a:cs typeface="Poppins"/>
                <a:sym typeface="Poppins"/>
              </a:rPr>
              <a:t>Major Causes</a:t>
            </a:r>
          </a:p>
          <a:p>
            <a:pPr marL="0" marR="0" lvl="0" indent="0" algn="l" rtl="0">
              <a:lnSpc>
                <a:spcPct val="100000"/>
              </a:lnSpc>
              <a:spcBef>
                <a:spcPts val="0"/>
              </a:spcBef>
              <a:spcAft>
                <a:spcPts val="0"/>
              </a:spcAft>
              <a:buClr>
                <a:srgbClr val="000000"/>
              </a:buClr>
              <a:buSzPts val="3600"/>
              <a:buFont typeface="Arial"/>
              <a:buNone/>
            </a:pPr>
            <a:r>
              <a:rPr lang="en-GB" sz="1000" i="1">
                <a:solidFill>
                  <a:srgbClr val="293949"/>
                </a:solidFill>
                <a:latin typeface="Poppins"/>
                <a:ea typeface="Poppins"/>
                <a:cs typeface="Poppins"/>
                <a:sym typeface="Poppins"/>
              </a:rPr>
              <a:t>Causal Knowledge</a:t>
            </a:r>
          </a:p>
          <a:p>
            <a:pPr marL="0" marR="0" lvl="0" indent="0" algn="l" rtl="0">
              <a:lnSpc>
                <a:spcPct val="100000"/>
              </a:lnSpc>
              <a:spcBef>
                <a:spcPts val="0"/>
              </a:spcBef>
              <a:spcAft>
                <a:spcPts val="0"/>
              </a:spcAft>
              <a:buClr>
                <a:srgbClr val="000000"/>
              </a:buClr>
              <a:buSzPts val="3600"/>
              <a:buFont typeface="Arial"/>
              <a:buNone/>
            </a:pPr>
            <a:r>
              <a:rPr lang="en-GB" sz="1000">
                <a:solidFill>
                  <a:srgbClr val="293949"/>
                </a:solidFill>
                <a:latin typeface="Poppins"/>
                <a:ea typeface="Poppins"/>
                <a:cs typeface="Poppins"/>
                <a:sym typeface="Poppins"/>
              </a:rPr>
              <a:t>Why is this happening?</a:t>
            </a:r>
          </a:p>
          <a:p>
            <a:pPr marL="0" marR="0" lvl="0" indent="0" algn="l" rtl="0">
              <a:lnSpc>
                <a:spcPct val="100000"/>
              </a:lnSpc>
              <a:spcBef>
                <a:spcPts val="0"/>
              </a:spcBef>
              <a:spcAft>
                <a:spcPts val="0"/>
              </a:spcAft>
              <a:buClr>
                <a:srgbClr val="000000"/>
              </a:buClr>
              <a:buSzPts val="3600"/>
              <a:buFont typeface="Arial"/>
              <a:buNone/>
            </a:pPr>
            <a:r>
              <a:rPr lang="en-GB" sz="1000">
                <a:solidFill>
                  <a:srgbClr val="293949"/>
                </a:solidFill>
                <a:latin typeface="Poppins"/>
                <a:ea typeface="Poppins"/>
                <a:cs typeface="Poppins"/>
                <a:sym typeface="Poppins"/>
              </a:rPr>
              <a:t>Who is doing what and why?	</a:t>
            </a:r>
            <a:endParaRPr sz="1000">
              <a:solidFill>
                <a:srgbClr val="293949"/>
              </a:solidFill>
              <a:latin typeface="Poppins"/>
              <a:ea typeface="Poppins"/>
              <a:cs typeface="Poppins"/>
              <a:sym typeface="Poppins"/>
            </a:endParaRPr>
          </a:p>
        </p:txBody>
      </p:sp>
      <p:sp>
        <p:nvSpPr>
          <p:cNvPr id="288" name="Google Shape;288;g17e0bfdbd35_1_110"/>
          <p:cNvSpPr txBox="1"/>
          <p:nvPr/>
        </p:nvSpPr>
        <p:spPr>
          <a:xfrm>
            <a:off x="10042000" y="1599267"/>
            <a:ext cx="1860190" cy="89255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1600">
                <a:solidFill>
                  <a:srgbClr val="293949"/>
                </a:solidFill>
                <a:latin typeface="Poppins"/>
                <a:ea typeface="Poppins"/>
                <a:cs typeface="Poppins"/>
                <a:sym typeface="Poppins"/>
              </a:rPr>
              <a:t>Systemic Impacts</a:t>
            </a:r>
          </a:p>
          <a:p>
            <a:pPr marL="0" marR="0" lvl="0" indent="0" algn="l" rtl="0">
              <a:lnSpc>
                <a:spcPct val="100000"/>
              </a:lnSpc>
              <a:spcBef>
                <a:spcPts val="0"/>
              </a:spcBef>
              <a:spcAft>
                <a:spcPts val="0"/>
              </a:spcAft>
              <a:buClr>
                <a:srgbClr val="000000"/>
              </a:buClr>
              <a:buSzPts val="3600"/>
              <a:buFont typeface="Arial"/>
              <a:buNone/>
            </a:pPr>
            <a:r>
              <a:rPr lang="en-GB" sz="1000" i="1">
                <a:solidFill>
                  <a:srgbClr val="293949"/>
                </a:solidFill>
                <a:latin typeface="Poppins"/>
                <a:ea typeface="Poppins"/>
                <a:cs typeface="Poppins"/>
                <a:sym typeface="Poppins"/>
              </a:rPr>
              <a:t>Integrated Knowledge</a:t>
            </a:r>
          </a:p>
          <a:p>
            <a:pPr marL="0" marR="0" lvl="0" indent="0" algn="l" rtl="0">
              <a:lnSpc>
                <a:spcPct val="100000"/>
              </a:lnSpc>
              <a:spcBef>
                <a:spcPts val="0"/>
              </a:spcBef>
              <a:spcAft>
                <a:spcPts val="0"/>
              </a:spcAft>
              <a:buClr>
                <a:srgbClr val="000000"/>
              </a:buClr>
              <a:buSzPts val="3600"/>
              <a:buFont typeface="Arial"/>
              <a:buNone/>
            </a:pPr>
            <a:r>
              <a:rPr lang="en-GB" sz="1000">
                <a:solidFill>
                  <a:srgbClr val="293949"/>
                </a:solidFill>
                <a:latin typeface="Poppins"/>
                <a:ea typeface="Poppins"/>
                <a:cs typeface="Poppins"/>
                <a:sym typeface="Poppins"/>
              </a:rPr>
              <a:t>What are the related effects?</a:t>
            </a:r>
          </a:p>
          <a:p>
            <a:pPr marL="0" marR="0" lvl="0" indent="0" algn="l" rtl="0">
              <a:lnSpc>
                <a:spcPct val="100000"/>
              </a:lnSpc>
              <a:spcBef>
                <a:spcPts val="0"/>
              </a:spcBef>
              <a:spcAft>
                <a:spcPts val="0"/>
              </a:spcAft>
              <a:buClr>
                <a:srgbClr val="000000"/>
              </a:buClr>
              <a:buSzPts val="3600"/>
              <a:buFont typeface="Arial"/>
              <a:buNone/>
            </a:pPr>
            <a:r>
              <a:rPr lang="en-GB" sz="1000">
                <a:solidFill>
                  <a:srgbClr val="293949"/>
                </a:solidFill>
                <a:latin typeface="Poppins"/>
                <a:ea typeface="Poppins"/>
                <a:cs typeface="Poppins"/>
                <a:sym typeface="Poppins"/>
              </a:rPr>
              <a:t>How is this affecting the larger system?	</a:t>
            </a:r>
          </a:p>
        </p:txBody>
      </p:sp>
      <p:sp>
        <p:nvSpPr>
          <p:cNvPr id="289" name="Google Shape;289;g17e0bfdbd35_1_110"/>
          <p:cNvSpPr txBox="1"/>
          <p:nvPr/>
        </p:nvSpPr>
        <p:spPr>
          <a:xfrm>
            <a:off x="946325" y="3159617"/>
            <a:ext cx="30141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latin typeface="Poppins Light" pitchFamily="2" charset="77"/>
                <a:ea typeface="Poppins"/>
                <a:cs typeface="Poppins Light" pitchFamily="2" charset="77"/>
                <a:sym typeface="Poppins"/>
              </a:rPr>
              <a:t>Topic: i.e. Climate Change</a:t>
            </a:r>
            <a:endParaRPr sz="1600">
              <a:latin typeface="Poppins Light" pitchFamily="2" charset="77"/>
              <a:ea typeface="Poppins"/>
              <a:cs typeface="Poppins Light" pitchFamily="2" charset="77"/>
              <a:sym typeface="Poppins"/>
            </a:endParaRPr>
          </a:p>
        </p:txBody>
      </p:sp>
      <p:sp>
        <p:nvSpPr>
          <p:cNvPr id="290" name="Google Shape;290;g17e0bfdbd35_1_110"/>
          <p:cNvSpPr txBox="1"/>
          <p:nvPr/>
        </p:nvSpPr>
        <p:spPr>
          <a:xfrm>
            <a:off x="3960300" y="3148786"/>
            <a:ext cx="15687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latin typeface="Poppins"/>
                <a:ea typeface="Poppins"/>
                <a:cs typeface="Poppins"/>
                <a:sym typeface="Poppins"/>
              </a:rPr>
              <a:t>A</a:t>
            </a:r>
            <a:endParaRPr sz="1600">
              <a:latin typeface="Poppins"/>
              <a:ea typeface="Poppins"/>
              <a:cs typeface="Poppins"/>
              <a:sym typeface="Poppins"/>
            </a:endParaRPr>
          </a:p>
        </p:txBody>
      </p:sp>
      <p:sp>
        <p:nvSpPr>
          <p:cNvPr id="291" name="Google Shape;291;g17e0bfdbd35_1_110"/>
          <p:cNvSpPr txBox="1"/>
          <p:nvPr/>
        </p:nvSpPr>
        <p:spPr>
          <a:xfrm>
            <a:off x="6096000" y="3148786"/>
            <a:ext cx="15687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latin typeface="Poppins"/>
                <a:ea typeface="Poppins"/>
                <a:cs typeface="Poppins"/>
                <a:sym typeface="Poppins"/>
              </a:rPr>
              <a:t>C</a:t>
            </a:r>
            <a:endParaRPr sz="1600">
              <a:latin typeface="Poppins"/>
              <a:ea typeface="Poppins"/>
              <a:cs typeface="Poppins"/>
              <a:sym typeface="Poppins"/>
            </a:endParaRPr>
          </a:p>
        </p:txBody>
      </p:sp>
      <p:sp>
        <p:nvSpPr>
          <p:cNvPr id="292" name="Google Shape;292;g17e0bfdbd35_1_110"/>
          <p:cNvSpPr txBox="1"/>
          <p:nvPr/>
        </p:nvSpPr>
        <p:spPr>
          <a:xfrm>
            <a:off x="8030900" y="3148786"/>
            <a:ext cx="15687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latin typeface="Poppins"/>
                <a:ea typeface="Poppins"/>
                <a:cs typeface="Poppins"/>
                <a:sym typeface="Poppins"/>
              </a:rPr>
              <a:t>D</a:t>
            </a:r>
            <a:endParaRPr sz="1600">
              <a:latin typeface="Poppins"/>
              <a:ea typeface="Poppins"/>
              <a:cs typeface="Poppins"/>
              <a:sym typeface="Poppins"/>
            </a:endParaRPr>
          </a:p>
        </p:txBody>
      </p:sp>
      <p:sp>
        <p:nvSpPr>
          <p:cNvPr id="293" name="Google Shape;293;g17e0bfdbd35_1_110"/>
          <p:cNvSpPr txBox="1"/>
          <p:nvPr/>
        </p:nvSpPr>
        <p:spPr>
          <a:xfrm>
            <a:off x="10042000" y="3148786"/>
            <a:ext cx="15687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latin typeface="Poppins"/>
                <a:ea typeface="Poppins"/>
                <a:cs typeface="Poppins"/>
                <a:sym typeface="Poppins"/>
              </a:rPr>
              <a:t>E</a:t>
            </a:r>
            <a:endParaRPr sz="1600">
              <a:latin typeface="Poppins"/>
              <a:ea typeface="Poppins"/>
              <a:cs typeface="Poppins"/>
              <a:sym typeface="Poppins"/>
            </a:endParaRPr>
          </a:p>
        </p:txBody>
      </p:sp>
      <p:sp>
        <p:nvSpPr>
          <p:cNvPr id="294" name="Google Shape;294;g17e0bfdbd35_1_110"/>
          <p:cNvSpPr txBox="1"/>
          <p:nvPr/>
        </p:nvSpPr>
        <p:spPr>
          <a:xfrm>
            <a:off x="946325" y="4273388"/>
            <a:ext cx="30141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latin typeface="Poppins Light" pitchFamily="2" charset="77"/>
                <a:ea typeface="Poppins"/>
                <a:cs typeface="Poppins Light" pitchFamily="2" charset="77"/>
                <a:sym typeface="Poppins"/>
              </a:rPr>
              <a:t>Topic: i.e. Gender Equality</a:t>
            </a:r>
            <a:endParaRPr sz="1600">
              <a:latin typeface="Poppins Light" pitchFamily="2" charset="77"/>
              <a:ea typeface="Poppins"/>
              <a:cs typeface="Poppins Light" pitchFamily="2" charset="77"/>
              <a:sym typeface="Poppins"/>
            </a:endParaRPr>
          </a:p>
        </p:txBody>
      </p:sp>
      <p:sp>
        <p:nvSpPr>
          <p:cNvPr id="295" name="Google Shape;295;g17e0bfdbd35_1_110"/>
          <p:cNvSpPr txBox="1"/>
          <p:nvPr/>
        </p:nvSpPr>
        <p:spPr>
          <a:xfrm>
            <a:off x="3960300" y="4233118"/>
            <a:ext cx="15687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latin typeface="Poppins"/>
                <a:ea typeface="Poppins"/>
                <a:cs typeface="Poppins"/>
                <a:sym typeface="Poppins"/>
              </a:rPr>
              <a:t>A</a:t>
            </a:r>
            <a:endParaRPr sz="1600">
              <a:latin typeface="Poppins"/>
              <a:ea typeface="Poppins"/>
              <a:cs typeface="Poppins"/>
              <a:sym typeface="Poppins"/>
            </a:endParaRPr>
          </a:p>
        </p:txBody>
      </p:sp>
      <p:sp>
        <p:nvSpPr>
          <p:cNvPr id="296" name="Google Shape;296;g17e0bfdbd35_1_110"/>
          <p:cNvSpPr txBox="1"/>
          <p:nvPr/>
        </p:nvSpPr>
        <p:spPr>
          <a:xfrm>
            <a:off x="6096000" y="4233118"/>
            <a:ext cx="15687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latin typeface="Poppins"/>
                <a:ea typeface="Poppins"/>
                <a:cs typeface="Poppins"/>
                <a:sym typeface="Poppins"/>
              </a:rPr>
              <a:t>C</a:t>
            </a:r>
            <a:endParaRPr sz="1600">
              <a:latin typeface="Poppins"/>
              <a:ea typeface="Poppins"/>
              <a:cs typeface="Poppins"/>
              <a:sym typeface="Poppins"/>
            </a:endParaRPr>
          </a:p>
        </p:txBody>
      </p:sp>
      <p:sp>
        <p:nvSpPr>
          <p:cNvPr id="297" name="Google Shape;297;g17e0bfdbd35_1_110"/>
          <p:cNvSpPr txBox="1"/>
          <p:nvPr/>
        </p:nvSpPr>
        <p:spPr>
          <a:xfrm>
            <a:off x="8030900" y="4233118"/>
            <a:ext cx="15687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latin typeface="Poppins"/>
                <a:ea typeface="Poppins"/>
                <a:cs typeface="Poppins"/>
                <a:sym typeface="Poppins"/>
              </a:rPr>
              <a:t>D</a:t>
            </a:r>
            <a:endParaRPr sz="1600">
              <a:latin typeface="Poppins"/>
              <a:ea typeface="Poppins"/>
              <a:cs typeface="Poppins"/>
              <a:sym typeface="Poppins"/>
            </a:endParaRPr>
          </a:p>
        </p:txBody>
      </p:sp>
      <p:sp>
        <p:nvSpPr>
          <p:cNvPr id="298" name="Google Shape;298;g17e0bfdbd35_1_110"/>
          <p:cNvSpPr txBox="1"/>
          <p:nvPr/>
        </p:nvSpPr>
        <p:spPr>
          <a:xfrm>
            <a:off x="10042000" y="4233118"/>
            <a:ext cx="15687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latin typeface="Poppins"/>
                <a:ea typeface="Poppins"/>
                <a:cs typeface="Poppins"/>
                <a:sym typeface="Poppins"/>
              </a:rPr>
              <a:t>E</a:t>
            </a:r>
            <a:endParaRPr sz="1600">
              <a:latin typeface="Poppins"/>
              <a:ea typeface="Poppins"/>
              <a:cs typeface="Poppins"/>
              <a:sym typeface="Poppins"/>
            </a:endParaRPr>
          </a:p>
        </p:txBody>
      </p:sp>
      <p:sp>
        <p:nvSpPr>
          <p:cNvPr id="299" name="Google Shape;299;g17e0bfdbd35_1_110"/>
          <p:cNvSpPr txBox="1"/>
          <p:nvPr/>
        </p:nvSpPr>
        <p:spPr>
          <a:xfrm>
            <a:off x="926750" y="5437041"/>
            <a:ext cx="30141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latin typeface="Poppins Light" pitchFamily="2" charset="77"/>
                <a:ea typeface="Poppins"/>
                <a:cs typeface="Poppins Light" pitchFamily="2" charset="77"/>
                <a:sym typeface="Poppins"/>
              </a:rPr>
              <a:t>Topic: i.e. Technology &amp; Innovation</a:t>
            </a:r>
            <a:endParaRPr sz="1600">
              <a:latin typeface="Poppins Light" pitchFamily="2" charset="77"/>
              <a:ea typeface="Poppins"/>
              <a:cs typeface="Poppins Light" pitchFamily="2" charset="77"/>
              <a:sym typeface="Poppins"/>
            </a:endParaRPr>
          </a:p>
        </p:txBody>
      </p:sp>
      <p:sp>
        <p:nvSpPr>
          <p:cNvPr id="300" name="Google Shape;300;g17e0bfdbd35_1_110"/>
          <p:cNvSpPr txBox="1"/>
          <p:nvPr/>
        </p:nvSpPr>
        <p:spPr>
          <a:xfrm>
            <a:off x="3940850" y="5415345"/>
            <a:ext cx="15687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latin typeface="Poppins"/>
                <a:ea typeface="Poppins"/>
                <a:cs typeface="Poppins"/>
                <a:sym typeface="Poppins"/>
              </a:rPr>
              <a:t>B</a:t>
            </a:r>
            <a:endParaRPr sz="1600">
              <a:latin typeface="Poppins"/>
              <a:ea typeface="Poppins"/>
              <a:cs typeface="Poppins"/>
              <a:sym typeface="Poppins"/>
            </a:endParaRPr>
          </a:p>
        </p:txBody>
      </p:sp>
      <p:sp>
        <p:nvSpPr>
          <p:cNvPr id="301" name="Google Shape;301;g17e0bfdbd35_1_110"/>
          <p:cNvSpPr txBox="1"/>
          <p:nvPr/>
        </p:nvSpPr>
        <p:spPr>
          <a:xfrm>
            <a:off x="6076550" y="5415345"/>
            <a:ext cx="15687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latin typeface="Poppins"/>
                <a:ea typeface="Poppins"/>
                <a:cs typeface="Poppins"/>
                <a:sym typeface="Poppins"/>
              </a:rPr>
              <a:t>C</a:t>
            </a:r>
            <a:endParaRPr sz="1600">
              <a:latin typeface="Poppins"/>
              <a:ea typeface="Poppins"/>
              <a:cs typeface="Poppins"/>
              <a:sym typeface="Poppins"/>
            </a:endParaRPr>
          </a:p>
        </p:txBody>
      </p:sp>
      <p:cxnSp>
        <p:nvCxnSpPr>
          <p:cNvPr id="302" name="Google Shape;302;g17e0bfdbd35_1_110"/>
          <p:cNvCxnSpPr/>
          <p:nvPr/>
        </p:nvCxnSpPr>
        <p:spPr>
          <a:xfrm>
            <a:off x="3960300" y="1394130"/>
            <a:ext cx="3704400" cy="0"/>
          </a:xfrm>
          <a:prstGeom prst="straightConnector1">
            <a:avLst/>
          </a:prstGeom>
          <a:noFill/>
          <a:ln w="9525" cap="flat" cmpd="sng">
            <a:solidFill>
              <a:schemeClr val="dk2"/>
            </a:solidFill>
            <a:prstDash val="solid"/>
            <a:round/>
            <a:headEnd type="none" w="med" len="med"/>
            <a:tailEnd type="none" w="med" len="med"/>
          </a:ln>
        </p:spPr>
      </p:cxnSp>
      <p:cxnSp>
        <p:nvCxnSpPr>
          <p:cNvPr id="303" name="Google Shape;303;g17e0bfdbd35_1_110"/>
          <p:cNvCxnSpPr/>
          <p:nvPr/>
        </p:nvCxnSpPr>
        <p:spPr>
          <a:xfrm>
            <a:off x="7940150" y="1388180"/>
            <a:ext cx="3704400" cy="0"/>
          </a:xfrm>
          <a:prstGeom prst="straightConnector1">
            <a:avLst/>
          </a:prstGeom>
          <a:noFill/>
          <a:ln w="9525" cap="flat" cmpd="sng">
            <a:solidFill>
              <a:schemeClr val="dk2"/>
            </a:solidFill>
            <a:prstDash val="solid"/>
            <a:round/>
            <a:headEnd type="none" w="med" len="med"/>
            <a:tailEnd type="none" w="med" len="med"/>
          </a:ln>
        </p:spPr>
      </p:cxnSp>
      <p:sp>
        <p:nvSpPr>
          <p:cNvPr id="304" name="Google Shape;304;g17e0bfdbd35_1_110"/>
          <p:cNvSpPr txBox="1"/>
          <p:nvPr/>
        </p:nvSpPr>
        <p:spPr>
          <a:xfrm>
            <a:off x="4153050" y="1047567"/>
            <a:ext cx="3318900" cy="2772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GB" sz="1800">
                <a:solidFill>
                  <a:srgbClr val="293949"/>
                </a:solidFill>
                <a:latin typeface="Poppins ExtraLight"/>
                <a:ea typeface="Poppins ExtraLight"/>
                <a:cs typeface="Poppins ExtraLight"/>
                <a:sym typeface="Poppins ExtraLight"/>
              </a:rPr>
              <a:t>Knowing &amp; understanding</a:t>
            </a:r>
            <a:endParaRPr sz="1300">
              <a:solidFill>
                <a:srgbClr val="293949"/>
              </a:solidFill>
              <a:latin typeface="Poppins ExtraLight"/>
              <a:ea typeface="Poppins ExtraLight"/>
              <a:cs typeface="Poppins ExtraLight"/>
              <a:sym typeface="Poppins ExtraLight"/>
            </a:endParaRPr>
          </a:p>
        </p:txBody>
      </p:sp>
      <p:sp>
        <p:nvSpPr>
          <p:cNvPr id="305" name="Google Shape;305;g17e0bfdbd35_1_110"/>
          <p:cNvSpPr txBox="1"/>
          <p:nvPr/>
        </p:nvSpPr>
        <p:spPr>
          <a:xfrm>
            <a:off x="8132900" y="1034792"/>
            <a:ext cx="3318900" cy="2772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GB" sz="1800">
                <a:solidFill>
                  <a:srgbClr val="293949"/>
                </a:solidFill>
                <a:latin typeface="Poppins ExtraLight"/>
                <a:ea typeface="Poppins ExtraLight"/>
                <a:cs typeface="Poppins ExtraLight"/>
                <a:sym typeface="Poppins ExtraLight"/>
              </a:rPr>
              <a:t>Interlinkages</a:t>
            </a:r>
            <a:endParaRPr sz="1300">
              <a:solidFill>
                <a:srgbClr val="293949"/>
              </a:solidFill>
              <a:latin typeface="Poppins ExtraLight"/>
              <a:ea typeface="Poppins ExtraLight"/>
              <a:cs typeface="Poppins ExtraLight"/>
              <a:sym typeface="Poppins ExtraLight"/>
            </a:endParaRPr>
          </a:p>
        </p:txBody>
      </p:sp>
      <p:sp>
        <p:nvSpPr>
          <p:cNvPr id="2" name="TextBox 1">
            <a:extLst>
              <a:ext uri="{FF2B5EF4-FFF2-40B4-BE49-F238E27FC236}">
                <a16:creationId xmlns:a16="http://schemas.microsoft.com/office/drawing/2014/main" id="{56821516-3F59-4B48-A255-B27E48B23D79}"/>
              </a:ext>
            </a:extLst>
          </p:cNvPr>
          <p:cNvSpPr txBox="1"/>
          <p:nvPr/>
        </p:nvSpPr>
        <p:spPr>
          <a:xfrm>
            <a:off x="6475751" y="2359642"/>
            <a:ext cx="184731" cy="307777"/>
          </a:xfrm>
          <a:prstGeom prst="rect">
            <a:avLst/>
          </a:prstGeom>
          <a:noFill/>
        </p:spPr>
        <p:txBody>
          <a:bodyPr wrap="none" rtlCol="0">
            <a:spAutoFit/>
          </a:bodyPr>
          <a:lstStyle/>
          <a:p>
            <a:endParaRPr lang="en-GB"/>
          </a:p>
        </p:txBody>
      </p:sp>
      <p:sp>
        <p:nvSpPr>
          <p:cNvPr id="41" name="TextBox 40">
            <a:extLst>
              <a:ext uri="{FF2B5EF4-FFF2-40B4-BE49-F238E27FC236}">
                <a16:creationId xmlns:a16="http://schemas.microsoft.com/office/drawing/2014/main" id="{0FD868F6-2051-3243-9D75-C570C27BDA16}"/>
              </a:ext>
            </a:extLst>
          </p:cNvPr>
          <p:cNvSpPr txBox="1"/>
          <p:nvPr/>
        </p:nvSpPr>
        <p:spPr>
          <a:xfrm>
            <a:off x="9886530" y="5546356"/>
            <a:ext cx="1879640" cy="553998"/>
          </a:xfrm>
          <a:prstGeom prst="rect">
            <a:avLst/>
          </a:prstGeom>
          <a:noFill/>
        </p:spPr>
        <p:txBody>
          <a:bodyPr wrap="square">
            <a:spAutoFit/>
          </a:bodyPr>
          <a:lstStyle/>
          <a:p>
            <a:pPr algn="r"/>
            <a:r>
              <a:rPr lang="en-GB" sz="1000">
                <a:latin typeface="Poppins Light" pitchFamily="2" charset="77"/>
                <a:cs typeface="Poppins Light" pitchFamily="2" charset="77"/>
              </a:rPr>
              <a:t>The letters indicate in which order the sections appear in the assessment. </a:t>
            </a:r>
          </a:p>
        </p:txBody>
      </p:sp>
      <p:sp>
        <p:nvSpPr>
          <p:cNvPr id="39" name="Google Shape;289;g17e0bfdbd35_1_110">
            <a:extLst>
              <a:ext uri="{FF2B5EF4-FFF2-40B4-BE49-F238E27FC236}">
                <a16:creationId xmlns:a16="http://schemas.microsoft.com/office/drawing/2014/main" id="{CB91A439-289F-8647-810F-7376198C4313}"/>
              </a:ext>
            </a:extLst>
          </p:cNvPr>
          <p:cNvSpPr txBox="1"/>
          <p:nvPr/>
        </p:nvSpPr>
        <p:spPr>
          <a:xfrm>
            <a:off x="352910" y="1568517"/>
            <a:ext cx="3156340" cy="6770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latin typeface="Poppins Light"/>
                <a:ea typeface="Poppins"/>
                <a:cs typeface="Poppins Light"/>
                <a:sym typeface="Poppins"/>
              </a:rPr>
              <a:t>Each subject has questions about:</a:t>
            </a:r>
            <a:endParaRPr sz="1600">
              <a:latin typeface="Poppins Light"/>
              <a:ea typeface="Poppins"/>
              <a:cs typeface="Poppins Light"/>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7"/>
                                        </p:tgtEl>
                                        <p:attrNameLst>
                                          <p:attrName>style.visibility</p:attrName>
                                        </p:attrNameLst>
                                      </p:cBhvr>
                                      <p:to>
                                        <p:strVal val="visible"/>
                                      </p:to>
                                    </p:set>
                                    <p:animEffect transition="in" filter="fade">
                                      <p:cBhvr>
                                        <p:cTn id="7" dur="1000"/>
                                        <p:tgtEl>
                                          <p:spTgt spid="277"/>
                                        </p:tgtEl>
                                      </p:cBhvr>
                                    </p:animEffect>
                                  </p:childTnLst>
                                </p:cTn>
                              </p:par>
                              <p:par>
                                <p:cTn id="8" presetID="10" presetClass="entr" presetSubtype="0" fill="hold" nodeType="withEffect">
                                  <p:stCondLst>
                                    <p:cond delay="0"/>
                                  </p:stCondLst>
                                  <p:childTnLst>
                                    <p:set>
                                      <p:cBhvr>
                                        <p:cTn id="9" dur="1" fill="hold">
                                          <p:stCondLst>
                                            <p:cond delay="0"/>
                                          </p:stCondLst>
                                        </p:cTn>
                                        <p:tgtEl>
                                          <p:spTgt spid="278"/>
                                        </p:tgtEl>
                                        <p:attrNameLst>
                                          <p:attrName>style.visibility</p:attrName>
                                        </p:attrNameLst>
                                      </p:cBhvr>
                                      <p:to>
                                        <p:strVal val="visible"/>
                                      </p:to>
                                    </p:set>
                                    <p:animEffect transition="in" filter="fade">
                                      <p:cBhvr>
                                        <p:cTn id="10" dur="1000"/>
                                        <p:tgtEl>
                                          <p:spTgt spid="278"/>
                                        </p:tgtEl>
                                      </p:cBhvr>
                                    </p:animEffect>
                                  </p:childTnLst>
                                </p:cTn>
                              </p:par>
                              <p:par>
                                <p:cTn id="11" presetID="10" presetClass="entr" presetSubtype="0" fill="hold" nodeType="withEffect">
                                  <p:stCondLst>
                                    <p:cond delay="0"/>
                                  </p:stCondLst>
                                  <p:childTnLst>
                                    <p:set>
                                      <p:cBhvr>
                                        <p:cTn id="12" dur="1" fill="hold">
                                          <p:stCondLst>
                                            <p:cond delay="0"/>
                                          </p:stCondLst>
                                        </p:cTn>
                                        <p:tgtEl>
                                          <p:spTgt spid="279"/>
                                        </p:tgtEl>
                                        <p:attrNameLst>
                                          <p:attrName>style.visibility</p:attrName>
                                        </p:attrNameLst>
                                      </p:cBhvr>
                                      <p:to>
                                        <p:strVal val="visible"/>
                                      </p:to>
                                    </p:set>
                                    <p:animEffect transition="in" filter="fade">
                                      <p:cBhvr>
                                        <p:cTn id="13" dur="1000"/>
                                        <p:tgtEl>
                                          <p:spTgt spid="279"/>
                                        </p:tgtEl>
                                      </p:cBhvr>
                                    </p:animEffect>
                                  </p:childTnLst>
                                </p:cTn>
                              </p:par>
                              <p:par>
                                <p:cTn id="14" presetID="10" presetClass="entr" presetSubtype="0" fill="hold" nodeType="withEffect">
                                  <p:stCondLst>
                                    <p:cond delay="0"/>
                                  </p:stCondLst>
                                  <p:childTnLst>
                                    <p:set>
                                      <p:cBhvr>
                                        <p:cTn id="15" dur="1" fill="hold">
                                          <p:stCondLst>
                                            <p:cond delay="0"/>
                                          </p:stCondLst>
                                        </p:cTn>
                                        <p:tgtEl>
                                          <p:spTgt spid="280"/>
                                        </p:tgtEl>
                                        <p:attrNameLst>
                                          <p:attrName>style.visibility</p:attrName>
                                        </p:attrNameLst>
                                      </p:cBhvr>
                                      <p:to>
                                        <p:strVal val="visible"/>
                                      </p:to>
                                    </p:set>
                                    <p:animEffect transition="in" filter="fade">
                                      <p:cBhvr>
                                        <p:cTn id="16" dur="1000"/>
                                        <p:tgtEl>
                                          <p:spTgt spid="280"/>
                                        </p:tgtEl>
                                      </p:cBhvr>
                                    </p:animEffect>
                                  </p:childTnLst>
                                </p:cTn>
                              </p:par>
                              <p:par>
                                <p:cTn id="17" presetID="10" presetClass="entr" presetSubtype="0" fill="hold" nodeType="withEffect">
                                  <p:stCondLst>
                                    <p:cond delay="0"/>
                                  </p:stCondLst>
                                  <p:childTnLst>
                                    <p:set>
                                      <p:cBhvr>
                                        <p:cTn id="18" dur="1" fill="hold">
                                          <p:stCondLst>
                                            <p:cond delay="0"/>
                                          </p:stCondLst>
                                        </p:cTn>
                                        <p:tgtEl>
                                          <p:spTgt spid="282"/>
                                        </p:tgtEl>
                                        <p:attrNameLst>
                                          <p:attrName>style.visibility</p:attrName>
                                        </p:attrNameLst>
                                      </p:cBhvr>
                                      <p:to>
                                        <p:strVal val="visible"/>
                                      </p:to>
                                    </p:set>
                                    <p:animEffect transition="in" filter="fade">
                                      <p:cBhvr>
                                        <p:cTn id="19" dur="1000"/>
                                        <p:tgtEl>
                                          <p:spTgt spid="282"/>
                                        </p:tgtEl>
                                      </p:cBhvr>
                                    </p:animEffect>
                                  </p:childTnLst>
                                </p:cTn>
                              </p:par>
                              <p:par>
                                <p:cTn id="20" presetID="10" presetClass="entr" presetSubtype="0" fill="hold" nodeType="withEffect">
                                  <p:stCondLst>
                                    <p:cond delay="0"/>
                                  </p:stCondLst>
                                  <p:childTnLst>
                                    <p:set>
                                      <p:cBhvr>
                                        <p:cTn id="21" dur="1" fill="hold">
                                          <p:stCondLst>
                                            <p:cond delay="0"/>
                                          </p:stCondLst>
                                        </p:cTn>
                                        <p:tgtEl>
                                          <p:spTgt spid="289"/>
                                        </p:tgtEl>
                                        <p:attrNameLst>
                                          <p:attrName>style.visibility</p:attrName>
                                        </p:attrNameLst>
                                      </p:cBhvr>
                                      <p:to>
                                        <p:strVal val="visible"/>
                                      </p:to>
                                    </p:set>
                                    <p:animEffect transition="in" filter="fade">
                                      <p:cBhvr>
                                        <p:cTn id="22" dur="1000"/>
                                        <p:tgtEl>
                                          <p:spTgt spid="289"/>
                                        </p:tgtEl>
                                      </p:cBhvr>
                                    </p:animEffect>
                                  </p:childTnLst>
                                </p:cTn>
                              </p:par>
                              <p:par>
                                <p:cTn id="23" presetID="10" presetClass="entr" presetSubtype="0" fill="hold" nodeType="withEffect">
                                  <p:stCondLst>
                                    <p:cond delay="0"/>
                                  </p:stCondLst>
                                  <p:childTnLst>
                                    <p:set>
                                      <p:cBhvr>
                                        <p:cTn id="24" dur="1" fill="hold">
                                          <p:stCondLst>
                                            <p:cond delay="0"/>
                                          </p:stCondLst>
                                        </p:cTn>
                                        <p:tgtEl>
                                          <p:spTgt spid="290"/>
                                        </p:tgtEl>
                                        <p:attrNameLst>
                                          <p:attrName>style.visibility</p:attrName>
                                        </p:attrNameLst>
                                      </p:cBhvr>
                                      <p:to>
                                        <p:strVal val="visible"/>
                                      </p:to>
                                    </p:set>
                                    <p:animEffect transition="in" filter="fade">
                                      <p:cBhvr>
                                        <p:cTn id="25" dur="1000"/>
                                        <p:tgtEl>
                                          <p:spTgt spid="290"/>
                                        </p:tgtEl>
                                      </p:cBhvr>
                                    </p:animEffect>
                                  </p:childTnLst>
                                </p:cTn>
                              </p:par>
                              <p:par>
                                <p:cTn id="26" presetID="10" presetClass="entr" presetSubtype="0" fill="hold" nodeType="withEffect">
                                  <p:stCondLst>
                                    <p:cond delay="0"/>
                                  </p:stCondLst>
                                  <p:childTnLst>
                                    <p:set>
                                      <p:cBhvr>
                                        <p:cTn id="27" dur="1" fill="hold">
                                          <p:stCondLst>
                                            <p:cond delay="0"/>
                                          </p:stCondLst>
                                        </p:cTn>
                                        <p:tgtEl>
                                          <p:spTgt spid="291"/>
                                        </p:tgtEl>
                                        <p:attrNameLst>
                                          <p:attrName>style.visibility</p:attrName>
                                        </p:attrNameLst>
                                      </p:cBhvr>
                                      <p:to>
                                        <p:strVal val="visible"/>
                                      </p:to>
                                    </p:set>
                                    <p:animEffect transition="in" filter="fade">
                                      <p:cBhvr>
                                        <p:cTn id="28" dur="1000"/>
                                        <p:tgtEl>
                                          <p:spTgt spid="291"/>
                                        </p:tgtEl>
                                      </p:cBhvr>
                                    </p:animEffect>
                                  </p:childTnLst>
                                </p:cTn>
                              </p:par>
                              <p:par>
                                <p:cTn id="29" presetID="10" presetClass="entr" presetSubtype="0" fill="hold" nodeType="withEffect">
                                  <p:stCondLst>
                                    <p:cond delay="0"/>
                                  </p:stCondLst>
                                  <p:childTnLst>
                                    <p:set>
                                      <p:cBhvr>
                                        <p:cTn id="30" dur="1" fill="hold">
                                          <p:stCondLst>
                                            <p:cond delay="0"/>
                                          </p:stCondLst>
                                        </p:cTn>
                                        <p:tgtEl>
                                          <p:spTgt spid="292"/>
                                        </p:tgtEl>
                                        <p:attrNameLst>
                                          <p:attrName>style.visibility</p:attrName>
                                        </p:attrNameLst>
                                      </p:cBhvr>
                                      <p:to>
                                        <p:strVal val="visible"/>
                                      </p:to>
                                    </p:set>
                                    <p:animEffect transition="in" filter="fade">
                                      <p:cBhvr>
                                        <p:cTn id="31" dur="1000"/>
                                        <p:tgtEl>
                                          <p:spTgt spid="292"/>
                                        </p:tgtEl>
                                      </p:cBhvr>
                                    </p:animEffect>
                                  </p:childTnLst>
                                </p:cTn>
                              </p:par>
                              <p:par>
                                <p:cTn id="32" presetID="10" presetClass="entr" presetSubtype="0" fill="hold" nodeType="withEffect">
                                  <p:stCondLst>
                                    <p:cond delay="0"/>
                                  </p:stCondLst>
                                  <p:childTnLst>
                                    <p:set>
                                      <p:cBhvr>
                                        <p:cTn id="33" dur="1" fill="hold">
                                          <p:stCondLst>
                                            <p:cond delay="0"/>
                                          </p:stCondLst>
                                        </p:cTn>
                                        <p:tgtEl>
                                          <p:spTgt spid="293"/>
                                        </p:tgtEl>
                                        <p:attrNameLst>
                                          <p:attrName>style.visibility</p:attrName>
                                        </p:attrNameLst>
                                      </p:cBhvr>
                                      <p:to>
                                        <p:strVal val="visible"/>
                                      </p:to>
                                    </p:set>
                                    <p:animEffect transition="in" filter="fade">
                                      <p:cBhvr>
                                        <p:cTn id="34" dur="1000"/>
                                        <p:tgtEl>
                                          <p:spTgt spid="29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73"/>
                                        </p:tgtEl>
                                        <p:attrNameLst>
                                          <p:attrName>style.visibility</p:attrName>
                                        </p:attrNameLst>
                                      </p:cBhvr>
                                      <p:to>
                                        <p:strVal val="visible"/>
                                      </p:to>
                                    </p:set>
                                    <p:animEffect transition="in" filter="fade">
                                      <p:cBhvr>
                                        <p:cTn id="39" dur="1000"/>
                                        <p:tgtEl>
                                          <p:spTgt spid="273"/>
                                        </p:tgtEl>
                                      </p:cBhvr>
                                    </p:animEffect>
                                  </p:childTnLst>
                                </p:cTn>
                              </p:par>
                              <p:par>
                                <p:cTn id="40" presetID="10" presetClass="entr" presetSubtype="0" fill="hold" nodeType="withEffect">
                                  <p:stCondLst>
                                    <p:cond delay="0"/>
                                  </p:stCondLst>
                                  <p:childTnLst>
                                    <p:set>
                                      <p:cBhvr>
                                        <p:cTn id="41" dur="1" fill="hold">
                                          <p:stCondLst>
                                            <p:cond delay="0"/>
                                          </p:stCondLst>
                                        </p:cTn>
                                        <p:tgtEl>
                                          <p:spTgt spid="274"/>
                                        </p:tgtEl>
                                        <p:attrNameLst>
                                          <p:attrName>style.visibility</p:attrName>
                                        </p:attrNameLst>
                                      </p:cBhvr>
                                      <p:to>
                                        <p:strVal val="visible"/>
                                      </p:to>
                                    </p:set>
                                    <p:animEffect transition="in" filter="fade">
                                      <p:cBhvr>
                                        <p:cTn id="42" dur="1000"/>
                                        <p:tgtEl>
                                          <p:spTgt spid="274"/>
                                        </p:tgtEl>
                                      </p:cBhvr>
                                    </p:animEffect>
                                  </p:childTnLst>
                                </p:cTn>
                              </p:par>
                              <p:par>
                                <p:cTn id="43" presetID="10" presetClass="entr" presetSubtype="0" fill="hold" nodeType="withEffect">
                                  <p:stCondLst>
                                    <p:cond delay="0"/>
                                  </p:stCondLst>
                                  <p:childTnLst>
                                    <p:set>
                                      <p:cBhvr>
                                        <p:cTn id="44" dur="1" fill="hold">
                                          <p:stCondLst>
                                            <p:cond delay="0"/>
                                          </p:stCondLst>
                                        </p:cTn>
                                        <p:tgtEl>
                                          <p:spTgt spid="275"/>
                                        </p:tgtEl>
                                        <p:attrNameLst>
                                          <p:attrName>style.visibility</p:attrName>
                                        </p:attrNameLst>
                                      </p:cBhvr>
                                      <p:to>
                                        <p:strVal val="visible"/>
                                      </p:to>
                                    </p:set>
                                    <p:animEffect transition="in" filter="fade">
                                      <p:cBhvr>
                                        <p:cTn id="45" dur="1000"/>
                                        <p:tgtEl>
                                          <p:spTgt spid="275"/>
                                        </p:tgtEl>
                                      </p:cBhvr>
                                    </p:animEffect>
                                  </p:childTnLst>
                                </p:cTn>
                              </p:par>
                              <p:par>
                                <p:cTn id="46" presetID="10" presetClass="entr" presetSubtype="0" fill="hold" nodeType="withEffect">
                                  <p:stCondLst>
                                    <p:cond delay="0"/>
                                  </p:stCondLst>
                                  <p:childTnLst>
                                    <p:set>
                                      <p:cBhvr>
                                        <p:cTn id="47" dur="1" fill="hold">
                                          <p:stCondLst>
                                            <p:cond delay="0"/>
                                          </p:stCondLst>
                                        </p:cTn>
                                        <p:tgtEl>
                                          <p:spTgt spid="276"/>
                                        </p:tgtEl>
                                        <p:attrNameLst>
                                          <p:attrName>style.visibility</p:attrName>
                                        </p:attrNameLst>
                                      </p:cBhvr>
                                      <p:to>
                                        <p:strVal val="visible"/>
                                      </p:to>
                                    </p:set>
                                    <p:animEffect transition="in" filter="fade">
                                      <p:cBhvr>
                                        <p:cTn id="48" dur="1000"/>
                                        <p:tgtEl>
                                          <p:spTgt spid="276"/>
                                        </p:tgtEl>
                                      </p:cBhvr>
                                    </p:animEffect>
                                  </p:childTnLst>
                                </p:cTn>
                              </p:par>
                              <p:par>
                                <p:cTn id="49" presetID="10" presetClass="entr" presetSubtype="0" fill="hold" nodeType="withEffect">
                                  <p:stCondLst>
                                    <p:cond delay="0"/>
                                  </p:stCondLst>
                                  <p:childTnLst>
                                    <p:set>
                                      <p:cBhvr>
                                        <p:cTn id="50" dur="1" fill="hold">
                                          <p:stCondLst>
                                            <p:cond delay="0"/>
                                          </p:stCondLst>
                                        </p:cTn>
                                        <p:tgtEl>
                                          <p:spTgt spid="283"/>
                                        </p:tgtEl>
                                        <p:attrNameLst>
                                          <p:attrName>style.visibility</p:attrName>
                                        </p:attrNameLst>
                                      </p:cBhvr>
                                      <p:to>
                                        <p:strVal val="visible"/>
                                      </p:to>
                                    </p:set>
                                    <p:animEffect transition="in" filter="fade">
                                      <p:cBhvr>
                                        <p:cTn id="51" dur="1000"/>
                                        <p:tgtEl>
                                          <p:spTgt spid="283"/>
                                        </p:tgtEl>
                                      </p:cBhvr>
                                    </p:animEffect>
                                  </p:childTnLst>
                                </p:cTn>
                              </p:par>
                              <p:par>
                                <p:cTn id="52" presetID="10" presetClass="entr" presetSubtype="0" fill="hold" nodeType="withEffect">
                                  <p:stCondLst>
                                    <p:cond delay="0"/>
                                  </p:stCondLst>
                                  <p:childTnLst>
                                    <p:set>
                                      <p:cBhvr>
                                        <p:cTn id="53" dur="1" fill="hold">
                                          <p:stCondLst>
                                            <p:cond delay="0"/>
                                          </p:stCondLst>
                                        </p:cTn>
                                        <p:tgtEl>
                                          <p:spTgt spid="294"/>
                                        </p:tgtEl>
                                        <p:attrNameLst>
                                          <p:attrName>style.visibility</p:attrName>
                                        </p:attrNameLst>
                                      </p:cBhvr>
                                      <p:to>
                                        <p:strVal val="visible"/>
                                      </p:to>
                                    </p:set>
                                    <p:animEffect transition="in" filter="fade">
                                      <p:cBhvr>
                                        <p:cTn id="54" dur="1000"/>
                                        <p:tgtEl>
                                          <p:spTgt spid="294"/>
                                        </p:tgtEl>
                                      </p:cBhvr>
                                    </p:animEffect>
                                  </p:childTnLst>
                                </p:cTn>
                              </p:par>
                              <p:par>
                                <p:cTn id="55" presetID="10" presetClass="entr" presetSubtype="0" fill="hold" nodeType="withEffect">
                                  <p:stCondLst>
                                    <p:cond delay="0"/>
                                  </p:stCondLst>
                                  <p:childTnLst>
                                    <p:set>
                                      <p:cBhvr>
                                        <p:cTn id="56" dur="1" fill="hold">
                                          <p:stCondLst>
                                            <p:cond delay="0"/>
                                          </p:stCondLst>
                                        </p:cTn>
                                        <p:tgtEl>
                                          <p:spTgt spid="295"/>
                                        </p:tgtEl>
                                        <p:attrNameLst>
                                          <p:attrName>style.visibility</p:attrName>
                                        </p:attrNameLst>
                                      </p:cBhvr>
                                      <p:to>
                                        <p:strVal val="visible"/>
                                      </p:to>
                                    </p:set>
                                    <p:animEffect transition="in" filter="fade">
                                      <p:cBhvr>
                                        <p:cTn id="57" dur="1000"/>
                                        <p:tgtEl>
                                          <p:spTgt spid="295"/>
                                        </p:tgtEl>
                                      </p:cBhvr>
                                    </p:animEffect>
                                  </p:childTnLst>
                                </p:cTn>
                              </p:par>
                              <p:par>
                                <p:cTn id="58" presetID="10" presetClass="entr" presetSubtype="0" fill="hold" nodeType="withEffect">
                                  <p:stCondLst>
                                    <p:cond delay="0"/>
                                  </p:stCondLst>
                                  <p:childTnLst>
                                    <p:set>
                                      <p:cBhvr>
                                        <p:cTn id="59" dur="1" fill="hold">
                                          <p:stCondLst>
                                            <p:cond delay="0"/>
                                          </p:stCondLst>
                                        </p:cTn>
                                        <p:tgtEl>
                                          <p:spTgt spid="296"/>
                                        </p:tgtEl>
                                        <p:attrNameLst>
                                          <p:attrName>style.visibility</p:attrName>
                                        </p:attrNameLst>
                                      </p:cBhvr>
                                      <p:to>
                                        <p:strVal val="visible"/>
                                      </p:to>
                                    </p:set>
                                    <p:animEffect transition="in" filter="fade">
                                      <p:cBhvr>
                                        <p:cTn id="60" dur="1000"/>
                                        <p:tgtEl>
                                          <p:spTgt spid="296"/>
                                        </p:tgtEl>
                                      </p:cBhvr>
                                    </p:animEffect>
                                  </p:childTnLst>
                                </p:cTn>
                              </p:par>
                              <p:par>
                                <p:cTn id="61" presetID="10" presetClass="entr" presetSubtype="0" fill="hold" nodeType="withEffect">
                                  <p:stCondLst>
                                    <p:cond delay="0"/>
                                  </p:stCondLst>
                                  <p:childTnLst>
                                    <p:set>
                                      <p:cBhvr>
                                        <p:cTn id="62" dur="1" fill="hold">
                                          <p:stCondLst>
                                            <p:cond delay="0"/>
                                          </p:stCondLst>
                                        </p:cTn>
                                        <p:tgtEl>
                                          <p:spTgt spid="297"/>
                                        </p:tgtEl>
                                        <p:attrNameLst>
                                          <p:attrName>style.visibility</p:attrName>
                                        </p:attrNameLst>
                                      </p:cBhvr>
                                      <p:to>
                                        <p:strVal val="visible"/>
                                      </p:to>
                                    </p:set>
                                    <p:animEffect transition="in" filter="fade">
                                      <p:cBhvr>
                                        <p:cTn id="63" dur="1000"/>
                                        <p:tgtEl>
                                          <p:spTgt spid="297"/>
                                        </p:tgtEl>
                                      </p:cBhvr>
                                    </p:animEffect>
                                  </p:childTnLst>
                                </p:cTn>
                              </p:par>
                              <p:par>
                                <p:cTn id="64" presetID="10" presetClass="entr" presetSubtype="0" fill="hold" nodeType="withEffect">
                                  <p:stCondLst>
                                    <p:cond delay="0"/>
                                  </p:stCondLst>
                                  <p:childTnLst>
                                    <p:set>
                                      <p:cBhvr>
                                        <p:cTn id="65" dur="1" fill="hold">
                                          <p:stCondLst>
                                            <p:cond delay="0"/>
                                          </p:stCondLst>
                                        </p:cTn>
                                        <p:tgtEl>
                                          <p:spTgt spid="298"/>
                                        </p:tgtEl>
                                        <p:attrNameLst>
                                          <p:attrName>style.visibility</p:attrName>
                                        </p:attrNameLst>
                                      </p:cBhvr>
                                      <p:to>
                                        <p:strVal val="visible"/>
                                      </p:to>
                                    </p:set>
                                    <p:animEffect transition="in" filter="fade">
                                      <p:cBhvr>
                                        <p:cTn id="66" dur="1000"/>
                                        <p:tgtEl>
                                          <p:spTgt spid="29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71"/>
                                        </p:tgtEl>
                                        <p:attrNameLst>
                                          <p:attrName>style.visibility</p:attrName>
                                        </p:attrNameLst>
                                      </p:cBhvr>
                                      <p:to>
                                        <p:strVal val="visible"/>
                                      </p:to>
                                    </p:set>
                                    <p:animEffect transition="in" filter="fade">
                                      <p:cBhvr>
                                        <p:cTn id="71" dur="1000"/>
                                        <p:tgtEl>
                                          <p:spTgt spid="271"/>
                                        </p:tgtEl>
                                      </p:cBhvr>
                                    </p:animEffect>
                                  </p:childTnLst>
                                </p:cTn>
                              </p:par>
                              <p:par>
                                <p:cTn id="72" presetID="10" presetClass="entr" presetSubtype="0" fill="hold" nodeType="withEffect">
                                  <p:stCondLst>
                                    <p:cond delay="0"/>
                                  </p:stCondLst>
                                  <p:childTnLst>
                                    <p:set>
                                      <p:cBhvr>
                                        <p:cTn id="73" dur="1" fill="hold">
                                          <p:stCondLst>
                                            <p:cond delay="0"/>
                                          </p:stCondLst>
                                        </p:cTn>
                                        <p:tgtEl>
                                          <p:spTgt spid="272"/>
                                        </p:tgtEl>
                                        <p:attrNameLst>
                                          <p:attrName>style.visibility</p:attrName>
                                        </p:attrNameLst>
                                      </p:cBhvr>
                                      <p:to>
                                        <p:strVal val="visible"/>
                                      </p:to>
                                    </p:set>
                                    <p:animEffect transition="in" filter="fade">
                                      <p:cBhvr>
                                        <p:cTn id="74" dur="1000"/>
                                        <p:tgtEl>
                                          <p:spTgt spid="272"/>
                                        </p:tgtEl>
                                      </p:cBhvr>
                                    </p:animEffect>
                                  </p:childTnLst>
                                </p:cTn>
                              </p:par>
                              <p:par>
                                <p:cTn id="75" presetID="10" presetClass="entr" presetSubtype="0" fill="hold" nodeType="withEffect">
                                  <p:stCondLst>
                                    <p:cond delay="0"/>
                                  </p:stCondLst>
                                  <p:childTnLst>
                                    <p:set>
                                      <p:cBhvr>
                                        <p:cTn id="76" dur="1" fill="hold">
                                          <p:stCondLst>
                                            <p:cond delay="0"/>
                                          </p:stCondLst>
                                        </p:cTn>
                                        <p:tgtEl>
                                          <p:spTgt spid="284"/>
                                        </p:tgtEl>
                                        <p:attrNameLst>
                                          <p:attrName>style.visibility</p:attrName>
                                        </p:attrNameLst>
                                      </p:cBhvr>
                                      <p:to>
                                        <p:strVal val="visible"/>
                                      </p:to>
                                    </p:set>
                                    <p:animEffect transition="in" filter="fade">
                                      <p:cBhvr>
                                        <p:cTn id="77" dur="1000"/>
                                        <p:tgtEl>
                                          <p:spTgt spid="284"/>
                                        </p:tgtEl>
                                      </p:cBhvr>
                                    </p:animEffect>
                                  </p:childTnLst>
                                </p:cTn>
                              </p:par>
                              <p:par>
                                <p:cTn id="78" presetID="10" presetClass="entr" presetSubtype="0" fill="hold" nodeType="withEffect">
                                  <p:stCondLst>
                                    <p:cond delay="0"/>
                                  </p:stCondLst>
                                  <p:childTnLst>
                                    <p:set>
                                      <p:cBhvr>
                                        <p:cTn id="79" dur="1" fill="hold">
                                          <p:stCondLst>
                                            <p:cond delay="0"/>
                                          </p:stCondLst>
                                        </p:cTn>
                                        <p:tgtEl>
                                          <p:spTgt spid="299"/>
                                        </p:tgtEl>
                                        <p:attrNameLst>
                                          <p:attrName>style.visibility</p:attrName>
                                        </p:attrNameLst>
                                      </p:cBhvr>
                                      <p:to>
                                        <p:strVal val="visible"/>
                                      </p:to>
                                    </p:set>
                                    <p:animEffect transition="in" filter="fade">
                                      <p:cBhvr>
                                        <p:cTn id="80" dur="1000"/>
                                        <p:tgtEl>
                                          <p:spTgt spid="299"/>
                                        </p:tgtEl>
                                      </p:cBhvr>
                                    </p:animEffect>
                                  </p:childTnLst>
                                </p:cTn>
                              </p:par>
                              <p:par>
                                <p:cTn id="81" presetID="10" presetClass="entr" presetSubtype="0" fill="hold" nodeType="withEffect">
                                  <p:stCondLst>
                                    <p:cond delay="0"/>
                                  </p:stCondLst>
                                  <p:childTnLst>
                                    <p:set>
                                      <p:cBhvr>
                                        <p:cTn id="82" dur="1" fill="hold">
                                          <p:stCondLst>
                                            <p:cond delay="0"/>
                                          </p:stCondLst>
                                        </p:cTn>
                                        <p:tgtEl>
                                          <p:spTgt spid="300"/>
                                        </p:tgtEl>
                                        <p:attrNameLst>
                                          <p:attrName>style.visibility</p:attrName>
                                        </p:attrNameLst>
                                      </p:cBhvr>
                                      <p:to>
                                        <p:strVal val="visible"/>
                                      </p:to>
                                    </p:set>
                                    <p:animEffect transition="in" filter="fade">
                                      <p:cBhvr>
                                        <p:cTn id="83" dur="1000"/>
                                        <p:tgtEl>
                                          <p:spTgt spid="300"/>
                                        </p:tgtEl>
                                      </p:cBhvr>
                                    </p:animEffect>
                                  </p:childTnLst>
                                </p:cTn>
                              </p:par>
                              <p:par>
                                <p:cTn id="84" presetID="10" presetClass="entr" presetSubtype="0" fill="hold" nodeType="withEffect">
                                  <p:stCondLst>
                                    <p:cond delay="0"/>
                                  </p:stCondLst>
                                  <p:childTnLst>
                                    <p:set>
                                      <p:cBhvr>
                                        <p:cTn id="85" dur="1" fill="hold">
                                          <p:stCondLst>
                                            <p:cond delay="0"/>
                                          </p:stCondLst>
                                        </p:cTn>
                                        <p:tgtEl>
                                          <p:spTgt spid="301"/>
                                        </p:tgtEl>
                                        <p:attrNameLst>
                                          <p:attrName>style.visibility</p:attrName>
                                        </p:attrNameLst>
                                      </p:cBhvr>
                                      <p:to>
                                        <p:strVal val="visible"/>
                                      </p:to>
                                    </p:set>
                                    <p:animEffect transition="in" filter="fade">
                                      <p:cBhvr>
                                        <p:cTn id="86" dur="1000"/>
                                        <p:tgtEl>
                                          <p:spTgt spid="301"/>
                                        </p:tgtEl>
                                      </p:cBhvr>
                                    </p:animEffect>
                                  </p:childTnLst>
                                </p:cTn>
                              </p:par>
                              <p:par>
                                <p:cTn id="87" presetID="10" presetClass="entr" presetSubtype="0" fill="hold" nodeType="with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053BB5-2C0A-4B4E-8D51-1DBDE7731D33}"/>
              </a:ext>
            </a:extLst>
          </p:cNvPr>
          <p:cNvPicPr>
            <a:picLocks noChangeAspect="1"/>
          </p:cNvPicPr>
          <p:nvPr/>
        </p:nvPicPr>
        <p:blipFill>
          <a:blip r:embed="rId2"/>
          <a:stretch>
            <a:fillRect/>
          </a:stretch>
        </p:blipFill>
        <p:spPr>
          <a:xfrm>
            <a:off x="-420856" y="-392320"/>
            <a:ext cx="13033712" cy="7642639"/>
          </a:xfrm>
          <a:prstGeom prst="rect">
            <a:avLst/>
          </a:prstGeom>
        </p:spPr>
      </p:pic>
    </p:spTree>
    <p:extLst>
      <p:ext uri="{BB962C8B-B14F-4D97-AF65-F5344CB8AC3E}">
        <p14:creationId xmlns:p14="http://schemas.microsoft.com/office/powerpoint/2010/main" val="1546553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9F1EF"/>
        </a:solidFill>
        <a:effectLst/>
      </p:bgPr>
    </p:bg>
    <p:spTree>
      <p:nvGrpSpPr>
        <p:cNvPr id="1" name="Shape 401"/>
        <p:cNvGrpSpPr/>
        <p:nvPr/>
      </p:nvGrpSpPr>
      <p:grpSpPr>
        <a:xfrm>
          <a:off x="0" y="0"/>
          <a:ext cx="0" cy="0"/>
          <a:chOff x="0" y="0"/>
          <a:chExt cx="0" cy="0"/>
        </a:xfrm>
      </p:grpSpPr>
      <p:pic>
        <p:nvPicPr>
          <p:cNvPr id="9" name="Google Shape;402;g17e0bfdbd35_1_189">
            <a:extLst>
              <a:ext uri="{FF2B5EF4-FFF2-40B4-BE49-F238E27FC236}">
                <a16:creationId xmlns:a16="http://schemas.microsoft.com/office/drawing/2014/main" id="{0385921E-65D3-9549-A81C-F4AA3581BBE4}"/>
              </a:ext>
            </a:extLst>
          </p:cNvPr>
          <p:cNvPicPr preferRelativeResize="0"/>
          <p:nvPr/>
        </p:nvPicPr>
        <p:blipFill rotWithShape="1">
          <a:blip r:embed="rId3">
            <a:alphaModFix amt="20000"/>
          </a:blip>
          <a:srcRect/>
          <a:stretch/>
        </p:blipFill>
        <p:spPr>
          <a:xfrm>
            <a:off x="0" y="0"/>
            <a:ext cx="12192000" cy="6858001"/>
          </a:xfrm>
          <a:prstGeom prst="rect">
            <a:avLst/>
          </a:prstGeom>
          <a:noFill/>
          <a:ln>
            <a:noFill/>
          </a:ln>
        </p:spPr>
      </p:pic>
      <p:sp>
        <p:nvSpPr>
          <p:cNvPr id="10" name="Rectangle 9">
            <a:extLst>
              <a:ext uri="{FF2B5EF4-FFF2-40B4-BE49-F238E27FC236}">
                <a16:creationId xmlns:a16="http://schemas.microsoft.com/office/drawing/2014/main" id="{28E1CFFD-61F6-5A4E-8537-25D8E4402580}"/>
              </a:ext>
            </a:extLst>
          </p:cNvPr>
          <p:cNvSpPr/>
          <p:nvPr/>
        </p:nvSpPr>
        <p:spPr>
          <a:xfrm>
            <a:off x="11078307" y="3429000"/>
            <a:ext cx="1113693" cy="2690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CB6DFB2A-5369-5C4E-9615-053AAB7DEFC7}"/>
              </a:ext>
            </a:extLst>
          </p:cNvPr>
          <p:cNvSpPr/>
          <p:nvPr/>
        </p:nvSpPr>
        <p:spPr>
          <a:xfrm>
            <a:off x="11078307" y="614910"/>
            <a:ext cx="1113693" cy="23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 name="Google Shape;403;g17e0bfdbd35_1_189"/>
          <p:cNvSpPr txBox="1"/>
          <p:nvPr/>
        </p:nvSpPr>
        <p:spPr>
          <a:xfrm>
            <a:off x="6074404" y="476986"/>
            <a:ext cx="5530872" cy="1122871"/>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4000"/>
              </a:lnSpc>
              <a:spcBef>
                <a:spcPts val="0"/>
              </a:spcBef>
              <a:spcAft>
                <a:spcPts val="0"/>
              </a:spcAft>
              <a:buClr>
                <a:srgbClr val="000000"/>
              </a:buClr>
              <a:buSzPts val="1100"/>
              <a:buFont typeface="Arial"/>
              <a:buNone/>
              <a:tabLst/>
              <a:defRPr/>
            </a:pPr>
            <a:endParaRPr kumimoji="0" lang="en-GB" sz="1600" b="0" i="0" u="none" strike="noStrike" kern="0" cap="none" spc="0" normalizeH="0" baseline="0" noProof="0">
              <a:ln>
                <a:noFill/>
              </a:ln>
              <a:solidFill>
                <a:srgbClr val="FFFFFF"/>
              </a:solidFill>
              <a:effectLst/>
              <a:uLnTx/>
              <a:uFillTx/>
              <a:latin typeface="Poppins Light"/>
              <a:ea typeface="Poppins Light"/>
              <a:cs typeface="Poppins Light"/>
              <a:sym typeface="Poppins Light"/>
            </a:endParaRPr>
          </a:p>
          <a:p>
            <a:pPr marL="0" marR="0" lvl="0" indent="0" algn="ctr" defTabSz="914400" rtl="0" eaLnBrk="1" fontAlgn="auto" latinLnBrk="0" hangingPunct="1">
              <a:lnSpc>
                <a:spcPct val="114000"/>
              </a:lnSpc>
              <a:spcBef>
                <a:spcPts val="0"/>
              </a:spcBef>
              <a:spcAft>
                <a:spcPts val="0"/>
              </a:spcAft>
              <a:buClr>
                <a:srgbClr val="000000"/>
              </a:buClr>
              <a:buSzPts val="1100"/>
              <a:buFont typeface="Arial"/>
              <a:buNone/>
              <a:tabLst/>
              <a:defRPr/>
            </a:pPr>
            <a:endParaRPr kumimoji="0" lang="en-GB" sz="1600" b="0" i="0" u="none" strike="noStrike" kern="0" cap="none" spc="0" normalizeH="0" baseline="0" noProof="0">
              <a:ln>
                <a:noFill/>
              </a:ln>
              <a:solidFill>
                <a:srgbClr val="FFFFFF"/>
              </a:solidFill>
              <a:effectLst/>
              <a:uLnTx/>
              <a:uFillTx/>
              <a:latin typeface="Poppins Light"/>
              <a:ea typeface="Poppins Light"/>
              <a:cs typeface="Poppins Light"/>
              <a:sym typeface="Poppins Light"/>
            </a:endParaRPr>
          </a:p>
          <a:p>
            <a:pPr marL="0" marR="0" lvl="0" indent="0" algn="ctr" defTabSz="914400" rtl="0" eaLnBrk="1" fontAlgn="auto" latinLnBrk="0" hangingPunct="1">
              <a:lnSpc>
                <a:spcPct val="114000"/>
              </a:lnSpc>
              <a:spcBef>
                <a:spcPts val="0"/>
              </a:spcBef>
              <a:spcAft>
                <a:spcPts val="0"/>
              </a:spcAft>
              <a:buClr>
                <a:srgbClr val="000000"/>
              </a:buClr>
              <a:buSzPts val="1100"/>
              <a:buFont typeface="Arial"/>
              <a:buNone/>
              <a:tabLst/>
              <a:defRPr/>
            </a:pPr>
            <a:endParaRPr kumimoji="0" sz="1600" b="0" i="0" u="none" strike="noStrike" kern="0" cap="none" spc="0" normalizeH="0" baseline="0" noProof="0">
              <a:ln>
                <a:noFill/>
              </a:ln>
              <a:solidFill>
                <a:srgbClr val="FFFFFF"/>
              </a:solidFill>
              <a:effectLst/>
              <a:uLnTx/>
              <a:uFillTx/>
              <a:latin typeface="Poppins Light"/>
              <a:ea typeface="Poppins Light"/>
              <a:cs typeface="Poppins Light"/>
              <a:sym typeface="Poppins Light"/>
            </a:endParaRPr>
          </a:p>
          <a:p>
            <a:pPr marL="0" marR="0" lvl="0" indent="0" algn="ctr" defTabSz="914400" rtl="0" eaLnBrk="1" fontAlgn="auto" latinLnBrk="0" hangingPunct="1">
              <a:lnSpc>
                <a:spcPct val="114000"/>
              </a:lnSpc>
              <a:spcBef>
                <a:spcPts val="0"/>
              </a:spcBef>
              <a:spcAft>
                <a:spcPts val="0"/>
              </a:spcAft>
              <a:buClr>
                <a:srgbClr val="000000"/>
              </a:buClr>
              <a:buSzPts val="1100"/>
              <a:buFont typeface="Arial"/>
              <a:buNone/>
              <a:tabLst/>
              <a:defRPr/>
            </a:pP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 name="Rounded Rectangle 5">
            <a:extLst>
              <a:ext uri="{FF2B5EF4-FFF2-40B4-BE49-F238E27FC236}">
                <a16:creationId xmlns:a16="http://schemas.microsoft.com/office/drawing/2014/main" id="{6CBBCBCD-6AA0-7C42-BC28-E2280CDDC01B}"/>
              </a:ext>
            </a:extLst>
          </p:cNvPr>
          <p:cNvSpPr/>
          <p:nvPr/>
        </p:nvSpPr>
        <p:spPr>
          <a:xfrm>
            <a:off x="5626174" y="3429000"/>
            <a:ext cx="6565826" cy="26909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050" algn="r">
              <a:tabLst>
                <a:tab pos="1060450" algn="l"/>
                <a:tab pos="3540125" algn="l"/>
                <a:tab pos="3675063" algn="l"/>
                <a:tab pos="3848100" algn="l"/>
              </a:tabLst>
            </a:pPr>
            <a:r>
              <a:rPr lang="en-GB" sz="1400" i="1">
                <a:solidFill>
                  <a:srgbClr val="283848"/>
                </a:solidFill>
                <a:latin typeface="Poppins" pitchFamily="2" charset="77"/>
                <a:cs typeface="Poppins" pitchFamily="2" charset="77"/>
              </a:rPr>
              <a:t>“As we face the climate catastrophe, the role of higher education in solving one the greatest challenges ever facing humanity has never been greater. </a:t>
            </a:r>
          </a:p>
          <a:p>
            <a:pPr marL="19050" algn="r">
              <a:tabLst>
                <a:tab pos="1060450" algn="l"/>
                <a:tab pos="3540125" algn="l"/>
                <a:tab pos="3675063" algn="l"/>
                <a:tab pos="3848100" algn="l"/>
              </a:tabLst>
            </a:pPr>
            <a:r>
              <a:rPr lang="en-GB" sz="1400" i="1" err="1">
                <a:solidFill>
                  <a:srgbClr val="283848"/>
                </a:solidFill>
                <a:latin typeface="Poppins" pitchFamily="2" charset="77"/>
                <a:cs typeface="Poppins" pitchFamily="2" charset="77"/>
              </a:rPr>
              <a:t>Sulitest</a:t>
            </a:r>
            <a:r>
              <a:rPr lang="en-GB" sz="1400" i="1">
                <a:solidFill>
                  <a:srgbClr val="283848"/>
                </a:solidFill>
                <a:latin typeface="Poppins" pitchFamily="2" charset="77"/>
                <a:cs typeface="Poppins" pitchFamily="2" charset="77"/>
              </a:rPr>
              <a:t> provides an important lens on how well we are educating students to respond to this emergency - equipping institutions with vital insight to ensure they can adapt their pedagogical approaches and raise literacy around sustainability. This will drive the transformation of sustainability education for years to come.”</a:t>
            </a:r>
          </a:p>
          <a:p>
            <a:pPr marL="19050" algn="r">
              <a:tabLst>
                <a:tab pos="1060450" algn="l"/>
                <a:tab pos="3540125" algn="l"/>
                <a:tab pos="3675063" algn="l"/>
                <a:tab pos="3848100" algn="l"/>
              </a:tabLst>
            </a:pPr>
            <a:endParaRPr lang="en-GB" sz="1400" i="1">
              <a:solidFill>
                <a:srgbClr val="283848"/>
              </a:solidFill>
              <a:latin typeface="Poppins" pitchFamily="2" charset="77"/>
              <a:cs typeface="Poppins" pitchFamily="2" charset="77"/>
            </a:endParaRPr>
          </a:p>
          <a:p>
            <a:pPr marL="19050" algn="r">
              <a:tabLst>
                <a:tab pos="1060450" algn="l"/>
                <a:tab pos="3540125" algn="l"/>
                <a:tab pos="3675063" algn="l"/>
                <a:tab pos="3848100" algn="l"/>
              </a:tabLst>
            </a:pPr>
            <a:r>
              <a:rPr lang="en-GB" sz="1400" i="1">
                <a:solidFill>
                  <a:srgbClr val="283848"/>
                </a:solidFill>
                <a:latin typeface="Poppins" pitchFamily="2" charset="77"/>
                <a:cs typeface="Poppins" pitchFamily="2" charset="77"/>
              </a:rPr>
              <a:t>– Leigh </a:t>
            </a:r>
            <a:r>
              <a:rPr lang="en-GB" sz="1400" i="1" err="1">
                <a:solidFill>
                  <a:srgbClr val="283848"/>
                </a:solidFill>
                <a:latin typeface="Poppins" pitchFamily="2" charset="77"/>
                <a:cs typeface="Poppins" pitchFamily="2" charset="77"/>
              </a:rPr>
              <a:t>Kamolins</a:t>
            </a:r>
            <a:r>
              <a:rPr lang="en-GB" sz="1400" i="1">
                <a:solidFill>
                  <a:srgbClr val="283848"/>
                </a:solidFill>
                <a:latin typeface="Poppins" pitchFamily="2" charset="77"/>
                <a:cs typeface="Poppins" pitchFamily="2" charset="77"/>
              </a:rPr>
              <a:t>, Director of Analytics &amp; Evaluation at QS </a:t>
            </a:r>
            <a:r>
              <a:rPr lang="en-GB" sz="1400" i="1" err="1">
                <a:solidFill>
                  <a:srgbClr val="283848"/>
                </a:solidFill>
                <a:latin typeface="Poppins" pitchFamily="2" charset="77"/>
                <a:cs typeface="Poppins" pitchFamily="2" charset="77"/>
              </a:rPr>
              <a:t>Quacquarelli</a:t>
            </a:r>
            <a:r>
              <a:rPr lang="en-GB" sz="1400" i="1">
                <a:solidFill>
                  <a:srgbClr val="283848"/>
                </a:solidFill>
                <a:latin typeface="Poppins" pitchFamily="2" charset="77"/>
                <a:cs typeface="Poppins" pitchFamily="2" charset="77"/>
              </a:rPr>
              <a:t> Symonds</a:t>
            </a:r>
          </a:p>
        </p:txBody>
      </p:sp>
      <p:sp>
        <p:nvSpPr>
          <p:cNvPr id="8" name="Rounded Rectangle 7">
            <a:extLst>
              <a:ext uri="{FF2B5EF4-FFF2-40B4-BE49-F238E27FC236}">
                <a16:creationId xmlns:a16="http://schemas.microsoft.com/office/drawing/2014/main" id="{C16EE358-CE23-C14A-9202-B3DE5D98B4D0}"/>
              </a:ext>
            </a:extLst>
          </p:cNvPr>
          <p:cNvSpPr/>
          <p:nvPr/>
        </p:nvSpPr>
        <p:spPr>
          <a:xfrm>
            <a:off x="5626176" y="614910"/>
            <a:ext cx="6565824" cy="235413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050" algn="r">
              <a:tabLst>
                <a:tab pos="1060450" algn="l"/>
                <a:tab pos="3540125" algn="l"/>
                <a:tab pos="3675063" algn="l"/>
                <a:tab pos="3848100" algn="l"/>
              </a:tabLst>
            </a:pPr>
            <a:r>
              <a:rPr lang="en-GB" sz="1400" i="1">
                <a:solidFill>
                  <a:srgbClr val="283848"/>
                </a:solidFill>
                <a:latin typeface="Poppins" pitchFamily="2" charset="77"/>
                <a:cs typeface="Poppins" pitchFamily="2" charset="77"/>
              </a:rPr>
              <a:t>“TASK is an innovative pedagogical tool that can be deployed in multiple ways to advance educational objectives in sustainability and global responsibility. I fully endorse this tool and encourage schools to contribute to the community working to ensure the </a:t>
            </a:r>
            <a:r>
              <a:rPr lang="en-GB" sz="1400" i="1" err="1">
                <a:solidFill>
                  <a:srgbClr val="283848"/>
                </a:solidFill>
                <a:latin typeface="Poppins" pitchFamily="2" charset="77"/>
                <a:cs typeface="Poppins" pitchFamily="2" charset="77"/>
              </a:rPr>
              <a:t>Sulitest’s</a:t>
            </a:r>
            <a:r>
              <a:rPr lang="en-GB" sz="1400" i="1">
                <a:solidFill>
                  <a:srgbClr val="283848"/>
                </a:solidFill>
                <a:latin typeface="Poppins" pitchFamily="2" charset="77"/>
                <a:cs typeface="Poppins" pitchFamily="2" charset="77"/>
              </a:rPr>
              <a:t> relevance for promoting action toward solving urgent global challenges and promoting transformation in sustainability education and beyond.” </a:t>
            </a:r>
          </a:p>
          <a:p>
            <a:pPr marL="19050" algn="r">
              <a:tabLst>
                <a:tab pos="1060450" algn="l"/>
                <a:tab pos="3540125" algn="l"/>
                <a:tab pos="3675063" algn="l"/>
                <a:tab pos="3848100" algn="l"/>
              </a:tabLst>
            </a:pPr>
            <a:endParaRPr lang="en-GB" sz="1400" i="1">
              <a:solidFill>
                <a:srgbClr val="283848"/>
              </a:solidFill>
              <a:latin typeface="Poppins" pitchFamily="2" charset="77"/>
              <a:cs typeface="Poppins" pitchFamily="2" charset="77"/>
            </a:endParaRPr>
          </a:p>
          <a:p>
            <a:pPr marL="19050" algn="r">
              <a:tabLst>
                <a:tab pos="1060450" algn="l"/>
                <a:tab pos="3540125" algn="l"/>
                <a:tab pos="3675063" algn="l"/>
                <a:tab pos="3848100" algn="l"/>
              </a:tabLst>
            </a:pPr>
            <a:r>
              <a:rPr lang="en-GB" sz="1400" i="1">
                <a:solidFill>
                  <a:srgbClr val="283848"/>
                </a:solidFill>
                <a:latin typeface="Poppins" pitchFamily="2" charset="77"/>
                <a:cs typeface="Poppins" pitchFamily="2" charset="77"/>
              </a:rPr>
              <a:t>– Eric </a:t>
            </a:r>
            <a:r>
              <a:rPr lang="en-GB" sz="1400" i="1" err="1">
                <a:solidFill>
                  <a:srgbClr val="283848"/>
                </a:solidFill>
                <a:latin typeface="Poppins" pitchFamily="2" charset="77"/>
                <a:cs typeface="Poppins" pitchFamily="2" charset="77"/>
              </a:rPr>
              <a:t>Cornuel</a:t>
            </a:r>
            <a:r>
              <a:rPr lang="en-GB" sz="1400" i="1">
                <a:solidFill>
                  <a:srgbClr val="283848"/>
                </a:solidFill>
                <a:latin typeface="Poppins" pitchFamily="2" charset="77"/>
                <a:cs typeface="Poppins" pitchFamily="2" charset="77"/>
              </a:rPr>
              <a:t>, Director General &amp; CEO at EFMD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97D6C0CE-8FEC-1E4B-A206-37952486F173}"/>
              </a:ext>
            </a:extLst>
          </p:cNvPr>
          <p:cNvSpPr txBox="1"/>
          <p:nvPr/>
        </p:nvSpPr>
        <p:spPr>
          <a:xfrm>
            <a:off x="550558" y="1676200"/>
            <a:ext cx="6098240" cy="366254"/>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200"/>
              </a:spcAft>
              <a:buClr>
                <a:srgbClr val="000000"/>
              </a:buClr>
              <a:buSzPts val="2400"/>
              <a:buFont typeface="Arial"/>
              <a:buNone/>
              <a:tabLst/>
              <a:defRPr/>
            </a:pPr>
            <a:r>
              <a:rPr kumimoji="0" lang="en-GB" sz="1600" u="none" strike="noStrike" kern="1200" cap="none" spc="0" normalizeH="0" baseline="0" noProof="0">
                <a:ln>
                  <a:noFill/>
                </a:ln>
                <a:solidFill>
                  <a:srgbClr val="2D3948"/>
                </a:solidFill>
                <a:effectLst/>
                <a:uLnTx/>
                <a:uFillTx/>
                <a:latin typeface="Poppins Light" pitchFamily="2" charset="77"/>
                <a:ea typeface="Poppins Medium"/>
                <a:cs typeface="Poppins Light" pitchFamily="2" charset="77"/>
                <a:sym typeface="Poppins Medium"/>
              </a:rPr>
              <a:t>THE ASSESSMENT OF SUSTAINABILITY KNOWLEDGE</a:t>
            </a:r>
          </a:p>
        </p:txBody>
      </p:sp>
      <p:sp>
        <p:nvSpPr>
          <p:cNvPr id="19" name="TextBox 18">
            <a:extLst>
              <a:ext uri="{FF2B5EF4-FFF2-40B4-BE49-F238E27FC236}">
                <a16:creationId xmlns:a16="http://schemas.microsoft.com/office/drawing/2014/main" id="{46965651-A136-BE42-B618-F6F553FF189A}"/>
              </a:ext>
            </a:extLst>
          </p:cNvPr>
          <p:cNvSpPr txBox="1"/>
          <p:nvPr/>
        </p:nvSpPr>
        <p:spPr>
          <a:xfrm>
            <a:off x="621148" y="2468520"/>
            <a:ext cx="6098240" cy="3584058"/>
          </a:xfrm>
          <a:prstGeom prst="rect">
            <a:avLst/>
          </a:prstGeom>
          <a:noFill/>
        </p:spPr>
        <p:txBody>
          <a:bodyPr wrap="square" lIns="91440" tIns="45720" rIns="91440" bIns="45720" anchor="t">
            <a:spAutoFit/>
          </a:bodyPr>
          <a:lstStyle/>
          <a:p>
            <a:pPr>
              <a:lnSpc>
                <a:spcPct val="120000"/>
              </a:lnSpc>
              <a:spcBef>
                <a:spcPts val="1000"/>
              </a:spcBef>
              <a:spcAft>
                <a:spcPts val="1200"/>
              </a:spcAft>
              <a:defRPr/>
            </a:pPr>
            <a:r>
              <a:rPr kumimoji="0" lang="en-US" sz="1800" b="1" u="none" strike="noStrike" kern="1200" cap="none" spc="0" normalizeH="0" baseline="0" noProof="0" dirty="0">
                <a:ln>
                  <a:noFill/>
                </a:ln>
                <a:solidFill>
                  <a:srgbClr val="283848"/>
                </a:solidFill>
                <a:effectLst/>
                <a:uLnTx/>
                <a:uFillTx/>
                <a:latin typeface="Poppins"/>
                <a:ea typeface="Times New Roman" panose="02020603050405020304" pitchFamily="18" charset="0"/>
                <a:cs typeface="Times New Roman"/>
              </a:rPr>
              <a:t>The 1</a:t>
            </a:r>
            <a:r>
              <a:rPr kumimoji="0" lang="en-US" sz="1800" b="1" u="none" strike="noStrike" kern="1200" cap="none" spc="0" normalizeH="0" baseline="30000" noProof="0" dirty="0">
                <a:ln>
                  <a:noFill/>
                </a:ln>
                <a:solidFill>
                  <a:srgbClr val="283848"/>
                </a:solidFill>
                <a:effectLst/>
                <a:uLnTx/>
                <a:uFillTx/>
                <a:latin typeface="Poppins"/>
                <a:ea typeface="Times New Roman" panose="02020603050405020304" pitchFamily="18" charset="0"/>
                <a:cs typeface="Times New Roman"/>
              </a:rPr>
              <a:t>st</a:t>
            </a:r>
            <a:r>
              <a:rPr kumimoji="0" lang="en-US" sz="1800" b="1" u="none" strike="noStrike" kern="1200" cap="none" spc="0" normalizeH="0" baseline="0" noProof="0" dirty="0">
                <a:ln>
                  <a:noFill/>
                </a:ln>
                <a:solidFill>
                  <a:srgbClr val="283848"/>
                </a:solidFill>
                <a:effectLst/>
                <a:uLnTx/>
                <a:uFillTx/>
                <a:latin typeface="Poppins"/>
                <a:ea typeface="Times New Roman" panose="02020603050405020304" pitchFamily="18" charset="0"/>
                <a:cs typeface="Times New Roman"/>
              </a:rPr>
              <a:t> psychometric</a:t>
            </a:r>
            <a:r>
              <a:rPr kumimoji="0" lang="en-US" sz="1800" b="1" u="none" strike="noStrike" kern="1200" cap="none" spc="0" normalizeH="0" noProof="0" dirty="0">
                <a:ln>
                  <a:noFill/>
                </a:ln>
                <a:solidFill>
                  <a:srgbClr val="283848"/>
                </a:solidFill>
                <a:effectLst/>
                <a:uLnTx/>
                <a:uFillTx/>
                <a:latin typeface="Poppins"/>
                <a:ea typeface="Times New Roman" panose="02020603050405020304" pitchFamily="18" charset="0"/>
                <a:cs typeface="Times New Roman"/>
              </a:rPr>
              <a:t> </a:t>
            </a:r>
            <a:r>
              <a:rPr kumimoji="0" lang="en-US" sz="1800" b="1" u="none" strike="noStrike" kern="1200" cap="none" spc="0" normalizeH="0" baseline="0" noProof="0" dirty="0">
                <a:ln>
                  <a:noFill/>
                </a:ln>
                <a:solidFill>
                  <a:srgbClr val="283848"/>
                </a:solidFill>
                <a:effectLst/>
                <a:uLnTx/>
                <a:uFillTx/>
                <a:latin typeface="Poppins"/>
                <a:ea typeface="Times New Roman" panose="02020603050405020304" pitchFamily="18" charset="0"/>
                <a:cs typeface="Times New Roman"/>
              </a:rPr>
              <a:t>tool</a:t>
            </a:r>
            <a:r>
              <a:rPr lang="en-US" b="1" dirty="0">
                <a:solidFill>
                  <a:srgbClr val="283848"/>
                </a:solidFill>
                <a:latin typeface="Poppins"/>
                <a:cs typeface="Times New Roman"/>
              </a:rPr>
              <a:t> to monitor and certify the </a:t>
            </a:r>
            <a:r>
              <a:rPr kumimoji="0" lang="en-US" sz="1800" b="1" u="none" strike="noStrike" kern="1200" cap="none" spc="0" normalizeH="0" baseline="0" noProof="0" dirty="0">
                <a:ln>
                  <a:noFill/>
                </a:ln>
                <a:solidFill>
                  <a:srgbClr val="283848"/>
                </a:solidFill>
                <a:effectLst/>
                <a:uLnTx/>
                <a:uFillTx/>
                <a:latin typeface="Poppins"/>
                <a:ea typeface="Times New Roman" panose="02020603050405020304" pitchFamily="18" charset="0"/>
                <a:cs typeface="Times New Roman"/>
              </a:rPr>
              <a:t>sustainability knowledge of your students</a:t>
            </a:r>
            <a:endParaRPr lang="en-US" sz="1800" dirty="0">
              <a:solidFill>
                <a:srgbClr val="2C3946"/>
              </a:solidFill>
              <a:latin typeface="Poppins"/>
              <a:cs typeface="Times New Roman"/>
            </a:endParaRPr>
          </a:p>
          <a:p>
            <a:pPr marL="342900" marR="0" lvl="0" indent="-342900" defTabSz="914400" rtl="0" eaLnBrk="1" fontAlgn="auto" latinLnBrk="0" hangingPunct="1">
              <a:lnSpc>
                <a:spcPct val="120000"/>
              </a:lnSpc>
              <a:spcBef>
                <a:spcPts val="1000"/>
              </a:spcBef>
              <a:spcAft>
                <a:spcPts val="1200"/>
              </a:spcAft>
              <a:buClrTx/>
              <a:buSzTx/>
              <a:buFont typeface="Arial" panose="020B0604020202020204" pitchFamily="34" charset="0"/>
              <a:buChar char="•"/>
              <a:tabLst/>
              <a:defRPr/>
            </a:pPr>
            <a:r>
              <a:rPr lang="en-GB" sz="1800" b="1" dirty="0">
                <a:solidFill>
                  <a:srgbClr val="2C3946"/>
                </a:solidFill>
                <a:latin typeface="Poppins"/>
                <a:cs typeface="Poppins"/>
              </a:rPr>
              <a:t>Measure</a:t>
            </a:r>
            <a:r>
              <a:rPr lang="en-GB" sz="1800" dirty="0">
                <a:solidFill>
                  <a:srgbClr val="2C3946"/>
                </a:solidFill>
                <a:latin typeface="Poppins"/>
                <a:cs typeface="Poppins"/>
              </a:rPr>
              <a:t> knowledge at the beginning, during</a:t>
            </a:r>
            <a:r>
              <a:rPr lang="en-GB" dirty="0">
                <a:solidFill>
                  <a:srgbClr val="2C3946"/>
                </a:solidFill>
                <a:latin typeface="Poppins"/>
                <a:cs typeface="Poppins"/>
              </a:rPr>
              <a:t>,</a:t>
            </a:r>
            <a:r>
              <a:rPr lang="en-GB" sz="1800" dirty="0">
                <a:solidFill>
                  <a:srgbClr val="2C3946"/>
                </a:solidFill>
                <a:latin typeface="Poppins"/>
                <a:cs typeface="Poppins"/>
              </a:rPr>
              <a:t> and at the end of their studies</a:t>
            </a:r>
          </a:p>
          <a:p>
            <a:pPr marL="342900" indent="-342900">
              <a:lnSpc>
                <a:spcPct val="120000"/>
              </a:lnSpc>
              <a:spcBef>
                <a:spcPts val="1000"/>
              </a:spcBef>
              <a:spcAft>
                <a:spcPts val="1200"/>
              </a:spcAft>
              <a:buFont typeface="Arial" panose="020B0604020202020204" pitchFamily="34" charset="0"/>
              <a:buChar char="•"/>
              <a:defRPr/>
            </a:pPr>
            <a:r>
              <a:rPr lang="en-GB" b="1" dirty="0">
                <a:solidFill>
                  <a:srgbClr val="2C3946"/>
                </a:solidFill>
                <a:latin typeface="Poppins"/>
                <a:cs typeface="Poppins"/>
              </a:rPr>
              <a:t>P</a:t>
            </a:r>
            <a:r>
              <a:rPr lang="en-GB" sz="1800" b="1" dirty="0">
                <a:solidFill>
                  <a:srgbClr val="2C3946"/>
                </a:solidFill>
                <a:latin typeface="Poppins"/>
                <a:cs typeface="Poppins"/>
              </a:rPr>
              <a:t>ilot</a:t>
            </a:r>
            <a:r>
              <a:rPr lang="en-GB" sz="1800" dirty="0">
                <a:solidFill>
                  <a:srgbClr val="2C3946"/>
                </a:solidFill>
                <a:latin typeface="Poppins"/>
                <a:cs typeface="Poppins"/>
              </a:rPr>
              <a:t> your education for sustainability strategy with</a:t>
            </a:r>
            <a:r>
              <a:rPr lang="en-GB" dirty="0">
                <a:solidFill>
                  <a:srgbClr val="2C3946"/>
                </a:solidFill>
                <a:latin typeface="Poppins"/>
                <a:cs typeface="Poppins"/>
              </a:rPr>
              <a:t> robust, reliable, &amp; comparable data</a:t>
            </a:r>
            <a:endParaRPr lang="en-GB" sz="1800" dirty="0">
              <a:solidFill>
                <a:srgbClr val="2C3946"/>
              </a:solidFill>
              <a:latin typeface="Poppins"/>
              <a:cs typeface="Poppins"/>
            </a:endParaRPr>
          </a:p>
          <a:p>
            <a:pPr marL="342900" marR="0" lvl="0" indent="-342900" defTabSz="914400" rtl="0" eaLnBrk="1" fontAlgn="auto" latinLnBrk="0" hangingPunct="1">
              <a:lnSpc>
                <a:spcPct val="120000"/>
              </a:lnSpc>
              <a:spcBef>
                <a:spcPts val="1000"/>
              </a:spcBef>
              <a:spcAft>
                <a:spcPts val="1200"/>
              </a:spcAft>
              <a:buClrTx/>
              <a:buSzTx/>
              <a:buFont typeface="Arial" panose="020B0604020202020204" pitchFamily="34" charset="0"/>
              <a:buChar char="•"/>
              <a:tabLst/>
              <a:defRPr/>
            </a:pPr>
            <a:r>
              <a:rPr lang="en-GB" sz="1800" b="1" dirty="0">
                <a:solidFill>
                  <a:srgbClr val="2C3946"/>
                </a:solidFill>
                <a:latin typeface="Poppins" pitchFamily="2" charset="77"/>
                <a:cs typeface="Poppins" pitchFamily="2" charset="77"/>
              </a:rPr>
              <a:t>Showcase</a:t>
            </a:r>
            <a:r>
              <a:rPr lang="en-GB" sz="1800" dirty="0">
                <a:solidFill>
                  <a:srgbClr val="2C3946"/>
                </a:solidFill>
                <a:latin typeface="Poppins" pitchFamily="2" charset="77"/>
                <a:cs typeface="Poppins" pitchFamily="2" charset="77"/>
              </a:rPr>
              <a:t> your impact (+ enable your students to showcase their knowledge with a certificate!)</a:t>
            </a:r>
            <a:endParaRPr kumimoji="0" lang="en-GB" sz="1800" b="0" i="0" u="none" strike="noStrike" kern="1200" cap="none" spc="0" normalizeH="0" baseline="0" noProof="0" dirty="0">
              <a:ln>
                <a:noFill/>
              </a:ln>
              <a:solidFill>
                <a:srgbClr val="2C3946"/>
              </a:solidFill>
              <a:effectLst/>
              <a:uLnTx/>
              <a:uFillTx/>
              <a:latin typeface="Poppins" pitchFamily="2" charset="77"/>
              <a:ea typeface="+mn-ea"/>
              <a:cs typeface="Poppins" pitchFamily="2" charset="77"/>
            </a:endParaRPr>
          </a:p>
        </p:txBody>
      </p:sp>
      <p:pic>
        <p:nvPicPr>
          <p:cNvPr id="21" name="Picture 20" descr="A black background with a line&#10;&#10;Description automatically generated">
            <a:extLst>
              <a:ext uri="{FF2B5EF4-FFF2-40B4-BE49-F238E27FC236}">
                <a16:creationId xmlns:a16="http://schemas.microsoft.com/office/drawing/2014/main" id="{93100EC8-98C9-5443-AEBD-4855EDE3800F}"/>
              </a:ext>
            </a:extLst>
          </p:cNvPr>
          <p:cNvPicPr>
            <a:picLocks noChangeAspect="1"/>
          </p:cNvPicPr>
          <p:nvPr/>
        </p:nvPicPr>
        <p:blipFill rotWithShape="1">
          <a:blip r:embed="rId3"/>
          <a:srcRect l="4121"/>
          <a:stretch/>
        </p:blipFill>
        <p:spPr>
          <a:xfrm rot="12993376">
            <a:off x="3328259" y="-182095"/>
            <a:ext cx="3555386" cy="2174487"/>
          </a:xfrm>
          <a:prstGeom prst="rect">
            <a:avLst/>
          </a:prstGeom>
        </p:spPr>
      </p:pic>
      <p:pic>
        <p:nvPicPr>
          <p:cNvPr id="22" name="Picture 21" descr="A yellow rectangular object on a black background&#10;&#10;Description automatically generated">
            <a:extLst>
              <a:ext uri="{FF2B5EF4-FFF2-40B4-BE49-F238E27FC236}">
                <a16:creationId xmlns:a16="http://schemas.microsoft.com/office/drawing/2014/main" id="{7C82ACF4-933F-B743-A5FA-D4A9F9957845}"/>
              </a:ext>
            </a:extLst>
          </p:cNvPr>
          <p:cNvPicPr>
            <a:picLocks noChangeAspect="1"/>
          </p:cNvPicPr>
          <p:nvPr/>
        </p:nvPicPr>
        <p:blipFill>
          <a:blip r:embed="rId4"/>
          <a:stretch>
            <a:fillRect/>
          </a:stretch>
        </p:blipFill>
        <p:spPr>
          <a:xfrm rot="3440217">
            <a:off x="5496859" y="886697"/>
            <a:ext cx="1117600" cy="635000"/>
          </a:xfrm>
          <a:prstGeom prst="rect">
            <a:avLst/>
          </a:prstGeom>
        </p:spPr>
      </p:pic>
      <p:sp>
        <p:nvSpPr>
          <p:cNvPr id="23" name="Rectangle 22">
            <a:extLst>
              <a:ext uri="{FF2B5EF4-FFF2-40B4-BE49-F238E27FC236}">
                <a16:creationId xmlns:a16="http://schemas.microsoft.com/office/drawing/2014/main" id="{EEB065DE-8C77-2C47-8009-69AA63415F42}"/>
              </a:ext>
            </a:extLst>
          </p:cNvPr>
          <p:cNvSpPr/>
          <p:nvPr/>
        </p:nvSpPr>
        <p:spPr>
          <a:xfrm>
            <a:off x="6194047" y="2083735"/>
            <a:ext cx="197224" cy="183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Google Shape;186;g15242a77301_0_36">
            <a:extLst>
              <a:ext uri="{FF2B5EF4-FFF2-40B4-BE49-F238E27FC236}">
                <a16:creationId xmlns:a16="http://schemas.microsoft.com/office/drawing/2014/main" id="{809B7B47-E040-4549-876D-CD94E5F4336B}"/>
              </a:ext>
            </a:extLst>
          </p:cNvPr>
          <p:cNvSpPr txBox="1"/>
          <p:nvPr/>
        </p:nvSpPr>
        <p:spPr>
          <a:xfrm>
            <a:off x="621148" y="971218"/>
            <a:ext cx="4865637" cy="637097"/>
          </a:xfrm>
          <a:prstGeom prst="rect">
            <a:avLst/>
          </a:prstGeom>
          <a:noFill/>
          <a:ln>
            <a:noFill/>
          </a:ln>
        </p:spPr>
        <p:txBody>
          <a:bodyPr spcFirstLastPara="1" wrap="square" lIns="0" tIns="0" rIns="0" bIns="0" anchor="t" anchorCtr="0">
            <a:spAutoFit/>
          </a:bodyPr>
          <a:lstStyle/>
          <a:p>
            <a:pPr marL="0" marR="0" lvl="0" indent="0" rtl="0">
              <a:lnSpc>
                <a:spcPct val="115000"/>
              </a:lnSpc>
              <a:spcBef>
                <a:spcPts val="0"/>
              </a:spcBef>
              <a:spcAft>
                <a:spcPts val="0"/>
              </a:spcAft>
              <a:buClr>
                <a:srgbClr val="000000"/>
              </a:buClr>
              <a:buSzPts val="3600"/>
              <a:buFont typeface="Arial"/>
              <a:buNone/>
            </a:pPr>
            <a:r>
              <a:rPr lang="en-GB" sz="3600" b="1" i="0" u="none" strike="noStrike" cap="none">
                <a:solidFill>
                  <a:srgbClr val="2C3946"/>
                </a:solidFill>
                <a:latin typeface="Poppins"/>
                <a:ea typeface="Poppins"/>
                <a:cs typeface="Poppins"/>
                <a:sym typeface="Poppins"/>
              </a:rPr>
              <a:t>Assess with TASK™</a:t>
            </a:r>
            <a:endParaRPr sz="3600" b="1" i="0" u="none" strike="noStrike" cap="none">
              <a:solidFill>
                <a:srgbClr val="2C3946"/>
              </a:solidFill>
              <a:latin typeface="Poppins"/>
              <a:ea typeface="Poppins"/>
              <a:cs typeface="Poppins"/>
              <a:sym typeface="Poppins"/>
            </a:endParaRPr>
          </a:p>
        </p:txBody>
      </p:sp>
      <p:pic>
        <p:nvPicPr>
          <p:cNvPr id="4" name="Picture 3" descr="A screen shot of a computer&#10;&#10;Description automatically generated">
            <a:extLst>
              <a:ext uri="{FF2B5EF4-FFF2-40B4-BE49-F238E27FC236}">
                <a16:creationId xmlns:a16="http://schemas.microsoft.com/office/drawing/2014/main" id="{423C2BDA-E0ED-D35C-477F-2B61003D0B3C}"/>
              </a:ext>
            </a:extLst>
          </p:cNvPr>
          <p:cNvPicPr>
            <a:picLocks noChangeAspect="1"/>
          </p:cNvPicPr>
          <p:nvPr/>
        </p:nvPicPr>
        <p:blipFill>
          <a:blip r:embed="rId5"/>
          <a:stretch>
            <a:fillRect/>
          </a:stretch>
        </p:blipFill>
        <p:spPr>
          <a:xfrm>
            <a:off x="6194047" y="1204197"/>
            <a:ext cx="8879030" cy="4994454"/>
          </a:xfrm>
          <a:prstGeom prst="rect">
            <a:avLst/>
          </a:prstGeom>
        </p:spPr>
      </p:pic>
    </p:spTree>
    <p:extLst>
      <p:ext uri="{BB962C8B-B14F-4D97-AF65-F5344CB8AC3E}">
        <p14:creationId xmlns:p14="http://schemas.microsoft.com/office/powerpoint/2010/main" val="187791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300"/>
                                        <p:tgtEl>
                                          <p:spTgt spid="22"/>
                                        </p:tgtEl>
                                      </p:cBhvr>
                                    </p:animEffect>
                                    <p:anim calcmode="lin" valueType="num">
                                      <p:cBhvr>
                                        <p:cTn id="8" dur="300" fill="hold"/>
                                        <p:tgtEl>
                                          <p:spTgt spid="22"/>
                                        </p:tgtEl>
                                        <p:attrNameLst>
                                          <p:attrName>ppt_x</p:attrName>
                                        </p:attrNameLst>
                                      </p:cBhvr>
                                      <p:tavLst>
                                        <p:tav tm="0">
                                          <p:val>
                                            <p:strVal val="#ppt_x"/>
                                          </p:val>
                                        </p:tav>
                                        <p:tav tm="100000">
                                          <p:val>
                                            <p:strVal val="#ppt_x"/>
                                          </p:val>
                                        </p:tav>
                                      </p:tavLst>
                                    </p:anim>
                                    <p:anim calcmode="lin" valueType="num">
                                      <p:cBhvr>
                                        <p:cTn id="9" dur="3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500"/>
                                        <p:tgtEl>
                                          <p:spTgt spid="1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9">
                                            <p:txEl>
                                              <p:pRg st="1" end="1"/>
                                            </p:txEl>
                                          </p:spTgt>
                                        </p:tgtEl>
                                        <p:attrNameLst>
                                          <p:attrName>style.visibility</p:attrName>
                                        </p:attrNameLst>
                                      </p:cBhvr>
                                      <p:to>
                                        <p:strVal val="visible"/>
                                      </p:to>
                                    </p:set>
                                    <p:animEffect transition="in" filter="fade">
                                      <p:cBhvr>
                                        <p:cTn id="19" dur="500"/>
                                        <p:tgtEl>
                                          <p:spTgt spid="1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xEl>
                                              <p:pRg st="2" end="2"/>
                                            </p:txEl>
                                          </p:spTgt>
                                        </p:tgtEl>
                                        <p:attrNameLst>
                                          <p:attrName>style.visibility</p:attrName>
                                        </p:attrNameLst>
                                      </p:cBhvr>
                                      <p:to>
                                        <p:strVal val="visible"/>
                                      </p:to>
                                    </p:set>
                                    <p:animEffect transition="in" filter="fade">
                                      <p:cBhvr>
                                        <p:cTn id="24" dur="500"/>
                                        <p:tgtEl>
                                          <p:spTgt spid="1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xEl>
                                              <p:pRg st="3" end="3"/>
                                            </p:txEl>
                                          </p:spTgt>
                                        </p:tgtEl>
                                        <p:attrNameLst>
                                          <p:attrName>style.visibility</p:attrName>
                                        </p:attrNameLst>
                                      </p:cBhvr>
                                      <p:to>
                                        <p:strVal val="visible"/>
                                      </p:to>
                                    </p:set>
                                    <p:animEffect transition="in" filter="fade">
                                      <p:cBhvr>
                                        <p:cTn id="29"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7" name="Google Shape;238;g17e0bfdbd35_1_64">
            <a:extLst>
              <a:ext uri="{FF2B5EF4-FFF2-40B4-BE49-F238E27FC236}">
                <a16:creationId xmlns:a16="http://schemas.microsoft.com/office/drawing/2014/main" id="{7CF0B299-A513-574E-BABD-EC7339DBA38B}"/>
              </a:ext>
            </a:extLst>
          </p:cNvPr>
          <p:cNvPicPr preferRelativeResize="0"/>
          <p:nvPr/>
        </p:nvPicPr>
        <p:blipFill>
          <a:blip r:embed="rId3"/>
          <a:srcRect t="103" b="103"/>
          <a:stretch/>
        </p:blipFill>
        <p:spPr>
          <a:xfrm>
            <a:off x="5120700" y="1468005"/>
            <a:ext cx="7115965" cy="3994484"/>
          </a:xfrm>
          <a:prstGeom prst="rect">
            <a:avLst/>
          </a:prstGeom>
          <a:noFill/>
          <a:ln>
            <a:noFill/>
          </a:ln>
        </p:spPr>
      </p:pic>
      <p:sp>
        <p:nvSpPr>
          <p:cNvPr id="5" name="Google Shape;186;g15242a77301_0_36">
            <a:extLst>
              <a:ext uri="{FF2B5EF4-FFF2-40B4-BE49-F238E27FC236}">
                <a16:creationId xmlns:a16="http://schemas.microsoft.com/office/drawing/2014/main" id="{D8F4FD9C-4565-0047-9A0F-1DF6EB0E08C8}"/>
              </a:ext>
            </a:extLst>
          </p:cNvPr>
          <p:cNvSpPr txBox="1"/>
          <p:nvPr/>
        </p:nvSpPr>
        <p:spPr>
          <a:xfrm>
            <a:off x="621148" y="768018"/>
            <a:ext cx="11020294" cy="637097"/>
          </a:xfrm>
          <a:prstGeom prst="rect">
            <a:avLst/>
          </a:prstGeom>
          <a:noFill/>
          <a:ln>
            <a:noFill/>
          </a:ln>
        </p:spPr>
        <p:txBody>
          <a:bodyPr spcFirstLastPara="1" wrap="square" lIns="0" tIns="0" rIns="0" bIns="0" anchor="t" anchorCtr="0">
            <a:spAutoFit/>
          </a:bodyPr>
          <a:lstStyle/>
          <a:p>
            <a:pPr marL="0" marR="0" lvl="0" indent="0" rtl="0">
              <a:lnSpc>
                <a:spcPct val="115000"/>
              </a:lnSpc>
              <a:spcBef>
                <a:spcPts val="0"/>
              </a:spcBef>
              <a:spcAft>
                <a:spcPts val="0"/>
              </a:spcAft>
              <a:buClr>
                <a:srgbClr val="000000"/>
              </a:buClr>
              <a:buSzPts val="3600"/>
              <a:buFont typeface="Arial"/>
              <a:buNone/>
            </a:pPr>
            <a:r>
              <a:rPr lang="en-GB" sz="3600" b="1" i="0" u="none" strike="noStrike" cap="none" dirty="0">
                <a:solidFill>
                  <a:srgbClr val="2C3946"/>
                </a:solidFill>
                <a:latin typeface="Poppins"/>
                <a:ea typeface="Poppins"/>
                <a:cs typeface="Poppins"/>
                <a:sym typeface="Poppins"/>
              </a:rPr>
              <a:t>What is TASK™ about?</a:t>
            </a:r>
            <a:endParaRPr sz="3600" b="1" i="0" u="none" strike="noStrike" cap="none" dirty="0">
              <a:solidFill>
                <a:srgbClr val="2C3946"/>
              </a:solidFill>
              <a:latin typeface="Poppins"/>
              <a:ea typeface="Poppins"/>
              <a:cs typeface="Poppins"/>
              <a:sym typeface="Poppins"/>
            </a:endParaRPr>
          </a:p>
        </p:txBody>
      </p:sp>
      <p:pic>
        <p:nvPicPr>
          <p:cNvPr id="6" name="Picture 5" descr="A yellow rectangular object on a black background&#10;&#10;Description automatically generated">
            <a:extLst>
              <a:ext uri="{FF2B5EF4-FFF2-40B4-BE49-F238E27FC236}">
                <a16:creationId xmlns:a16="http://schemas.microsoft.com/office/drawing/2014/main" id="{560ED9DC-EE74-C94E-980F-DC91898155F4}"/>
              </a:ext>
            </a:extLst>
          </p:cNvPr>
          <p:cNvPicPr>
            <a:picLocks noChangeAspect="1"/>
          </p:cNvPicPr>
          <p:nvPr/>
        </p:nvPicPr>
        <p:blipFill>
          <a:blip r:embed="rId4"/>
          <a:stretch>
            <a:fillRect/>
          </a:stretch>
        </p:blipFill>
        <p:spPr>
          <a:xfrm rot="3025029">
            <a:off x="5537201" y="475917"/>
            <a:ext cx="1117600" cy="635000"/>
          </a:xfrm>
          <a:prstGeom prst="rect">
            <a:avLst/>
          </a:prstGeom>
        </p:spPr>
      </p:pic>
      <p:sp>
        <p:nvSpPr>
          <p:cNvPr id="8" name="Google Shape;230;g17e0bfdbd35_1_3">
            <a:extLst>
              <a:ext uri="{FF2B5EF4-FFF2-40B4-BE49-F238E27FC236}">
                <a16:creationId xmlns:a16="http://schemas.microsoft.com/office/drawing/2014/main" id="{5D916404-13BB-DA4B-B9F6-52707433FB4F}"/>
              </a:ext>
            </a:extLst>
          </p:cNvPr>
          <p:cNvSpPr txBox="1"/>
          <p:nvPr/>
        </p:nvSpPr>
        <p:spPr>
          <a:xfrm>
            <a:off x="621148" y="1532425"/>
            <a:ext cx="4699060" cy="4148798"/>
          </a:xfrm>
          <a:prstGeom prst="rect">
            <a:avLst/>
          </a:prstGeom>
          <a:noFill/>
          <a:ln>
            <a:noFill/>
          </a:ln>
        </p:spPr>
        <p:txBody>
          <a:bodyPr spcFirstLastPara="1" wrap="square" lIns="91425" tIns="91425" rIns="91425" bIns="91425" anchor="t" anchorCtr="0">
            <a:spAutoFit/>
          </a:bodyPr>
          <a:lstStyle/>
          <a:p>
            <a:pPr>
              <a:lnSpc>
                <a:spcPct val="115000"/>
              </a:lnSpc>
              <a:defRPr/>
            </a:pPr>
            <a:r>
              <a:rPr kumimoji="0" lang="en-GB" sz="1600" b="0" i="0" u="none" strike="noStrike" kern="1200" cap="none" spc="0" normalizeH="0" baseline="0" noProof="0" dirty="0">
                <a:ln>
                  <a:noFill/>
                </a:ln>
                <a:solidFill>
                  <a:srgbClr val="293949"/>
                </a:solidFill>
                <a:effectLst/>
                <a:uLnTx/>
                <a:uFillTx/>
                <a:latin typeface="Poppins Light"/>
                <a:ea typeface="Poppins Light"/>
                <a:cs typeface="Poppins Light"/>
                <a:sym typeface="Poppins Light"/>
              </a:rPr>
              <a:t>We believe all individuals should know and understand the </a:t>
            </a:r>
            <a:r>
              <a:rPr kumimoji="0" lang="en-GB" sz="1600" b="1" i="0" u="none" strike="noStrike" kern="1200" cap="none" spc="0" normalizeH="0" baseline="0" noProof="0" dirty="0">
                <a:ln>
                  <a:noFill/>
                </a:ln>
                <a:solidFill>
                  <a:srgbClr val="293949"/>
                </a:solidFill>
                <a:effectLst/>
                <a:uLnTx/>
                <a:uFillTx/>
                <a:latin typeface="Poppins"/>
                <a:ea typeface="Poppins"/>
                <a:cs typeface="Poppins"/>
                <a:sym typeface="Poppins"/>
              </a:rPr>
              <a:t>planetary boundaries (Earth system)</a:t>
            </a:r>
            <a:r>
              <a:rPr kumimoji="0" lang="en-GB" sz="1600" b="0" i="0" u="none" strike="noStrike" kern="1200" cap="none" spc="0" normalizeH="0" baseline="0" noProof="0" dirty="0">
                <a:ln>
                  <a:noFill/>
                </a:ln>
                <a:solidFill>
                  <a:srgbClr val="293949"/>
                </a:solidFill>
                <a:effectLst/>
                <a:uLnTx/>
                <a:uFillTx/>
                <a:latin typeface="Poppins Light"/>
                <a:ea typeface="Poppins Light"/>
                <a:cs typeface="Poppins Light"/>
                <a:sym typeface="Poppins Light"/>
              </a:rPr>
              <a:t>, the main foundations of </a:t>
            </a:r>
            <a:r>
              <a:rPr kumimoji="0" lang="en-GB" sz="1600" b="1" i="0" u="none" strike="noStrike" kern="1200" cap="none" spc="0" normalizeH="0" baseline="0" noProof="0" dirty="0">
                <a:ln>
                  <a:noFill/>
                </a:ln>
                <a:solidFill>
                  <a:srgbClr val="293949"/>
                </a:solidFill>
                <a:effectLst/>
                <a:uLnTx/>
                <a:uFillTx/>
                <a:latin typeface="Poppins"/>
                <a:ea typeface="Poppins"/>
                <a:cs typeface="Poppins"/>
                <a:sym typeface="Poppins"/>
              </a:rPr>
              <a:t>human welfare</a:t>
            </a:r>
            <a:r>
              <a:rPr kumimoji="0" lang="en-GB" sz="1600" b="0" i="0" u="none" strike="noStrike" kern="1200" cap="none" spc="0" normalizeH="0" baseline="0" noProof="0" dirty="0">
                <a:ln>
                  <a:noFill/>
                </a:ln>
                <a:solidFill>
                  <a:srgbClr val="293949"/>
                </a:solidFill>
                <a:effectLst/>
                <a:uLnTx/>
                <a:uFillTx/>
                <a:latin typeface="Poppins Light"/>
                <a:ea typeface="Poppins Light"/>
                <a:cs typeface="Poppins Light"/>
                <a:sym typeface="Poppins Light"/>
              </a:rPr>
              <a:t>, and the multiple </a:t>
            </a:r>
            <a:r>
              <a:rPr kumimoji="0" lang="en-GB" sz="1600" b="1" i="0" u="none" strike="noStrike" kern="1200" cap="none" spc="0" normalizeH="0" baseline="0" noProof="0" dirty="0">
                <a:ln>
                  <a:noFill/>
                </a:ln>
                <a:solidFill>
                  <a:srgbClr val="293949"/>
                </a:solidFill>
                <a:effectLst/>
                <a:uLnTx/>
                <a:uFillTx/>
                <a:latin typeface="Poppins"/>
                <a:ea typeface="Poppins"/>
                <a:cs typeface="Poppins"/>
                <a:sym typeface="Poppins"/>
              </a:rPr>
              <a:t>interconnections</a:t>
            </a:r>
            <a:r>
              <a:rPr kumimoji="0" lang="en-GB" sz="1600" b="0" i="0" u="none" strike="noStrike" kern="1200" cap="none" spc="0" normalizeH="0" baseline="0" noProof="0" dirty="0">
                <a:ln>
                  <a:noFill/>
                </a:ln>
                <a:solidFill>
                  <a:srgbClr val="293949"/>
                </a:solidFill>
                <a:effectLst/>
                <a:uLnTx/>
                <a:uFillTx/>
                <a:latin typeface="Poppins Light"/>
                <a:ea typeface="Poppins Light"/>
                <a:cs typeface="Poppins Light"/>
                <a:sym typeface="Poppins Light"/>
              </a:rPr>
              <a:t> existing between these dimensions.</a:t>
            </a:r>
            <a:r>
              <a:rPr lang="en-GB" sz="1600" dirty="0">
                <a:solidFill>
                  <a:srgbClr val="293949"/>
                </a:solidFill>
                <a:latin typeface="Poppins Light"/>
                <a:ea typeface="Poppins Light"/>
                <a:cs typeface="Poppins Light"/>
                <a:sym typeface="Poppins Light"/>
              </a:rPr>
              <a:t> </a:t>
            </a:r>
            <a:endParaRPr kumimoji="0" sz="1600" b="0" i="0" u="none" strike="noStrike" kern="1200" cap="none" spc="0" normalizeH="0" baseline="0" noProof="0" dirty="0">
              <a:ln>
                <a:noFill/>
              </a:ln>
              <a:solidFill>
                <a:srgbClr val="293949"/>
              </a:solidFill>
              <a:effectLst/>
              <a:uLnTx/>
              <a:uFillTx/>
              <a:latin typeface="Poppins Light"/>
              <a:ea typeface="Poppins Light"/>
              <a:cs typeface="Poppins Light"/>
              <a:sym typeface="Poppins Light"/>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sz="1600" b="0" i="0" u="none" strike="noStrike" kern="1200" cap="none" spc="0" normalizeH="0" baseline="0" noProof="0" dirty="0">
              <a:ln>
                <a:noFill/>
              </a:ln>
              <a:solidFill>
                <a:srgbClr val="293949"/>
              </a:solidFill>
              <a:effectLst/>
              <a:uLnTx/>
              <a:uFillTx/>
              <a:latin typeface="Poppins Light"/>
              <a:ea typeface="Poppins Light"/>
              <a:cs typeface="Poppins Light"/>
              <a:sym typeface="Poppins Light"/>
            </a:endParaRPr>
          </a:p>
          <a:p>
            <a:pPr>
              <a:lnSpc>
                <a:spcPct val="115000"/>
              </a:lnSpc>
              <a:defRPr/>
            </a:pPr>
            <a:r>
              <a:rPr kumimoji="0" lang="en-GB" sz="1600" b="0" i="0" u="none" strike="noStrike" kern="1200" cap="none" spc="0" normalizeH="0" baseline="0" noProof="0" dirty="0">
                <a:ln>
                  <a:noFill/>
                </a:ln>
                <a:solidFill>
                  <a:srgbClr val="293949"/>
                </a:solidFill>
                <a:effectLst/>
                <a:uLnTx/>
                <a:uFillTx/>
                <a:latin typeface="Poppins Light"/>
                <a:ea typeface="Poppins Light"/>
                <a:cs typeface="Poppins Light"/>
                <a:sym typeface="Poppins Light"/>
              </a:rPr>
              <a:t>All individuals should also know and understand the importance of </a:t>
            </a:r>
            <a:r>
              <a:rPr lang="en-GB" sz="1600" dirty="0">
                <a:solidFill>
                  <a:srgbClr val="293949"/>
                </a:solidFill>
                <a:latin typeface="Poppins Light"/>
                <a:ea typeface="Poppins Light"/>
                <a:cs typeface="Poppins Light"/>
                <a:sym typeface="Poppins"/>
              </a:rPr>
              <a:t>action-based </a:t>
            </a:r>
            <a:r>
              <a:rPr kumimoji="0" lang="en-GB" sz="1600" b="1" i="0" u="none" strike="noStrike" kern="1200" cap="none" spc="0" normalizeH="0" baseline="0" noProof="0" dirty="0">
                <a:ln>
                  <a:noFill/>
                </a:ln>
                <a:solidFill>
                  <a:srgbClr val="293949"/>
                </a:solidFill>
                <a:effectLst/>
                <a:uLnTx/>
                <a:uFillTx/>
                <a:latin typeface="Poppins"/>
                <a:ea typeface="Poppins Light"/>
                <a:cs typeface="Poppins"/>
                <a:sym typeface="Poppins"/>
              </a:rPr>
              <a:t>levers of opportunity, </a:t>
            </a:r>
            <a:r>
              <a:rPr kumimoji="0" lang="en-GB" sz="1600" b="0" i="0" u="none" strike="noStrike" kern="1200" cap="none" spc="0" normalizeH="0" baseline="0" noProof="0" dirty="0">
                <a:ln>
                  <a:noFill/>
                </a:ln>
                <a:solidFill>
                  <a:srgbClr val="293949"/>
                </a:solidFill>
                <a:effectLst/>
                <a:uLnTx/>
                <a:uFillTx/>
                <a:latin typeface="Poppins Light"/>
                <a:ea typeface="Poppins Light"/>
                <a:cs typeface="Poppins Light"/>
                <a:sym typeface="Poppins Light"/>
              </a:rPr>
              <a:t>forces that interact on all dimensions of sustainability and can be leveraged in building a sustainable future.</a:t>
            </a:r>
            <a:endParaRPr lang="en-GB" sz="1600" b="0" i="0" u="none" strike="noStrike" kern="1200" cap="none" spc="0" normalizeH="0" baseline="0" noProof="0" dirty="0">
              <a:ln>
                <a:noFill/>
              </a:ln>
              <a:solidFill>
                <a:srgbClr val="293949"/>
              </a:solidFill>
              <a:effectLst/>
              <a:uLnTx/>
              <a:uFillTx/>
              <a:latin typeface="Poppins Light"/>
              <a:ea typeface="Poppins Light"/>
              <a:cs typeface="Poppins Light"/>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293949"/>
              </a:solidFill>
              <a:effectLst/>
              <a:uLnTx/>
              <a:uFillTx/>
              <a:latin typeface="Poppins Light"/>
              <a:ea typeface="Poppins Light"/>
              <a:cs typeface="Poppins Light"/>
              <a:sym typeface="Poppins Light"/>
            </a:endParaRPr>
          </a:p>
        </p:txBody>
      </p:sp>
      <p:sp>
        <p:nvSpPr>
          <p:cNvPr id="9" name="TextBox 8">
            <a:extLst>
              <a:ext uri="{FF2B5EF4-FFF2-40B4-BE49-F238E27FC236}">
                <a16:creationId xmlns:a16="http://schemas.microsoft.com/office/drawing/2014/main" id="{2043B7F9-FA42-F64E-B2AB-0EC7D22EA657}"/>
              </a:ext>
            </a:extLst>
          </p:cNvPr>
          <p:cNvSpPr txBox="1"/>
          <p:nvPr/>
        </p:nvSpPr>
        <p:spPr>
          <a:xfrm>
            <a:off x="621148" y="5471300"/>
            <a:ext cx="4434900" cy="932563"/>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C8870"/>
                </a:solidFill>
                <a:effectLst/>
                <a:uLnTx/>
                <a:uFillTx/>
                <a:latin typeface="Poppins"/>
                <a:ea typeface="Roboto"/>
                <a:cs typeface="Poppins"/>
                <a:sym typeface="Poppins Light"/>
              </a:rPr>
              <a:t>TASK™ is about </a:t>
            </a:r>
            <a:r>
              <a:rPr kumimoji="0" lang="en-GB" sz="1600" b="1" i="0" u="none" strike="noStrike" kern="1200" cap="none" spc="0" normalizeH="0" baseline="0" noProof="0" dirty="0">
                <a:ln>
                  <a:noFill/>
                </a:ln>
                <a:solidFill>
                  <a:srgbClr val="0C8870"/>
                </a:solidFill>
                <a:effectLst/>
                <a:uLnTx/>
                <a:uFillTx/>
                <a:latin typeface="Poppins"/>
                <a:ea typeface="Roboto"/>
                <a:cs typeface="Poppins"/>
                <a:sym typeface="Poppins Light"/>
              </a:rPr>
              <a:t>sustainability as a common language</a:t>
            </a:r>
            <a:r>
              <a:rPr kumimoji="0" lang="en-GB" sz="1600" b="0" i="0" u="none" strike="noStrike" kern="1200" cap="none" spc="0" normalizeH="0" baseline="0" noProof="0" dirty="0">
                <a:ln>
                  <a:noFill/>
                </a:ln>
                <a:solidFill>
                  <a:srgbClr val="0C8870"/>
                </a:solidFill>
                <a:effectLst/>
                <a:uLnTx/>
                <a:uFillTx/>
                <a:latin typeface="Poppins"/>
                <a:ea typeface="Roboto"/>
                <a:cs typeface="Poppins"/>
                <a:sym typeface="Poppins Light"/>
              </a:rPr>
              <a:t> and </a:t>
            </a:r>
            <a:r>
              <a:rPr lang="en-GB" sz="1600" dirty="0">
                <a:solidFill>
                  <a:srgbClr val="0C8870"/>
                </a:solidFill>
                <a:latin typeface="Poppins"/>
                <a:ea typeface="Roboto"/>
                <a:cs typeface="Poppins"/>
                <a:sym typeface="Poppins Light"/>
              </a:rPr>
              <a:t>that's</a:t>
            </a:r>
            <a:r>
              <a:rPr kumimoji="0" lang="en-GB" sz="1600" b="0" i="0" u="none" strike="noStrike" kern="1200" cap="none" spc="0" normalizeH="0" baseline="0" noProof="0" dirty="0">
                <a:ln>
                  <a:noFill/>
                </a:ln>
                <a:solidFill>
                  <a:srgbClr val="0C8870"/>
                </a:solidFill>
                <a:effectLst/>
                <a:uLnTx/>
                <a:uFillTx/>
                <a:latin typeface="Poppins"/>
                <a:ea typeface="Roboto"/>
                <a:cs typeface="Poppins"/>
                <a:sym typeface="Poppins Light"/>
              </a:rPr>
              <a:t> what makes it </a:t>
            </a:r>
            <a:r>
              <a:rPr kumimoji="0" lang="en-GB" sz="1600" b="1" i="0" u="none" strike="noStrike" kern="1200" cap="none" spc="0" normalizeH="0" baseline="0" noProof="0" dirty="0">
                <a:ln>
                  <a:noFill/>
                </a:ln>
                <a:solidFill>
                  <a:srgbClr val="0C8870"/>
                </a:solidFill>
                <a:effectLst/>
                <a:uLnTx/>
                <a:uFillTx/>
                <a:latin typeface="Poppins"/>
                <a:ea typeface="Roboto"/>
                <a:cs typeface="Poppins"/>
                <a:sym typeface="Poppins Light"/>
              </a:rPr>
              <a:t>relevant for all students</a:t>
            </a:r>
            <a:r>
              <a:rPr kumimoji="0" lang="en-GB" sz="1600" b="0" i="0" u="none" strike="noStrike" kern="1200" cap="none" spc="0" normalizeH="0" baseline="0" noProof="0" dirty="0">
                <a:ln>
                  <a:noFill/>
                </a:ln>
                <a:solidFill>
                  <a:srgbClr val="0C8870"/>
                </a:solidFill>
                <a:effectLst/>
                <a:uLnTx/>
                <a:uFillTx/>
                <a:latin typeface="Poppins"/>
                <a:ea typeface="Roboto"/>
                <a:cs typeface="Poppins"/>
                <a:sym typeface="Poppins Light"/>
              </a:rPr>
              <a:t>!</a:t>
            </a:r>
          </a:p>
        </p:txBody>
      </p:sp>
    </p:spTree>
    <p:extLst>
      <p:ext uri="{BB962C8B-B14F-4D97-AF65-F5344CB8AC3E}">
        <p14:creationId xmlns:p14="http://schemas.microsoft.com/office/powerpoint/2010/main" val="142048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879DB30D-BF3A-4F3C-D8F6-DBFB54F06F44}"/>
              </a:ext>
            </a:extLst>
          </p:cNvPr>
          <p:cNvSpPr txBox="1">
            <a:spLocks/>
          </p:cNvSpPr>
          <p:nvPr/>
        </p:nvSpPr>
        <p:spPr>
          <a:xfrm>
            <a:off x="5695950" y="4532678"/>
            <a:ext cx="3545373" cy="8471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Aft>
                <a:spcPts val="1200"/>
              </a:spcAft>
              <a:buNone/>
              <a:defRPr/>
            </a:pPr>
            <a:endParaRPr lang="en-GB" sz="1800">
              <a:solidFill>
                <a:srgbClr val="2C3946"/>
              </a:solidFill>
              <a:latin typeface="Poppins" pitchFamily="2" charset="77"/>
              <a:cs typeface="Poppins" pitchFamily="2" charset="77"/>
            </a:endParaRPr>
          </a:p>
        </p:txBody>
      </p:sp>
      <p:sp>
        <p:nvSpPr>
          <p:cNvPr id="7" name="Google Shape;186;g15242a77301_0_36">
            <a:extLst>
              <a:ext uri="{FF2B5EF4-FFF2-40B4-BE49-F238E27FC236}">
                <a16:creationId xmlns:a16="http://schemas.microsoft.com/office/drawing/2014/main" id="{7FAA194E-E0E0-804A-A40B-BD23ECC232F2}"/>
              </a:ext>
            </a:extLst>
          </p:cNvPr>
          <p:cNvSpPr txBox="1"/>
          <p:nvPr/>
        </p:nvSpPr>
        <p:spPr>
          <a:xfrm>
            <a:off x="5859431" y="977958"/>
            <a:ext cx="11020294" cy="637097"/>
          </a:xfrm>
          <a:prstGeom prst="rect">
            <a:avLst/>
          </a:prstGeom>
          <a:noFill/>
          <a:ln>
            <a:noFill/>
          </a:ln>
        </p:spPr>
        <p:txBody>
          <a:bodyPr spcFirstLastPara="1" wrap="square" lIns="0" tIns="0" rIns="0" bIns="0" anchor="t" anchorCtr="0">
            <a:spAutoFit/>
          </a:bodyPr>
          <a:lstStyle/>
          <a:p>
            <a:pPr marL="0" marR="0" lvl="0" indent="0" rtl="0">
              <a:lnSpc>
                <a:spcPct val="115000"/>
              </a:lnSpc>
              <a:spcBef>
                <a:spcPts val="0"/>
              </a:spcBef>
              <a:spcAft>
                <a:spcPts val="0"/>
              </a:spcAft>
              <a:buClr>
                <a:srgbClr val="000000"/>
              </a:buClr>
              <a:buSzPts val="3600"/>
              <a:buFont typeface="Arial"/>
              <a:buNone/>
            </a:pPr>
            <a:r>
              <a:rPr lang="en-GB" sz="3600" b="1" i="0" u="none" strike="noStrike" cap="none">
                <a:solidFill>
                  <a:srgbClr val="2C3946"/>
                </a:solidFill>
                <a:latin typeface="Poppins"/>
                <a:ea typeface="Poppins"/>
                <a:cs typeface="Poppins"/>
                <a:sym typeface="Poppins"/>
              </a:rPr>
              <a:t>3 easy steps</a:t>
            </a:r>
            <a:endParaRPr sz="3600" b="1" i="0" u="none" strike="noStrike" cap="none">
              <a:solidFill>
                <a:srgbClr val="2C3946"/>
              </a:solidFill>
              <a:latin typeface="Poppins"/>
              <a:ea typeface="Poppins"/>
              <a:cs typeface="Poppins"/>
              <a:sym typeface="Poppins"/>
            </a:endParaRPr>
          </a:p>
        </p:txBody>
      </p:sp>
      <p:sp>
        <p:nvSpPr>
          <p:cNvPr id="14" name="Rounded Rectangle 13">
            <a:extLst>
              <a:ext uri="{FF2B5EF4-FFF2-40B4-BE49-F238E27FC236}">
                <a16:creationId xmlns:a16="http://schemas.microsoft.com/office/drawing/2014/main" id="{10BEEE27-576C-3E4F-868A-15F024867D37}"/>
              </a:ext>
            </a:extLst>
          </p:cNvPr>
          <p:cNvSpPr/>
          <p:nvPr/>
        </p:nvSpPr>
        <p:spPr>
          <a:xfrm>
            <a:off x="5859431" y="1886566"/>
            <a:ext cx="4771123" cy="1096938"/>
          </a:xfrm>
          <a:prstGeom prst="roundRect">
            <a:avLst/>
          </a:prstGeom>
          <a:solidFill>
            <a:srgbClr val="FAF4E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ct val="120000"/>
              </a:lnSpc>
              <a:spcAft>
                <a:spcPts val="1200"/>
              </a:spcAft>
              <a:defRPr/>
            </a:pPr>
            <a:r>
              <a:rPr lang="en-GB" sz="1800" b="1">
                <a:solidFill>
                  <a:srgbClr val="2C3946"/>
                </a:solidFill>
                <a:latin typeface="Poppins"/>
                <a:cs typeface="Poppins"/>
              </a:rPr>
              <a:t>1. Invite </a:t>
            </a:r>
            <a:r>
              <a:rPr lang="en-GB" sz="1800">
                <a:solidFill>
                  <a:srgbClr val="2C3946"/>
                </a:solidFill>
                <a:latin typeface="Poppins"/>
                <a:cs typeface="Poppins"/>
              </a:rPr>
              <a:t>staff, professors</a:t>
            </a:r>
            <a:r>
              <a:rPr lang="en-GB">
                <a:solidFill>
                  <a:srgbClr val="2C3946"/>
                </a:solidFill>
                <a:latin typeface="Poppins"/>
                <a:cs typeface="Poppins"/>
              </a:rPr>
              <a:t>,</a:t>
            </a:r>
            <a:r>
              <a:rPr lang="en-GB" sz="1800">
                <a:solidFill>
                  <a:srgbClr val="2C3946"/>
                </a:solidFill>
                <a:latin typeface="Poppins"/>
                <a:cs typeface="Poppins"/>
              </a:rPr>
              <a:t> and students </a:t>
            </a:r>
            <a:r>
              <a:rPr lang="en-GB">
                <a:solidFill>
                  <a:srgbClr val="2C3946"/>
                </a:solidFill>
                <a:latin typeface="Poppins"/>
                <a:cs typeface="Poppins"/>
              </a:rPr>
              <a:t>to </a:t>
            </a:r>
            <a:r>
              <a:rPr lang="en-GB" sz="1800">
                <a:solidFill>
                  <a:srgbClr val="2C3946"/>
                </a:solidFill>
                <a:latin typeface="Poppins"/>
                <a:cs typeface="Poppins"/>
              </a:rPr>
              <a:t>take TASK™</a:t>
            </a:r>
          </a:p>
        </p:txBody>
      </p:sp>
      <p:sp>
        <p:nvSpPr>
          <p:cNvPr id="15" name="Rounded Rectangle 14">
            <a:extLst>
              <a:ext uri="{FF2B5EF4-FFF2-40B4-BE49-F238E27FC236}">
                <a16:creationId xmlns:a16="http://schemas.microsoft.com/office/drawing/2014/main" id="{FCFA6F8E-9B88-4740-840A-BC59FF705A21}"/>
              </a:ext>
            </a:extLst>
          </p:cNvPr>
          <p:cNvSpPr/>
          <p:nvPr/>
        </p:nvSpPr>
        <p:spPr>
          <a:xfrm>
            <a:off x="5859431" y="3330304"/>
            <a:ext cx="4771123" cy="1096938"/>
          </a:xfrm>
          <a:prstGeom prst="roundRect">
            <a:avLst/>
          </a:prstGeom>
          <a:solidFill>
            <a:srgbClr val="FAF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nSpc>
                <a:spcPct val="120000"/>
              </a:lnSpc>
              <a:spcAft>
                <a:spcPts val="1200"/>
              </a:spcAft>
              <a:buNone/>
              <a:defRPr/>
            </a:pPr>
            <a:r>
              <a:rPr lang="en-GB" b="1">
                <a:solidFill>
                  <a:srgbClr val="2C3946"/>
                </a:solidFill>
                <a:latin typeface="Poppins" pitchFamily="2" charset="77"/>
                <a:cs typeface="Poppins" pitchFamily="2" charset="77"/>
              </a:rPr>
              <a:t>2</a:t>
            </a:r>
            <a:r>
              <a:rPr lang="en-GB" sz="1800" b="1">
                <a:solidFill>
                  <a:srgbClr val="2C3946"/>
                </a:solidFill>
                <a:latin typeface="Poppins" pitchFamily="2" charset="77"/>
                <a:cs typeface="Poppins" pitchFamily="2" charset="77"/>
              </a:rPr>
              <a:t>. </a:t>
            </a:r>
            <a:r>
              <a:rPr lang="en-GB" b="1">
                <a:solidFill>
                  <a:srgbClr val="2C3946"/>
                </a:solidFill>
                <a:latin typeface="Poppins" pitchFamily="2" charset="77"/>
                <a:cs typeface="Poppins" pitchFamily="2" charset="77"/>
              </a:rPr>
              <a:t>T</a:t>
            </a:r>
            <a:r>
              <a:rPr lang="en-GB" sz="1800" b="1">
                <a:solidFill>
                  <a:srgbClr val="2C3946"/>
                </a:solidFill>
                <a:latin typeface="Poppins" pitchFamily="2" charset="77"/>
                <a:cs typeface="Poppins" pitchFamily="2" charset="77"/>
              </a:rPr>
              <a:t>ake TASK™ </a:t>
            </a:r>
            <a:r>
              <a:rPr lang="en-GB" sz="1800">
                <a:solidFill>
                  <a:srgbClr val="2C3946"/>
                </a:solidFill>
                <a:latin typeface="Poppins" pitchFamily="2" charset="77"/>
                <a:cs typeface="Poppins" pitchFamily="2" charset="77"/>
              </a:rPr>
              <a:t>- asynchronous, online, 112 multiple-choice questions, 80 </a:t>
            </a:r>
            <a:r>
              <a:rPr lang="en-GB">
                <a:solidFill>
                  <a:srgbClr val="2C3946"/>
                </a:solidFill>
                <a:latin typeface="Poppins" pitchFamily="2" charset="77"/>
                <a:cs typeface="Poppins" pitchFamily="2" charset="77"/>
              </a:rPr>
              <a:t>min</a:t>
            </a:r>
            <a:endParaRPr lang="en-GB" sz="1800">
              <a:solidFill>
                <a:srgbClr val="2C3946"/>
              </a:solidFill>
              <a:latin typeface="Poppins" pitchFamily="2" charset="77"/>
              <a:cs typeface="Poppins" pitchFamily="2" charset="77"/>
            </a:endParaRPr>
          </a:p>
        </p:txBody>
      </p:sp>
      <p:sp>
        <p:nvSpPr>
          <p:cNvPr id="16" name="Rounded Rectangle 15">
            <a:extLst>
              <a:ext uri="{FF2B5EF4-FFF2-40B4-BE49-F238E27FC236}">
                <a16:creationId xmlns:a16="http://schemas.microsoft.com/office/drawing/2014/main" id="{69EA555F-E993-CB41-9544-355277703A18}"/>
              </a:ext>
            </a:extLst>
          </p:cNvPr>
          <p:cNvSpPr/>
          <p:nvPr/>
        </p:nvSpPr>
        <p:spPr>
          <a:xfrm>
            <a:off x="5859430" y="4770462"/>
            <a:ext cx="4771123" cy="1096938"/>
          </a:xfrm>
          <a:prstGeom prst="roundRect">
            <a:avLst/>
          </a:prstGeom>
          <a:solidFill>
            <a:srgbClr val="FAF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nSpc>
                <a:spcPct val="120000"/>
              </a:lnSpc>
              <a:spcAft>
                <a:spcPts val="1200"/>
              </a:spcAft>
              <a:buNone/>
              <a:defRPr/>
            </a:pPr>
            <a:r>
              <a:rPr lang="en-GB" sz="1800" b="1">
                <a:solidFill>
                  <a:srgbClr val="2C3946"/>
                </a:solidFill>
                <a:latin typeface="Poppins" pitchFamily="2" charset="77"/>
                <a:cs typeface="Poppins" pitchFamily="2" charset="77"/>
              </a:rPr>
              <a:t>3. </a:t>
            </a:r>
            <a:r>
              <a:rPr lang="en-GB" b="1">
                <a:solidFill>
                  <a:srgbClr val="2C3946"/>
                </a:solidFill>
                <a:latin typeface="Poppins" pitchFamily="2" charset="77"/>
                <a:cs typeface="Poppins" pitchFamily="2" charset="77"/>
              </a:rPr>
              <a:t>R</a:t>
            </a:r>
            <a:r>
              <a:rPr lang="en-GB" sz="1800" b="1">
                <a:solidFill>
                  <a:srgbClr val="2C3946"/>
                </a:solidFill>
                <a:latin typeface="Poppins" pitchFamily="2" charset="77"/>
                <a:cs typeface="Poppins" pitchFamily="2" charset="77"/>
              </a:rPr>
              <a:t>eceive the results </a:t>
            </a:r>
            <a:r>
              <a:rPr lang="en-GB" sz="1800">
                <a:solidFill>
                  <a:srgbClr val="2C3946"/>
                </a:solidFill>
                <a:latin typeface="Poppins" pitchFamily="2" charset="77"/>
                <a:cs typeface="Poppins" pitchFamily="2" charset="77"/>
              </a:rPr>
              <a:t>(and certificate!)</a:t>
            </a:r>
          </a:p>
        </p:txBody>
      </p:sp>
      <p:pic>
        <p:nvPicPr>
          <p:cNvPr id="17" name="Picture 16" descr="A yellow rectangular object on a black background&#10;&#10;Description automatically generated">
            <a:extLst>
              <a:ext uri="{FF2B5EF4-FFF2-40B4-BE49-F238E27FC236}">
                <a16:creationId xmlns:a16="http://schemas.microsoft.com/office/drawing/2014/main" id="{F8ECE1F4-35FD-904D-B7F7-808C72C6C640}"/>
              </a:ext>
            </a:extLst>
          </p:cNvPr>
          <p:cNvPicPr>
            <a:picLocks noChangeAspect="1"/>
          </p:cNvPicPr>
          <p:nvPr/>
        </p:nvPicPr>
        <p:blipFill>
          <a:blip r:embed="rId3"/>
          <a:stretch>
            <a:fillRect/>
          </a:stretch>
        </p:blipFill>
        <p:spPr>
          <a:xfrm rot="3025029">
            <a:off x="8451555" y="779352"/>
            <a:ext cx="1117600" cy="635000"/>
          </a:xfrm>
          <a:prstGeom prst="rect">
            <a:avLst/>
          </a:prstGeom>
        </p:spPr>
      </p:pic>
      <p:pic>
        <p:nvPicPr>
          <p:cNvPr id="2" name="Picture 1" descr="A screen shot of a computer&#10;&#10;Description automatically generated">
            <a:extLst>
              <a:ext uri="{FF2B5EF4-FFF2-40B4-BE49-F238E27FC236}">
                <a16:creationId xmlns:a16="http://schemas.microsoft.com/office/drawing/2014/main" id="{1327C9DC-D951-0C45-4C7B-BAB837CC91CD}"/>
              </a:ext>
            </a:extLst>
          </p:cNvPr>
          <p:cNvPicPr>
            <a:picLocks noChangeAspect="1"/>
          </p:cNvPicPr>
          <p:nvPr/>
        </p:nvPicPr>
        <p:blipFill>
          <a:blip r:embed="rId4"/>
          <a:stretch>
            <a:fillRect/>
          </a:stretch>
        </p:blipFill>
        <p:spPr>
          <a:xfrm>
            <a:off x="-2847711" y="1204197"/>
            <a:ext cx="8879030" cy="4994454"/>
          </a:xfrm>
          <a:prstGeom prst="rect">
            <a:avLst/>
          </a:prstGeom>
        </p:spPr>
      </p:pic>
    </p:spTree>
    <p:extLst>
      <p:ext uri="{BB962C8B-B14F-4D97-AF65-F5344CB8AC3E}">
        <p14:creationId xmlns:p14="http://schemas.microsoft.com/office/powerpoint/2010/main" val="387470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879DB30D-BF3A-4F3C-D8F6-DBFB54F06F44}"/>
              </a:ext>
            </a:extLst>
          </p:cNvPr>
          <p:cNvSpPr txBox="1">
            <a:spLocks/>
          </p:cNvSpPr>
          <p:nvPr/>
        </p:nvSpPr>
        <p:spPr>
          <a:xfrm>
            <a:off x="5695950" y="4532678"/>
            <a:ext cx="3545373" cy="8471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Aft>
                <a:spcPts val="1200"/>
              </a:spcAft>
              <a:buNone/>
              <a:defRPr/>
            </a:pPr>
            <a:endParaRPr lang="en-GB" sz="1800">
              <a:solidFill>
                <a:srgbClr val="2C3946"/>
              </a:solidFill>
              <a:latin typeface="Poppins" pitchFamily="2" charset="77"/>
              <a:cs typeface="Poppins" pitchFamily="2" charset="77"/>
            </a:endParaRPr>
          </a:p>
        </p:txBody>
      </p:sp>
      <p:pic>
        <p:nvPicPr>
          <p:cNvPr id="3" name="Picture 2" descr="A black background with a line&#10;&#10;Description automatically generated">
            <a:extLst>
              <a:ext uri="{FF2B5EF4-FFF2-40B4-BE49-F238E27FC236}">
                <a16:creationId xmlns:a16="http://schemas.microsoft.com/office/drawing/2014/main" id="{44AF29A2-2F2D-DCEE-7D8E-7C519D2E104B}"/>
              </a:ext>
            </a:extLst>
          </p:cNvPr>
          <p:cNvPicPr>
            <a:picLocks noChangeAspect="1"/>
          </p:cNvPicPr>
          <p:nvPr/>
        </p:nvPicPr>
        <p:blipFill>
          <a:blip r:embed="rId3"/>
          <a:stretch>
            <a:fillRect/>
          </a:stretch>
        </p:blipFill>
        <p:spPr>
          <a:xfrm flipH="1">
            <a:off x="0" y="2899316"/>
            <a:ext cx="12192000" cy="2174487"/>
          </a:xfrm>
          <a:prstGeom prst="rect">
            <a:avLst/>
          </a:prstGeom>
        </p:spPr>
      </p:pic>
      <p:pic>
        <p:nvPicPr>
          <p:cNvPr id="4" name="Picture 3">
            <a:extLst>
              <a:ext uri="{FF2B5EF4-FFF2-40B4-BE49-F238E27FC236}">
                <a16:creationId xmlns:a16="http://schemas.microsoft.com/office/drawing/2014/main" id="{5BAB5C89-5C47-28EB-158F-07C2EAC01945}"/>
              </a:ext>
            </a:extLst>
          </p:cNvPr>
          <p:cNvPicPr>
            <a:picLocks noChangeAspect="1"/>
          </p:cNvPicPr>
          <p:nvPr/>
        </p:nvPicPr>
        <p:blipFill>
          <a:blip r:embed="rId4"/>
          <a:srcRect/>
          <a:stretch/>
        </p:blipFill>
        <p:spPr>
          <a:xfrm>
            <a:off x="1819945" y="1895528"/>
            <a:ext cx="3820240" cy="4484629"/>
          </a:xfrm>
          <a:prstGeom prst="rect">
            <a:avLst/>
          </a:prstGeom>
          <a:ln>
            <a:noFill/>
          </a:ln>
          <a:effectLst>
            <a:outerShdw blurRad="261532" sx="102000" sy="102000" algn="ctr" rotWithShape="0">
              <a:prstClr val="black">
                <a:alpha val="32156"/>
              </a:prstClr>
            </a:outerShdw>
          </a:effectLst>
        </p:spPr>
      </p:pic>
      <p:grpSp>
        <p:nvGrpSpPr>
          <p:cNvPr id="20" name="Group 19">
            <a:extLst>
              <a:ext uri="{FF2B5EF4-FFF2-40B4-BE49-F238E27FC236}">
                <a16:creationId xmlns:a16="http://schemas.microsoft.com/office/drawing/2014/main" id="{499E7F9B-8EBA-8581-FC80-D9EE95DDA5E1}"/>
              </a:ext>
            </a:extLst>
          </p:cNvPr>
          <p:cNvGrpSpPr/>
          <p:nvPr/>
        </p:nvGrpSpPr>
        <p:grpSpPr>
          <a:xfrm>
            <a:off x="6340943" y="1895528"/>
            <a:ext cx="3948137" cy="4055423"/>
            <a:chOff x="5804160" y="1311158"/>
            <a:chExt cx="3948137" cy="4055423"/>
          </a:xfrm>
        </p:grpSpPr>
        <p:pic>
          <p:nvPicPr>
            <p:cNvPr id="8" name="Picture 7" descr="A screenshot of a social media post&#10;&#10;Description automatically generated">
              <a:extLst>
                <a:ext uri="{FF2B5EF4-FFF2-40B4-BE49-F238E27FC236}">
                  <a16:creationId xmlns:a16="http://schemas.microsoft.com/office/drawing/2014/main" id="{17051ACD-EDEF-E0A9-48CB-7BEDF71EFB9B}"/>
                </a:ext>
              </a:extLst>
            </p:cNvPr>
            <p:cNvPicPr>
              <a:picLocks noChangeAspect="1"/>
            </p:cNvPicPr>
            <p:nvPr/>
          </p:nvPicPr>
          <p:blipFill>
            <a:blip r:embed="rId5"/>
            <a:stretch>
              <a:fillRect/>
            </a:stretch>
          </p:blipFill>
          <p:spPr>
            <a:xfrm>
              <a:off x="5804160" y="1311158"/>
              <a:ext cx="3948137" cy="4055423"/>
            </a:xfrm>
            <a:prstGeom prst="rect">
              <a:avLst/>
            </a:prstGeom>
            <a:ln>
              <a:noFill/>
            </a:ln>
            <a:effectLst>
              <a:outerShdw blurRad="261532" sx="102000" sy="102000" algn="ctr" rotWithShape="0">
                <a:prstClr val="black">
                  <a:alpha val="32156"/>
                </a:prstClr>
              </a:outerShdw>
            </a:effectLst>
          </p:spPr>
        </p:pic>
        <p:sp>
          <p:nvSpPr>
            <p:cNvPr id="10" name="Rectangle 9">
              <a:extLst>
                <a:ext uri="{FF2B5EF4-FFF2-40B4-BE49-F238E27FC236}">
                  <a16:creationId xmlns:a16="http://schemas.microsoft.com/office/drawing/2014/main" id="{80BA04DC-9C1B-4F6C-A578-02AE317BEE75}"/>
                </a:ext>
              </a:extLst>
            </p:cNvPr>
            <p:cNvSpPr/>
            <p:nvPr/>
          </p:nvSpPr>
          <p:spPr>
            <a:xfrm>
              <a:off x="7327693" y="2825034"/>
              <a:ext cx="2021840" cy="152400"/>
            </a:xfrm>
            <a:prstGeom prst="rect">
              <a:avLst/>
            </a:prstGeom>
            <a:solidFill>
              <a:srgbClr val="FFD226">
                <a:alpha val="2588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A5DFD96-7F63-E95D-0CD5-E92F3B76C2DB}"/>
                </a:ext>
              </a:extLst>
            </p:cNvPr>
            <p:cNvSpPr/>
            <p:nvPr/>
          </p:nvSpPr>
          <p:spPr>
            <a:xfrm>
              <a:off x="5804160" y="2977434"/>
              <a:ext cx="3545373" cy="130629"/>
            </a:xfrm>
            <a:prstGeom prst="rect">
              <a:avLst/>
            </a:prstGeom>
            <a:solidFill>
              <a:srgbClr val="FFD226">
                <a:alpha val="2588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980125F-C0EE-738A-433E-A42D0C1CE9BC}"/>
                </a:ext>
              </a:extLst>
            </p:cNvPr>
            <p:cNvSpPr/>
            <p:nvPr/>
          </p:nvSpPr>
          <p:spPr>
            <a:xfrm>
              <a:off x="7938278" y="3379318"/>
              <a:ext cx="1705104" cy="130629"/>
            </a:xfrm>
            <a:prstGeom prst="rect">
              <a:avLst/>
            </a:prstGeom>
            <a:solidFill>
              <a:srgbClr val="FFD226">
                <a:alpha val="2588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6E347E2-D009-5144-F767-F78598BCE784}"/>
                </a:ext>
              </a:extLst>
            </p:cNvPr>
            <p:cNvSpPr/>
            <p:nvPr/>
          </p:nvSpPr>
          <p:spPr>
            <a:xfrm>
              <a:off x="5865168" y="3535893"/>
              <a:ext cx="512499" cy="130629"/>
            </a:xfrm>
            <a:prstGeom prst="rect">
              <a:avLst/>
            </a:prstGeom>
            <a:solidFill>
              <a:srgbClr val="FFD226">
                <a:alpha val="2588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946D7397-DE1D-C70E-0FB0-126A6F37A01B}"/>
                </a:ext>
              </a:extLst>
            </p:cNvPr>
            <p:cNvSpPr/>
            <p:nvPr/>
          </p:nvSpPr>
          <p:spPr>
            <a:xfrm>
              <a:off x="6279872" y="3709311"/>
              <a:ext cx="3244756" cy="95642"/>
            </a:xfrm>
            <a:prstGeom prst="rect">
              <a:avLst/>
            </a:prstGeom>
            <a:solidFill>
              <a:srgbClr val="FFD226">
                <a:alpha val="2588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A958CA34-64D7-C5AF-3162-5CBC5BDE873F}"/>
                </a:ext>
              </a:extLst>
            </p:cNvPr>
            <p:cNvSpPr/>
            <p:nvPr/>
          </p:nvSpPr>
          <p:spPr>
            <a:xfrm>
              <a:off x="5898355" y="3828397"/>
              <a:ext cx="3427427" cy="130629"/>
            </a:xfrm>
            <a:prstGeom prst="rect">
              <a:avLst/>
            </a:prstGeom>
            <a:solidFill>
              <a:srgbClr val="FFD226">
                <a:alpha val="2588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Google Shape;186;g15242a77301_0_36">
            <a:extLst>
              <a:ext uri="{FF2B5EF4-FFF2-40B4-BE49-F238E27FC236}">
                <a16:creationId xmlns:a16="http://schemas.microsoft.com/office/drawing/2014/main" id="{45150D42-A31A-FDAC-A7F3-37DF34D63527}"/>
              </a:ext>
            </a:extLst>
          </p:cNvPr>
          <p:cNvSpPr txBox="1"/>
          <p:nvPr/>
        </p:nvSpPr>
        <p:spPr>
          <a:xfrm>
            <a:off x="621148" y="971218"/>
            <a:ext cx="11020294" cy="637097"/>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en-GB" sz="3600" b="1" i="0" u="none" strike="noStrike" cap="none" dirty="0">
                <a:solidFill>
                  <a:srgbClr val="2C3946"/>
                </a:solidFill>
                <a:latin typeface="Poppins"/>
                <a:ea typeface="Poppins"/>
                <a:cs typeface="Poppins"/>
                <a:sym typeface="Poppins"/>
              </a:rPr>
              <a:t>Sharing your sustainability certificate</a:t>
            </a:r>
          </a:p>
        </p:txBody>
      </p:sp>
      <p:pic>
        <p:nvPicPr>
          <p:cNvPr id="14" name="Picture 13" descr="A yellow rectangular object on a black background&#10;&#10;Description automatically generated">
            <a:extLst>
              <a:ext uri="{FF2B5EF4-FFF2-40B4-BE49-F238E27FC236}">
                <a16:creationId xmlns:a16="http://schemas.microsoft.com/office/drawing/2014/main" id="{DBAD1CA5-1F81-D586-8193-7FFE728EAF48}"/>
              </a:ext>
            </a:extLst>
          </p:cNvPr>
          <p:cNvPicPr>
            <a:picLocks noChangeAspect="1"/>
          </p:cNvPicPr>
          <p:nvPr/>
        </p:nvPicPr>
        <p:blipFill>
          <a:blip r:embed="rId6"/>
          <a:stretch>
            <a:fillRect/>
          </a:stretch>
        </p:blipFill>
        <p:spPr>
          <a:xfrm>
            <a:off x="5533881" y="272675"/>
            <a:ext cx="1117600" cy="635000"/>
          </a:xfrm>
          <a:prstGeom prst="rect">
            <a:avLst/>
          </a:prstGeom>
        </p:spPr>
      </p:pic>
    </p:spTree>
    <p:extLst>
      <p:ext uri="{BB962C8B-B14F-4D97-AF65-F5344CB8AC3E}">
        <p14:creationId xmlns:p14="http://schemas.microsoft.com/office/powerpoint/2010/main" val="377596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ppt_y</p:attrName>
                                        </p:attrNameLst>
                                      </p:cBhvr>
                                      <p:tavLst>
                                        <p:tav tm="0">
                                          <p:val>
                                            <p:strVal val="#ppt_y+#ppt_h*1.125000"/>
                                          </p:val>
                                        </p:tav>
                                        <p:tav tm="100000">
                                          <p:val>
                                            <p:strVal val="#ppt_y"/>
                                          </p:val>
                                        </p:tav>
                                      </p:tavLst>
                                    </p:anim>
                                    <p:animEffect transition="in" filter="wipe(up)">
                                      <p:cBhvr>
                                        <p:cTn id="13" dur="500"/>
                                        <p:tgtEl>
                                          <p:spTgt spid="3"/>
                                        </p:tgtEl>
                                      </p:cBhvr>
                                    </p:animEffect>
                                  </p:childTnLst>
                                </p:cTn>
                              </p:par>
                            </p:childTnLst>
                          </p:cTn>
                        </p:par>
                        <p:par>
                          <p:cTn id="14" fill="hold">
                            <p:stCondLst>
                              <p:cond delay="500"/>
                            </p:stCondLst>
                            <p:childTnLst>
                              <p:par>
                                <p:cTn id="15" presetID="47"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4EF"/>
        </a:solidFill>
        <a:effectLst/>
      </p:bgPr>
    </p:bg>
    <p:spTree>
      <p:nvGrpSpPr>
        <p:cNvPr id="1" name=""/>
        <p:cNvGrpSpPr/>
        <p:nvPr/>
      </p:nvGrpSpPr>
      <p:grpSpPr>
        <a:xfrm>
          <a:off x="0" y="0"/>
          <a:ext cx="0" cy="0"/>
          <a:chOff x="0" y="0"/>
          <a:chExt cx="0" cy="0"/>
        </a:xfrm>
      </p:grpSpPr>
      <p:pic>
        <p:nvPicPr>
          <p:cNvPr id="9" name="Picture 8" descr="A black background with a line&#10;&#10;Description automatically generated">
            <a:extLst>
              <a:ext uri="{FF2B5EF4-FFF2-40B4-BE49-F238E27FC236}">
                <a16:creationId xmlns:a16="http://schemas.microsoft.com/office/drawing/2014/main" id="{085D4A23-7D83-5940-8F8D-A44BF80104FC}"/>
              </a:ext>
            </a:extLst>
          </p:cNvPr>
          <p:cNvPicPr>
            <a:picLocks noChangeAspect="1"/>
          </p:cNvPicPr>
          <p:nvPr/>
        </p:nvPicPr>
        <p:blipFill>
          <a:blip r:embed="rId3"/>
          <a:stretch>
            <a:fillRect/>
          </a:stretch>
        </p:blipFill>
        <p:spPr>
          <a:xfrm flipH="1">
            <a:off x="0" y="2899316"/>
            <a:ext cx="12192000" cy="2174487"/>
          </a:xfrm>
          <a:prstGeom prst="rect">
            <a:avLst/>
          </a:prstGeom>
        </p:spPr>
      </p:pic>
      <p:sp>
        <p:nvSpPr>
          <p:cNvPr id="13" name="Google Shape;186;g15242a77301_0_36">
            <a:extLst>
              <a:ext uri="{FF2B5EF4-FFF2-40B4-BE49-F238E27FC236}">
                <a16:creationId xmlns:a16="http://schemas.microsoft.com/office/drawing/2014/main" id="{8EAFF963-2104-604F-82EA-0D0FF7175021}"/>
              </a:ext>
            </a:extLst>
          </p:cNvPr>
          <p:cNvSpPr txBox="1"/>
          <p:nvPr/>
        </p:nvSpPr>
        <p:spPr>
          <a:xfrm>
            <a:off x="621148" y="971218"/>
            <a:ext cx="11020294" cy="637097"/>
          </a:xfrm>
          <a:prstGeom prst="rect">
            <a:avLst/>
          </a:prstGeom>
          <a:noFill/>
          <a:ln>
            <a:noFill/>
          </a:ln>
        </p:spPr>
        <p:txBody>
          <a:bodyPr spcFirstLastPara="1" wrap="square" lIns="0" tIns="0" rIns="0" bIns="0" anchor="t" anchorCtr="0">
            <a:spAutoFit/>
          </a:bodyPr>
          <a:lstStyle/>
          <a:p>
            <a:pPr algn="ctr">
              <a:lnSpc>
                <a:spcPct val="115000"/>
              </a:lnSpc>
              <a:buClr>
                <a:srgbClr val="000000"/>
              </a:buClr>
              <a:buSzPts val="3600"/>
            </a:pPr>
            <a:r>
              <a:rPr lang="en-GB" sz="3600" b="1" i="0" u="none" strike="noStrike" cap="none" dirty="0">
                <a:solidFill>
                  <a:srgbClr val="233646"/>
                </a:solidFill>
                <a:latin typeface="Poppins"/>
                <a:ea typeface="Poppins"/>
                <a:cs typeface="Poppins"/>
                <a:sym typeface="Poppins"/>
              </a:rPr>
              <a:t>Trusted </a:t>
            </a:r>
            <a:r>
              <a:rPr lang="en-GB" sz="3600" b="1" dirty="0">
                <a:solidFill>
                  <a:srgbClr val="233646"/>
                </a:solidFill>
                <a:latin typeface="Poppins"/>
                <a:ea typeface="Poppins"/>
                <a:cs typeface="Poppins"/>
                <a:sym typeface="Poppins"/>
              </a:rPr>
              <a:t>&amp; supported </a:t>
            </a:r>
            <a:r>
              <a:rPr lang="en-GB" sz="3600" b="1" i="0" u="none" strike="noStrike" cap="none" dirty="0">
                <a:solidFill>
                  <a:srgbClr val="233646"/>
                </a:solidFill>
                <a:latin typeface="Poppins"/>
                <a:ea typeface="Poppins"/>
                <a:cs typeface="Poppins"/>
                <a:sym typeface="Poppins"/>
              </a:rPr>
              <a:t>by top institutions</a:t>
            </a:r>
          </a:p>
        </p:txBody>
      </p:sp>
      <p:pic>
        <p:nvPicPr>
          <p:cNvPr id="15" name="Picture 14" descr="A yellow rectangular object on a black background&#10;&#10;Description automatically generated">
            <a:extLst>
              <a:ext uri="{FF2B5EF4-FFF2-40B4-BE49-F238E27FC236}">
                <a16:creationId xmlns:a16="http://schemas.microsoft.com/office/drawing/2014/main" id="{EC5EDD88-2C2E-8A48-A3C5-C38784BFE475}"/>
              </a:ext>
            </a:extLst>
          </p:cNvPr>
          <p:cNvPicPr>
            <a:picLocks noChangeAspect="1"/>
          </p:cNvPicPr>
          <p:nvPr/>
        </p:nvPicPr>
        <p:blipFill>
          <a:blip r:embed="rId4"/>
          <a:stretch>
            <a:fillRect/>
          </a:stretch>
        </p:blipFill>
        <p:spPr>
          <a:xfrm>
            <a:off x="5533881" y="272675"/>
            <a:ext cx="1117600" cy="635000"/>
          </a:xfrm>
          <a:prstGeom prst="rect">
            <a:avLst/>
          </a:prstGeom>
        </p:spPr>
      </p:pic>
      <p:grpSp>
        <p:nvGrpSpPr>
          <p:cNvPr id="5" name="Group 4">
            <a:extLst>
              <a:ext uri="{FF2B5EF4-FFF2-40B4-BE49-F238E27FC236}">
                <a16:creationId xmlns:a16="http://schemas.microsoft.com/office/drawing/2014/main" id="{49701D46-4305-4D4E-AD0F-1F9AFB4FD3A8}"/>
              </a:ext>
            </a:extLst>
          </p:cNvPr>
          <p:cNvGrpSpPr/>
          <p:nvPr/>
        </p:nvGrpSpPr>
        <p:grpSpPr>
          <a:xfrm>
            <a:off x="649215" y="2017059"/>
            <a:ext cx="3058903" cy="4289612"/>
            <a:chOff x="4563230" y="2017059"/>
            <a:chExt cx="3058903" cy="4289612"/>
          </a:xfrm>
        </p:grpSpPr>
        <p:sp>
          <p:nvSpPr>
            <p:cNvPr id="11" name="Rounded Rectangle 10">
              <a:extLst>
                <a:ext uri="{FF2B5EF4-FFF2-40B4-BE49-F238E27FC236}">
                  <a16:creationId xmlns:a16="http://schemas.microsoft.com/office/drawing/2014/main" id="{A0E4D336-5A5A-084C-98C4-8AA7AC6A93BC}"/>
                </a:ext>
              </a:extLst>
            </p:cNvPr>
            <p:cNvSpPr/>
            <p:nvPr/>
          </p:nvSpPr>
          <p:spPr>
            <a:xfrm>
              <a:off x="4563230" y="2017059"/>
              <a:ext cx="3058903" cy="42896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90000"/>
                </a:lnSpc>
                <a:spcBef>
                  <a:spcPts val="1000"/>
                </a:spcBef>
                <a:spcAft>
                  <a:spcPts val="1200"/>
                </a:spcAft>
                <a:buClrTx/>
                <a:buSzTx/>
                <a:tabLst/>
                <a:defRPr/>
              </a:pPr>
              <a:endParaRPr kumimoji="0" lang="en-GB" sz="1800" b="0" i="0" u="none" strike="noStrike" kern="1200" cap="none" spc="0" normalizeH="0" baseline="0" noProof="0">
                <a:ln>
                  <a:noFill/>
                </a:ln>
                <a:solidFill>
                  <a:srgbClr val="2C3946"/>
                </a:solidFill>
                <a:effectLst/>
                <a:uLnTx/>
                <a:uFillTx/>
                <a:latin typeface="Poppins" pitchFamily="2" charset="77"/>
                <a:ea typeface="+mn-ea"/>
                <a:cs typeface="Poppins" pitchFamily="2" charset="77"/>
              </a:endParaRPr>
            </a:p>
          </p:txBody>
        </p:sp>
        <p:sp>
          <p:nvSpPr>
            <p:cNvPr id="17" name="Google Shape;186;g15242a77301_0_36">
              <a:extLst>
                <a:ext uri="{FF2B5EF4-FFF2-40B4-BE49-F238E27FC236}">
                  <a16:creationId xmlns:a16="http://schemas.microsoft.com/office/drawing/2014/main" id="{022593E8-9235-3E4C-ABA9-5AF6EEA095B0}"/>
                </a:ext>
              </a:extLst>
            </p:cNvPr>
            <p:cNvSpPr txBox="1"/>
            <p:nvPr/>
          </p:nvSpPr>
          <p:spPr>
            <a:xfrm>
              <a:off x="4667465" y="2292871"/>
              <a:ext cx="2880000" cy="49552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en-GB" sz="2800" b="1">
                  <a:solidFill>
                    <a:srgbClr val="0C8870"/>
                  </a:solidFill>
                  <a:latin typeface="Poppins"/>
                  <a:ea typeface="Poppins"/>
                  <a:cs typeface="Poppins"/>
                  <a:sym typeface="Poppins"/>
                </a:rPr>
                <a:t>D</a:t>
              </a:r>
              <a:r>
                <a:rPr lang="en-GB" sz="2800" b="1" i="0" u="none" strike="noStrike" cap="none">
                  <a:solidFill>
                    <a:srgbClr val="0C8870"/>
                  </a:solidFill>
                  <a:latin typeface="Poppins"/>
                  <a:ea typeface="Poppins"/>
                  <a:cs typeface="Poppins"/>
                  <a:sym typeface="Poppins"/>
                </a:rPr>
                <a:t>eveloped with</a:t>
              </a:r>
              <a:endParaRPr lang="en-GB">
                <a:solidFill>
                  <a:srgbClr val="0C8870"/>
                </a:solidFill>
                <a:latin typeface="Poppins"/>
                <a:ea typeface="Poppins"/>
                <a:cs typeface="Poppins"/>
                <a:sym typeface="Poppins"/>
              </a:endParaRPr>
            </a:p>
          </p:txBody>
        </p:sp>
        <p:sp>
          <p:nvSpPr>
            <p:cNvPr id="18" name="ZoneTexte 23">
              <a:extLst>
                <a:ext uri="{FF2B5EF4-FFF2-40B4-BE49-F238E27FC236}">
                  <a16:creationId xmlns:a16="http://schemas.microsoft.com/office/drawing/2014/main" id="{E3A3D147-62A1-9049-B9B2-E71B3A2E23C5}"/>
                </a:ext>
              </a:extLst>
            </p:cNvPr>
            <p:cNvSpPr txBox="1"/>
            <p:nvPr/>
          </p:nvSpPr>
          <p:spPr>
            <a:xfrm>
              <a:off x="4691295" y="2769480"/>
              <a:ext cx="2880000" cy="1552476"/>
            </a:xfrm>
            <a:prstGeom prst="rect">
              <a:avLst/>
            </a:prstGeom>
            <a:noFill/>
          </p:spPr>
          <p:txBody>
            <a:bodyPr wrap="square" lIns="91440" tIns="45720" rIns="91440" bIns="45720" anchor="t">
              <a:spAutoFit/>
            </a:bodyPr>
            <a:lstStyle/>
            <a:p>
              <a:pPr algn="ctr">
                <a:lnSpc>
                  <a:spcPct val="120000"/>
                </a:lnSpc>
                <a:buClr>
                  <a:srgbClr val="000000"/>
                </a:buClr>
                <a:buSzPts val="3600"/>
              </a:pPr>
              <a:r>
                <a:rPr lang="en-GB" sz="1600" b="1">
                  <a:solidFill>
                    <a:srgbClr val="0C8870"/>
                  </a:solidFill>
                  <a:latin typeface="Poppins"/>
                  <a:ea typeface="Poppins"/>
                  <a:cs typeface="Poppins"/>
                  <a:sym typeface="Poppins"/>
                </a:rPr>
                <a:t>70 representatives of academic networks, student networks, and   researcher</a:t>
              </a:r>
              <a:r>
                <a:rPr lang="en-GB" sz="1600" b="1">
                  <a:solidFill>
                    <a:srgbClr val="0C8870"/>
                  </a:solidFill>
                  <a:latin typeface="Poppins"/>
                  <a:cs typeface="Poppins"/>
                  <a:sym typeface="Poppins"/>
                </a:rPr>
                <a:t>s in Higher Ed.</a:t>
              </a:r>
              <a:endParaRPr lang="en-GB" sz="1600" b="1" err="1">
                <a:solidFill>
                  <a:srgbClr val="0C8870"/>
                </a:solidFill>
                <a:latin typeface="Poppins"/>
                <a:cs typeface="Poppins"/>
                <a:sym typeface="Poppins"/>
              </a:endParaRPr>
            </a:p>
          </p:txBody>
        </p:sp>
        <p:grpSp>
          <p:nvGrpSpPr>
            <p:cNvPr id="2" name="Group 1">
              <a:extLst>
                <a:ext uri="{FF2B5EF4-FFF2-40B4-BE49-F238E27FC236}">
                  <a16:creationId xmlns:a16="http://schemas.microsoft.com/office/drawing/2014/main" id="{8D6D097B-E4BF-C649-9D87-8A26F5AD34D9}"/>
                </a:ext>
              </a:extLst>
            </p:cNvPr>
            <p:cNvGrpSpPr/>
            <p:nvPr/>
          </p:nvGrpSpPr>
          <p:grpSpPr>
            <a:xfrm>
              <a:off x="4910165" y="4305001"/>
              <a:ext cx="2371669" cy="1673518"/>
              <a:chOff x="4769779" y="4204301"/>
              <a:chExt cx="2801516" cy="1976832"/>
            </a:xfrm>
          </p:grpSpPr>
          <p:pic>
            <p:nvPicPr>
              <p:cNvPr id="19" name="Picture 8" descr="About | UNPRME">
                <a:extLst>
                  <a:ext uri="{FF2B5EF4-FFF2-40B4-BE49-F238E27FC236}">
                    <a16:creationId xmlns:a16="http://schemas.microsoft.com/office/drawing/2014/main" id="{A64AEF4D-98DA-D040-9CEE-D1BCC2D2362F}"/>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769779" y="4204301"/>
                <a:ext cx="2711710" cy="72382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Oikos International — Wikipédia">
                <a:extLst>
                  <a:ext uri="{FF2B5EF4-FFF2-40B4-BE49-F238E27FC236}">
                    <a16:creationId xmlns:a16="http://schemas.microsoft.com/office/drawing/2014/main" id="{5B64CFB0-C8C8-464F-BF92-032EC041EA92}"/>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633672" y="5075560"/>
                <a:ext cx="937623" cy="51804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descr="Home - Students Organizing for Sustainability International">
                <a:extLst>
                  <a:ext uri="{FF2B5EF4-FFF2-40B4-BE49-F238E27FC236}">
                    <a16:creationId xmlns:a16="http://schemas.microsoft.com/office/drawing/2014/main" id="{E36D1A3E-1BA6-0141-990F-904A5E9F97FB}"/>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769779" y="5663086"/>
                <a:ext cx="1668877" cy="51804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La Conférence des Grande Ecoles dévoile sa nouvelle identité visuelle -  Studyrama Grandes Ecoles">
                <a:extLst>
                  <a:ext uri="{FF2B5EF4-FFF2-40B4-BE49-F238E27FC236}">
                    <a16:creationId xmlns:a16="http://schemas.microsoft.com/office/drawing/2014/main" id="{D7E493FA-DC00-D74B-BB28-EF65AD0E47B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9779" y="4917101"/>
                <a:ext cx="1233519" cy="452773"/>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4" name="Rounded Rectangle 13">
            <a:extLst>
              <a:ext uri="{FF2B5EF4-FFF2-40B4-BE49-F238E27FC236}">
                <a16:creationId xmlns:a16="http://schemas.microsoft.com/office/drawing/2014/main" id="{3DCE605D-6835-9E4F-A5AD-AFC5786573C7}"/>
              </a:ext>
            </a:extLst>
          </p:cNvPr>
          <p:cNvSpPr/>
          <p:nvPr/>
        </p:nvSpPr>
        <p:spPr>
          <a:xfrm>
            <a:off x="4601843" y="2017059"/>
            <a:ext cx="3058903" cy="42896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90000"/>
              </a:lnSpc>
              <a:spcBef>
                <a:spcPts val="1000"/>
              </a:spcBef>
              <a:spcAft>
                <a:spcPts val="1200"/>
              </a:spcAft>
              <a:buClrTx/>
              <a:buSzTx/>
              <a:tabLst/>
              <a:defRPr/>
            </a:pPr>
            <a:endParaRPr kumimoji="0" lang="en-GB" sz="1800" b="0" i="0" u="none" strike="noStrike" kern="1200" cap="none" spc="0" normalizeH="0" baseline="0" noProof="0">
              <a:ln>
                <a:noFill/>
              </a:ln>
              <a:solidFill>
                <a:srgbClr val="2C3946"/>
              </a:solidFill>
              <a:effectLst/>
              <a:uLnTx/>
              <a:uFillTx/>
              <a:latin typeface="Poppins" pitchFamily="2" charset="77"/>
              <a:ea typeface="+mn-ea"/>
              <a:cs typeface="Poppins" pitchFamily="2" charset="77"/>
            </a:endParaRPr>
          </a:p>
        </p:txBody>
      </p:sp>
      <p:sp>
        <p:nvSpPr>
          <p:cNvPr id="23" name="Google Shape;186;g15242a77301_0_36">
            <a:extLst>
              <a:ext uri="{FF2B5EF4-FFF2-40B4-BE49-F238E27FC236}">
                <a16:creationId xmlns:a16="http://schemas.microsoft.com/office/drawing/2014/main" id="{C4E6E890-8996-BB45-BA95-21979348652B}"/>
              </a:ext>
            </a:extLst>
          </p:cNvPr>
          <p:cNvSpPr txBox="1"/>
          <p:nvPr/>
        </p:nvSpPr>
        <p:spPr>
          <a:xfrm>
            <a:off x="4710156" y="2293641"/>
            <a:ext cx="2880000" cy="495520"/>
          </a:xfrm>
          <a:prstGeom prst="rect">
            <a:avLst/>
          </a:prstGeom>
          <a:noFill/>
          <a:ln>
            <a:noFill/>
          </a:ln>
        </p:spPr>
        <p:txBody>
          <a:bodyPr spcFirstLastPara="1" wrap="square" lIns="0" tIns="0" rIns="0" bIns="0" anchor="t" anchorCtr="0">
            <a:spAutoFit/>
          </a:bodyPr>
          <a:lstStyle/>
          <a:p>
            <a:pPr algn="ctr">
              <a:lnSpc>
                <a:spcPct val="115000"/>
              </a:lnSpc>
              <a:buClr>
                <a:srgbClr val="000000"/>
              </a:buClr>
              <a:buSzPts val="3600"/>
            </a:pPr>
            <a:r>
              <a:rPr lang="en-GB" sz="2800" b="1">
                <a:solidFill>
                  <a:srgbClr val="BC7D4D"/>
                </a:solidFill>
                <a:latin typeface="Poppins"/>
                <a:ea typeface="Poppins"/>
                <a:cs typeface="Poppins"/>
                <a:sym typeface="Poppins"/>
              </a:rPr>
              <a:t>Endorsed by</a:t>
            </a:r>
            <a:endParaRPr lang="en-GB" sz="2000">
              <a:solidFill>
                <a:srgbClr val="BC7D4D"/>
              </a:solidFill>
              <a:latin typeface="Poppins"/>
              <a:ea typeface="Poppins"/>
              <a:cs typeface="Poppins"/>
              <a:sym typeface="Poppins"/>
            </a:endParaRPr>
          </a:p>
        </p:txBody>
      </p:sp>
      <p:sp>
        <p:nvSpPr>
          <p:cNvPr id="24" name="ZoneTexte 25">
            <a:extLst>
              <a:ext uri="{FF2B5EF4-FFF2-40B4-BE49-F238E27FC236}">
                <a16:creationId xmlns:a16="http://schemas.microsoft.com/office/drawing/2014/main" id="{E0363678-8FCF-B848-A003-DFFA95194047}"/>
              </a:ext>
            </a:extLst>
          </p:cNvPr>
          <p:cNvSpPr txBox="1"/>
          <p:nvPr/>
        </p:nvSpPr>
        <p:spPr>
          <a:xfrm>
            <a:off x="4663396" y="2788391"/>
            <a:ext cx="2973520" cy="966418"/>
          </a:xfrm>
          <a:prstGeom prst="rect">
            <a:avLst/>
          </a:prstGeom>
          <a:noFill/>
        </p:spPr>
        <p:txBody>
          <a:bodyPr wrap="square" lIns="91440" tIns="45720" rIns="91440" bIns="45720" anchor="t">
            <a:spAutoFit/>
          </a:bodyPr>
          <a:lstStyle/>
          <a:p>
            <a:pPr algn="ctr">
              <a:lnSpc>
                <a:spcPct val="120000"/>
              </a:lnSpc>
              <a:buClr>
                <a:srgbClr val="000000"/>
              </a:buClr>
              <a:buSzPts val="3600"/>
            </a:pPr>
            <a:r>
              <a:rPr lang="en-GB" sz="1600" b="1">
                <a:solidFill>
                  <a:srgbClr val="BC7D4D"/>
                </a:solidFill>
                <a:latin typeface="Poppins"/>
                <a:ea typeface="Poppins"/>
                <a:cs typeface="Poppins"/>
                <a:sym typeface="Poppins"/>
              </a:rPr>
              <a:t>key top accreditation and ranking agencies, among other stakeholders</a:t>
            </a:r>
          </a:p>
        </p:txBody>
      </p:sp>
      <p:pic>
        <p:nvPicPr>
          <p:cNvPr id="25" name="Picture 7" descr="A logo for a company&#10;&#10;Description automatically generated">
            <a:extLst>
              <a:ext uri="{FF2B5EF4-FFF2-40B4-BE49-F238E27FC236}">
                <a16:creationId xmlns:a16="http://schemas.microsoft.com/office/drawing/2014/main" id="{8A0ABA33-1A81-4E46-BADE-A9DC6F0B61AC}"/>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9507" b="89965" l="2750" r="97875">
                        <a14:foregroundMark x1="6875" y1="31514" x2="6875" y2="56866"/>
                        <a14:foregroundMark x1="16750" y1="31514" x2="16750" y2="57923"/>
                        <a14:foregroundMark x1="2750" y1="30810" x2="2750" y2="30810"/>
                        <a14:foregroundMark x1="30125" y1="34683" x2="30125" y2="34683"/>
                        <a14:foregroundMark x1="31375" y1="31690" x2="31375" y2="48239"/>
                        <a14:foregroundMark x1="75500" y1="35387" x2="41875" y2="35563"/>
                        <a14:foregroundMark x1="79125" y1="47007" x2="42125" y2="46655"/>
                        <a14:foregroundMark x1="44875" y1="50176" x2="58250" y2="50528"/>
                        <a14:foregroundMark x1="48500" y1="31162" x2="69500" y2="31514"/>
                        <a14:foregroundMark x1="41375" y1="62500" x2="89375" y2="62676"/>
                        <a14:foregroundMark x1="89375" y1="62676" x2="97875" y2="62500"/>
                        <a14:backgroundMark x1="9625" y1="11444" x2="69250" y2="11796"/>
                        <a14:backgroundMark x1="12125" y1="12148" x2="93625" y2="13556"/>
                        <a14:backgroundMark x1="93625" y1="13556" x2="94625" y2="14085"/>
                      </a14:backgroundRemoval>
                    </a14:imgEffect>
                  </a14:imgLayer>
                </a14:imgProps>
              </a:ext>
              <a:ext uri="{28A0092B-C50C-407E-A947-70E740481C1C}">
                <a14:useLocalDpi xmlns:a14="http://schemas.microsoft.com/office/drawing/2010/main"/>
              </a:ext>
            </a:extLst>
          </a:blip>
          <a:stretch>
            <a:fillRect/>
          </a:stretch>
        </p:blipFill>
        <p:spPr>
          <a:xfrm>
            <a:off x="5907201" y="4645914"/>
            <a:ext cx="1515826" cy="1073710"/>
          </a:xfrm>
          <a:prstGeom prst="rect">
            <a:avLst/>
          </a:prstGeom>
        </p:spPr>
      </p:pic>
      <p:pic>
        <p:nvPicPr>
          <p:cNvPr id="26" name="Picture 4" descr="QS | A Leading Global Education Network">
            <a:extLst>
              <a:ext uri="{FF2B5EF4-FFF2-40B4-BE49-F238E27FC236}">
                <a16:creationId xmlns:a16="http://schemas.microsoft.com/office/drawing/2014/main" id="{6680F80F-96DD-7C46-BF1F-6E6541190D77}"/>
              </a:ext>
            </a:extLst>
          </p:cNvPr>
          <p:cNvPicPr>
            <a:picLocks noChangeAspect="1" noChangeArrowheads="1"/>
          </p:cNvPicPr>
          <p:nvPr/>
        </p:nvPicPr>
        <p:blipFill rotWithShape="1">
          <a:blip r:embed="rId11" cstate="print">
            <a:extLst>
              <a:ext uri="{28A0092B-C50C-407E-A947-70E740481C1C}">
                <a14:useLocalDpi xmlns:a14="http://schemas.microsoft.com/office/drawing/2010/main"/>
              </a:ext>
            </a:extLst>
          </a:blip>
          <a:srcRect l="32201" t="14682" r="32273" b="14750"/>
          <a:stretch/>
        </p:blipFill>
        <p:spPr bwMode="auto">
          <a:xfrm>
            <a:off x="4938368" y="3902902"/>
            <a:ext cx="713323" cy="70848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ESDES Lyon Business School obtains the international accreditation AACSB  for 5 years - ESDES Business School">
            <a:extLst>
              <a:ext uri="{FF2B5EF4-FFF2-40B4-BE49-F238E27FC236}">
                <a16:creationId xmlns:a16="http://schemas.microsoft.com/office/drawing/2014/main" id="{90C40F31-F8D0-0842-895B-BF5051EB759A}"/>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4946753" y="4820886"/>
            <a:ext cx="644415" cy="90475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AASHE Logo - The Association for the Advancement of ...">
            <a:extLst>
              <a:ext uri="{FF2B5EF4-FFF2-40B4-BE49-F238E27FC236}">
                <a16:creationId xmlns:a16="http://schemas.microsoft.com/office/drawing/2014/main" id="{A0C861F0-5B64-9341-887D-BFECDE0F0B2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83226" y="3863968"/>
            <a:ext cx="1072835" cy="84753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EFMD Global logos - EFMD Global">
            <a:extLst>
              <a:ext uri="{FF2B5EF4-FFF2-40B4-BE49-F238E27FC236}">
                <a16:creationId xmlns:a16="http://schemas.microsoft.com/office/drawing/2014/main" id="{181C3C83-441F-9F4B-A537-EB0AB4D7322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07201" y="5436226"/>
            <a:ext cx="1305831" cy="796779"/>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79DE8629-9445-F141-A64D-70751C46949C}"/>
              </a:ext>
            </a:extLst>
          </p:cNvPr>
          <p:cNvGrpSpPr/>
          <p:nvPr/>
        </p:nvGrpSpPr>
        <p:grpSpPr>
          <a:xfrm>
            <a:off x="8483884" y="2017059"/>
            <a:ext cx="3058903" cy="4289612"/>
            <a:chOff x="8483884" y="2017059"/>
            <a:chExt cx="3058903" cy="4289612"/>
          </a:xfrm>
        </p:grpSpPr>
        <p:grpSp>
          <p:nvGrpSpPr>
            <p:cNvPr id="3" name="Group 2">
              <a:extLst>
                <a:ext uri="{FF2B5EF4-FFF2-40B4-BE49-F238E27FC236}">
                  <a16:creationId xmlns:a16="http://schemas.microsoft.com/office/drawing/2014/main" id="{2708155B-CCD2-CA47-98BD-52B43A76AC65}"/>
                </a:ext>
              </a:extLst>
            </p:cNvPr>
            <p:cNvGrpSpPr/>
            <p:nvPr/>
          </p:nvGrpSpPr>
          <p:grpSpPr>
            <a:xfrm>
              <a:off x="8483884" y="2017059"/>
              <a:ext cx="3058903" cy="4289612"/>
              <a:chOff x="621148" y="2017059"/>
              <a:chExt cx="3058903" cy="4289612"/>
            </a:xfrm>
          </p:grpSpPr>
          <p:sp>
            <p:nvSpPr>
              <p:cNvPr id="4" name="Rounded Rectangle 3">
                <a:extLst>
                  <a:ext uri="{FF2B5EF4-FFF2-40B4-BE49-F238E27FC236}">
                    <a16:creationId xmlns:a16="http://schemas.microsoft.com/office/drawing/2014/main" id="{9DCE2C77-8436-7941-9F01-E67D7B0287A7}"/>
                  </a:ext>
                </a:extLst>
              </p:cNvPr>
              <p:cNvSpPr/>
              <p:nvPr/>
            </p:nvSpPr>
            <p:spPr>
              <a:xfrm>
                <a:off x="621148" y="2017059"/>
                <a:ext cx="3058903" cy="42896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a:spcAft>
                    <a:spcPts val="1200"/>
                  </a:spcAft>
                  <a:buNone/>
                  <a:defRPr/>
                </a:pPr>
                <a:endParaRPr lang="en-GB" sz="1800">
                  <a:solidFill>
                    <a:srgbClr val="2C3946"/>
                  </a:solidFill>
                  <a:latin typeface="Poppins" pitchFamily="2" charset="77"/>
                  <a:cs typeface="Poppins" pitchFamily="2" charset="77"/>
                </a:endParaRPr>
              </a:p>
            </p:txBody>
          </p:sp>
          <p:sp>
            <p:nvSpPr>
              <p:cNvPr id="10" name="Google Shape;186;g15242a77301_0_36">
                <a:extLst>
                  <a:ext uri="{FF2B5EF4-FFF2-40B4-BE49-F238E27FC236}">
                    <a16:creationId xmlns:a16="http://schemas.microsoft.com/office/drawing/2014/main" id="{41265D0E-172B-0E43-843E-F11B7C33B094}"/>
                  </a:ext>
                </a:extLst>
              </p:cNvPr>
              <p:cNvSpPr txBox="1"/>
              <p:nvPr/>
            </p:nvSpPr>
            <p:spPr>
              <a:xfrm>
                <a:off x="698374" y="2292871"/>
                <a:ext cx="2981677" cy="49552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en-GB" sz="2800" b="1">
                    <a:solidFill>
                      <a:srgbClr val="2D3948"/>
                    </a:solidFill>
                    <a:latin typeface="Poppins"/>
                    <a:ea typeface="Poppins"/>
                    <a:cs typeface="Poppins"/>
                    <a:sym typeface="Poppins"/>
                  </a:rPr>
                  <a:t>Used by</a:t>
                </a:r>
                <a:endParaRPr lang="en-GB" sz="2000" b="1">
                  <a:solidFill>
                    <a:srgbClr val="2D3948"/>
                  </a:solidFill>
                  <a:latin typeface="Poppins"/>
                  <a:ea typeface="Poppins"/>
                  <a:cs typeface="Poppins"/>
                  <a:sym typeface="Poppins"/>
                </a:endParaRPr>
              </a:p>
            </p:txBody>
          </p:sp>
        </p:grpSp>
        <p:sp>
          <p:nvSpPr>
            <p:cNvPr id="33" name="ZoneTexte 25">
              <a:extLst>
                <a:ext uri="{FF2B5EF4-FFF2-40B4-BE49-F238E27FC236}">
                  <a16:creationId xmlns:a16="http://schemas.microsoft.com/office/drawing/2014/main" id="{8D61D629-2097-5449-BF2B-74A2EF098B6D}"/>
                </a:ext>
              </a:extLst>
            </p:cNvPr>
            <p:cNvSpPr txBox="1"/>
            <p:nvPr/>
          </p:nvSpPr>
          <p:spPr>
            <a:xfrm>
              <a:off x="8526575" y="2818342"/>
              <a:ext cx="2973520" cy="670953"/>
            </a:xfrm>
            <a:prstGeom prst="rect">
              <a:avLst/>
            </a:prstGeom>
            <a:noFill/>
          </p:spPr>
          <p:txBody>
            <a:bodyPr wrap="square" lIns="91440" tIns="45720" rIns="91440" bIns="45720" anchor="t">
              <a:spAutoFit/>
            </a:bodyPr>
            <a:lstStyle/>
            <a:p>
              <a:pPr algn="ctr">
                <a:lnSpc>
                  <a:spcPct val="120000"/>
                </a:lnSpc>
                <a:buClr>
                  <a:srgbClr val="000000"/>
                </a:buClr>
                <a:buSzPts val="3600"/>
              </a:pPr>
              <a:r>
                <a:rPr lang="en-GB" sz="1600" b="1" dirty="0">
                  <a:solidFill>
                    <a:srgbClr val="233646"/>
                  </a:solidFill>
                  <a:latin typeface="Poppins"/>
                  <a:ea typeface="Poppins"/>
                  <a:cs typeface="Poppins"/>
                  <a:sym typeface="Poppins"/>
                </a:rPr>
                <a:t>50+ universities and business schools globally</a:t>
              </a:r>
            </a:p>
          </p:txBody>
        </p:sp>
        <p:pic>
          <p:nvPicPr>
            <p:cNvPr id="40" name="Image 3" descr="Une image contenant texte&#10;&#10;Description générée automatiquement">
              <a:extLst>
                <a:ext uri="{FF2B5EF4-FFF2-40B4-BE49-F238E27FC236}">
                  <a16:creationId xmlns:a16="http://schemas.microsoft.com/office/drawing/2014/main" id="{5C80CF14-0935-7744-8729-3C04001C8FF0}"/>
                </a:ext>
              </a:extLst>
            </p:cNvPr>
            <p:cNvPicPr>
              <a:picLocks noChangeAspect="1"/>
            </p:cNvPicPr>
            <p:nvPr/>
          </p:nvPicPr>
          <p:blipFill rotWithShape="1">
            <a:blip r:embed="rId15"/>
            <a:srcRect l="6262" t="29874" r="6703" b="29839"/>
            <a:stretch/>
          </p:blipFill>
          <p:spPr>
            <a:xfrm>
              <a:off x="10185098" y="5031515"/>
              <a:ext cx="1171529" cy="560267"/>
            </a:xfrm>
            <a:prstGeom prst="rect">
              <a:avLst/>
            </a:prstGeom>
          </p:spPr>
        </p:pic>
        <p:pic>
          <p:nvPicPr>
            <p:cNvPr id="41" name="Image 12">
              <a:extLst>
                <a:ext uri="{FF2B5EF4-FFF2-40B4-BE49-F238E27FC236}">
                  <a16:creationId xmlns:a16="http://schemas.microsoft.com/office/drawing/2014/main" id="{95C72287-8F41-8D43-B950-CAE293F0601A}"/>
                </a:ext>
              </a:extLst>
            </p:cNvPr>
            <p:cNvPicPr>
              <a:picLocks noChangeAspect="1"/>
            </p:cNvPicPr>
            <p:nvPr/>
          </p:nvPicPr>
          <p:blipFill>
            <a:blip r:embed="rId16"/>
            <a:stretch>
              <a:fillRect/>
            </a:stretch>
          </p:blipFill>
          <p:spPr>
            <a:xfrm>
              <a:off x="9451837" y="4238341"/>
              <a:ext cx="454648" cy="668595"/>
            </a:xfrm>
            <a:prstGeom prst="rect">
              <a:avLst/>
            </a:prstGeom>
          </p:spPr>
        </p:pic>
        <p:pic>
          <p:nvPicPr>
            <p:cNvPr id="42" name="Image 21" descr="Une image contenant logo&#10;&#10;Description générée automatiquement">
              <a:extLst>
                <a:ext uri="{FF2B5EF4-FFF2-40B4-BE49-F238E27FC236}">
                  <a16:creationId xmlns:a16="http://schemas.microsoft.com/office/drawing/2014/main" id="{6DC4C4FC-1067-6D41-8B43-8E03C1E9BC79}"/>
                </a:ext>
              </a:extLst>
            </p:cNvPr>
            <p:cNvPicPr>
              <a:picLocks noChangeAspect="1"/>
            </p:cNvPicPr>
            <p:nvPr/>
          </p:nvPicPr>
          <p:blipFill rotWithShape="1">
            <a:blip r:embed="rId17"/>
            <a:srcRect t="9330" b="8297"/>
            <a:stretch/>
          </p:blipFill>
          <p:spPr>
            <a:xfrm>
              <a:off x="10031363" y="4253416"/>
              <a:ext cx="767168" cy="638444"/>
            </a:xfrm>
            <a:prstGeom prst="rect">
              <a:avLst/>
            </a:prstGeom>
          </p:spPr>
        </p:pic>
        <p:pic>
          <p:nvPicPr>
            <p:cNvPr id="43" name="Image 22" descr="Une image contenant texte, clipart&#10;&#10;Description générée automatiquement">
              <a:extLst>
                <a:ext uri="{FF2B5EF4-FFF2-40B4-BE49-F238E27FC236}">
                  <a16:creationId xmlns:a16="http://schemas.microsoft.com/office/drawing/2014/main" id="{CA3B4A46-80B5-F24C-9A20-D02F5FA8823A}"/>
                </a:ext>
              </a:extLst>
            </p:cNvPr>
            <p:cNvPicPr>
              <a:picLocks noChangeAspect="1"/>
            </p:cNvPicPr>
            <p:nvPr/>
          </p:nvPicPr>
          <p:blipFill>
            <a:blip r:embed="rId18"/>
            <a:stretch>
              <a:fillRect/>
            </a:stretch>
          </p:blipFill>
          <p:spPr>
            <a:xfrm>
              <a:off x="8666832" y="3679612"/>
              <a:ext cx="1019539" cy="364941"/>
            </a:xfrm>
            <a:prstGeom prst="rect">
              <a:avLst/>
            </a:prstGeom>
          </p:spPr>
        </p:pic>
        <p:pic>
          <p:nvPicPr>
            <p:cNvPr id="44" name="Picture 43" descr="A black background with a black square&#10;&#10;Description automatically generated with medium confidence">
              <a:extLst>
                <a:ext uri="{FF2B5EF4-FFF2-40B4-BE49-F238E27FC236}">
                  <a16:creationId xmlns:a16="http://schemas.microsoft.com/office/drawing/2014/main" id="{A3EC66A1-DCBA-1A43-8286-487FC8B14020}"/>
                </a:ext>
              </a:extLst>
            </p:cNvPr>
            <p:cNvPicPr>
              <a:picLocks noChangeAspect="1"/>
            </p:cNvPicPr>
            <p:nvPr/>
          </p:nvPicPr>
          <p:blipFill>
            <a:blip r:embed="rId19"/>
            <a:stretch>
              <a:fillRect/>
            </a:stretch>
          </p:blipFill>
          <p:spPr>
            <a:xfrm>
              <a:off x="9910137" y="3610554"/>
              <a:ext cx="1547142" cy="572442"/>
            </a:xfrm>
            <a:prstGeom prst="rect">
              <a:avLst/>
            </a:prstGeom>
          </p:spPr>
        </p:pic>
        <p:pic>
          <p:nvPicPr>
            <p:cNvPr id="45" name="Image 7">
              <a:extLst>
                <a:ext uri="{FF2B5EF4-FFF2-40B4-BE49-F238E27FC236}">
                  <a16:creationId xmlns:a16="http://schemas.microsoft.com/office/drawing/2014/main" id="{5D157621-E792-9B4A-BB42-791163C07737}"/>
                </a:ext>
              </a:extLst>
            </p:cNvPr>
            <p:cNvPicPr>
              <a:picLocks noChangeAspect="1"/>
            </p:cNvPicPr>
            <p:nvPr/>
          </p:nvPicPr>
          <p:blipFill>
            <a:blip r:embed="rId20"/>
            <a:srcRect/>
            <a:stretch/>
          </p:blipFill>
          <p:spPr>
            <a:xfrm>
              <a:off x="10889544" y="4291354"/>
              <a:ext cx="549486" cy="562569"/>
            </a:xfrm>
            <a:prstGeom prst="rect">
              <a:avLst/>
            </a:prstGeom>
          </p:spPr>
        </p:pic>
        <p:pic>
          <p:nvPicPr>
            <p:cNvPr id="46" name="Image 31" descr="Une image contenant texte, capture d’écran, Police, Graphique&#10;&#10;Description générée automatiquement">
              <a:extLst>
                <a:ext uri="{FF2B5EF4-FFF2-40B4-BE49-F238E27FC236}">
                  <a16:creationId xmlns:a16="http://schemas.microsoft.com/office/drawing/2014/main" id="{7E4D6B2A-BDFA-4643-8403-0A0A525F3E30}"/>
                </a:ext>
              </a:extLst>
            </p:cNvPr>
            <p:cNvPicPr>
              <a:picLocks noChangeAspect="1"/>
            </p:cNvPicPr>
            <p:nvPr/>
          </p:nvPicPr>
          <p:blipFill>
            <a:blip r:embed="rId21"/>
            <a:stretch>
              <a:fillRect/>
            </a:stretch>
          </p:blipFill>
          <p:spPr>
            <a:xfrm>
              <a:off x="8899251" y="5063233"/>
              <a:ext cx="925417" cy="485423"/>
            </a:xfrm>
            <a:prstGeom prst="rect">
              <a:avLst/>
            </a:prstGeom>
          </p:spPr>
        </p:pic>
        <p:pic>
          <p:nvPicPr>
            <p:cNvPr id="34" name="Image 7">
              <a:extLst>
                <a:ext uri="{FF2B5EF4-FFF2-40B4-BE49-F238E27FC236}">
                  <a16:creationId xmlns:a16="http://schemas.microsoft.com/office/drawing/2014/main" id="{CE59D1E0-065A-E241-B3BF-6F4778AD4617}"/>
                </a:ext>
              </a:extLst>
            </p:cNvPr>
            <p:cNvPicPr>
              <a:picLocks noChangeAspect="1"/>
            </p:cNvPicPr>
            <p:nvPr/>
          </p:nvPicPr>
          <p:blipFill rotWithShape="1">
            <a:blip r:embed="rId22"/>
            <a:srcRect r="43598"/>
            <a:stretch/>
          </p:blipFill>
          <p:spPr>
            <a:xfrm>
              <a:off x="8652916" y="4287738"/>
              <a:ext cx="589378" cy="569800"/>
            </a:xfrm>
            <a:prstGeom prst="rect">
              <a:avLst/>
            </a:prstGeom>
          </p:spPr>
        </p:pic>
        <p:pic>
          <p:nvPicPr>
            <p:cNvPr id="36" name="Image 24" descr="Une image contenant Police, capture d’écran, Graphique, texte&#10;&#10;Description générée automatiquement">
              <a:extLst>
                <a:ext uri="{FF2B5EF4-FFF2-40B4-BE49-F238E27FC236}">
                  <a16:creationId xmlns:a16="http://schemas.microsoft.com/office/drawing/2014/main" id="{931F508B-3A5C-6F4E-85B2-C12AAEA2C1A6}"/>
                </a:ext>
              </a:extLst>
            </p:cNvPr>
            <p:cNvPicPr>
              <a:picLocks noChangeAspect="1"/>
            </p:cNvPicPr>
            <p:nvPr/>
          </p:nvPicPr>
          <p:blipFill>
            <a:blip r:embed="rId23"/>
            <a:stretch>
              <a:fillRect/>
            </a:stretch>
          </p:blipFill>
          <p:spPr>
            <a:xfrm>
              <a:off x="10150374" y="5647475"/>
              <a:ext cx="1296314" cy="616080"/>
            </a:xfrm>
            <a:prstGeom prst="rect">
              <a:avLst/>
            </a:prstGeom>
          </p:spPr>
        </p:pic>
        <p:pic>
          <p:nvPicPr>
            <p:cNvPr id="37" name="Image 322" descr="Une image contenant Police, Graphique, graphisme, logo&#10;&#10;Description générée automatiquement">
              <a:extLst>
                <a:ext uri="{FF2B5EF4-FFF2-40B4-BE49-F238E27FC236}">
                  <a16:creationId xmlns:a16="http://schemas.microsoft.com/office/drawing/2014/main" id="{763991B8-9736-A845-BDCC-748DEA30BC6A}"/>
                </a:ext>
              </a:extLst>
            </p:cNvPr>
            <p:cNvPicPr>
              <a:picLocks noChangeAspect="1"/>
            </p:cNvPicPr>
            <p:nvPr/>
          </p:nvPicPr>
          <p:blipFill>
            <a:blip r:embed="rId24"/>
            <a:stretch>
              <a:fillRect/>
            </a:stretch>
          </p:blipFill>
          <p:spPr>
            <a:xfrm>
              <a:off x="8899251" y="5803812"/>
              <a:ext cx="858181" cy="388209"/>
            </a:xfrm>
            <a:prstGeom prst="rect">
              <a:avLst/>
            </a:prstGeom>
          </p:spPr>
        </p:pic>
      </p:grpSp>
    </p:spTree>
    <p:extLst>
      <p:ext uri="{BB962C8B-B14F-4D97-AF65-F5344CB8AC3E}">
        <p14:creationId xmlns:p14="http://schemas.microsoft.com/office/powerpoint/2010/main" val="240812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10"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par>
                                <p:cTn id="36" presetID="10" presetClass="entr" presetSubtype="0"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par>
                                <p:cTn id="39" presetID="10"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par>
                                <p:cTn id="42" presetID="10" presetClass="entr" presetSubtype="0"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4EF"/>
        </a:solidFill>
        <a:effectLst/>
      </p:bgPr>
    </p:bg>
    <p:spTree>
      <p:nvGrpSpPr>
        <p:cNvPr id="1" name=""/>
        <p:cNvGrpSpPr/>
        <p:nvPr/>
      </p:nvGrpSpPr>
      <p:grpSpPr>
        <a:xfrm>
          <a:off x="0" y="0"/>
          <a:ext cx="0" cy="0"/>
          <a:chOff x="0" y="0"/>
          <a:chExt cx="0" cy="0"/>
        </a:xfrm>
      </p:grpSpPr>
      <p:sp>
        <p:nvSpPr>
          <p:cNvPr id="3" name="Google Shape;186;g15242a77301_0_36">
            <a:extLst>
              <a:ext uri="{FF2B5EF4-FFF2-40B4-BE49-F238E27FC236}">
                <a16:creationId xmlns:a16="http://schemas.microsoft.com/office/drawing/2014/main" id="{C69A3C48-6880-7066-279D-1DF70F3D38DF}"/>
              </a:ext>
            </a:extLst>
          </p:cNvPr>
          <p:cNvSpPr txBox="1"/>
          <p:nvPr/>
        </p:nvSpPr>
        <p:spPr>
          <a:xfrm>
            <a:off x="621148" y="971218"/>
            <a:ext cx="11020294" cy="63709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5000"/>
              </a:lnSpc>
              <a:spcBef>
                <a:spcPts val="0"/>
              </a:spcBef>
              <a:spcAft>
                <a:spcPts val="0"/>
              </a:spcAft>
              <a:buClr>
                <a:srgbClr val="000000"/>
              </a:buClr>
              <a:buSzPts val="3600"/>
              <a:buFontTx/>
              <a:buNone/>
              <a:tabLst/>
              <a:defRPr/>
            </a:pPr>
            <a:r>
              <a:rPr kumimoji="0" lang="en-GB" sz="3600" b="1" i="0" u="none" strike="noStrike" kern="1200" cap="none" spc="0" normalizeH="0" baseline="0" noProof="0" dirty="0">
                <a:ln>
                  <a:noFill/>
                </a:ln>
                <a:solidFill>
                  <a:srgbClr val="233646"/>
                </a:solidFill>
                <a:effectLst/>
                <a:uLnTx/>
                <a:uFillTx/>
                <a:latin typeface="Poppins"/>
                <a:ea typeface="Poppins"/>
                <a:cs typeface="Poppins"/>
                <a:sym typeface="Poppins"/>
              </a:rPr>
              <a:t>Deployment suggestion</a:t>
            </a:r>
          </a:p>
        </p:txBody>
      </p:sp>
      <p:pic>
        <p:nvPicPr>
          <p:cNvPr id="4" name="Picture 3" descr="A yellow rectangular object on a black background&#10;&#10;Description automatically generated">
            <a:extLst>
              <a:ext uri="{FF2B5EF4-FFF2-40B4-BE49-F238E27FC236}">
                <a16:creationId xmlns:a16="http://schemas.microsoft.com/office/drawing/2014/main" id="{8909A9CF-FFAC-A10B-24FA-41876807ACB4}"/>
              </a:ext>
            </a:extLst>
          </p:cNvPr>
          <p:cNvPicPr>
            <a:picLocks noChangeAspect="1"/>
          </p:cNvPicPr>
          <p:nvPr/>
        </p:nvPicPr>
        <p:blipFill>
          <a:blip r:embed="rId3"/>
          <a:stretch>
            <a:fillRect/>
          </a:stretch>
        </p:blipFill>
        <p:spPr>
          <a:xfrm>
            <a:off x="5533881" y="272675"/>
            <a:ext cx="1117600" cy="635000"/>
          </a:xfrm>
          <a:prstGeom prst="rect">
            <a:avLst/>
          </a:prstGeom>
        </p:spPr>
      </p:pic>
      <p:pic>
        <p:nvPicPr>
          <p:cNvPr id="5" name="Picture 4" descr="A black background with a line&#10;&#10;Description automatically generated">
            <a:extLst>
              <a:ext uri="{FF2B5EF4-FFF2-40B4-BE49-F238E27FC236}">
                <a16:creationId xmlns:a16="http://schemas.microsoft.com/office/drawing/2014/main" id="{2B23422B-72EE-C4DA-60B0-E7DD33EE6DF7}"/>
              </a:ext>
            </a:extLst>
          </p:cNvPr>
          <p:cNvPicPr>
            <a:picLocks noChangeAspect="1"/>
          </p:cNvPicPr>
          <p:nvPr/>
        </p:nvPicPr>
        <p:blipFill>
          <a:blip r:embed="rId4"/>
          <a:stretch>
            <a:fillRect/>
          </a:stretch>
        </p:blipFill>
        <p:spPr>
          <a:xfrm flipH="1">
            <a:off x="0" y="2112825"/>
            <a:ext cx="12192000" cy="2174487"/>
          </a:xfrm>
          <a:prstGeom prst="rect">
            <a:avLst/>
          </a:prstGeom>
        </p:spPr>
      </p:pic>
      <p:sp>
        <p:nvSpPr>
          <p:cNvPr id="6" name="Right Bracket 5">
            <a:extLst>
              <a:ext uri="{FF2B5EF4-FFF2-40B4-BE49-F238E27FC236}">
                <a16:creationId xmlns:a16="http://schemas.microsoft.com/office/drawing/2014/main" id="{67E417F8-C1AF-CE7C-7129-933193D13098}"/>
              </a:ext>
            </a:extLst>
          </p:cNvPr>
          <p:cNvSpPr/>
          <p:nvPr/>
        </p:nvSpPr>
        <p:spPr>
          <a:xfrm rot="16200000">
            <a:off x="3178242" y="-659262"/>
            <a:ext cx="243076" cy="5584770"/>
          </a:xfrm>
          <a:prstGeom prst="rightBracket">
            <a:avLst/>
          </a:prstGeom>
          <a:ln>
            <a:solidFill>
              <a:srgbClr val="2D394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Arial"/>
              <a:ea typeface="+mn-ea"/>
              <a:cs typeface="+mn-cs"/>
            </a:endParaRPr>
          </a:p>
        </p:txBody>
      </p:sp>
      <p:sp>
        <p:nvSpPr>
          <p:cNvPr id="7" name="Rounded Rectangle 6">
            <a:extLst>
              <a:ext uri="{FF2B5EF4-FFF2-40B4-BE49-F238E27FC236}">
                <a16:creationId xmlns:a16="http://schemas.microsoft.com/office/drawing/2014/main" id="{2DC61F42-46F2-21D3-9200-AFC036CE6511}"/>
              </a:ext>
            </a:extLst>
          </p:cNvPr>
          <p:cNvSpPr>
            <a:spLocks noChangeAspect="1"/>
          </p:cNvSpPr>
          <p:nvPr/>
        </p:nvSpPr>
        <p:spPr>
          <a:xfrm>
            <a:off x="3745281" y="2859207"/>
            <a:ext cx="2346883" cy="1781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83848"/>
                </a:solidFill>
                <a:effectLst/>
                <a:uLnTx/>
                <a:uFillTx/>
                <a:latin typeface="Poppins" pitchFamily="2" charset="77"/>
                <a:ea typeface="+mn-ea"/>
                <a:cs typeface="Poppins" pitchFamily="2" charset="77"/>
              </a:rPr>
              <a:t>ENTRY-ASSESSMENT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83848"/>
              </a:solidFill>
              <a:effectLst/>
              <a:uLnTx/>
              <a:uFillTx/>
              <a:latin typeface="Poppins" pitchFamily="2" charset="77"/>
              <a:ea typeface="+mn-ea"/>
              <a:cs typeface="Poppins"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srgbClr val="283848"/>
                </a:solidFill>
                <a:effectLst/>
                <a:uLnTx/>
                <a:uFillTx/>
                <a:latin typeface="Poppins" pitchFamily="2" charset="77"/>
                <a:ea typeface="+mn-ea"/>
                <a:cs typeface="Poppins" pitchFamily="2" charset="77"/>
              </a:rPr>
              <a:t>Establish a baseline of “what do my students know and what is there to learn?”</a:t>
            </a:r>
          </a:p>
        </p:txBody>
      </p:sp>
      <p:sp>
        <p:nvSpPr>
          <p:cNvPr id="8" name="Rounded Rectangle 7">
            <a:extLst>
              <a:ext uri="{FF2B5EF4-FFF2-40B4-BE49-F238E27FC236}">
                <a16:creationId xmlns:a16="http://schemas.microsoft.com/office/drawing/2014/main" id="{8F0C6819-C302-5F74-DAAA-BCECC8DB31A0}"/>
              </a:ext>
            </a:extLst>
          </p:cNvPr>
          <p:cNvSpPr>
            <a:spLocks noChangeAspect="1"/>
          </p:cNvSpPr>
          <p:nvPr/>
        </p:nvSpPr>
        <p:spPr>
          <a:xfrm>
            <a:off x="9466250" y="2859207"/>
            <a:ext cx="2346882" cy="162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83848"/>
                </a:solidFill>
                <a:effectLst/>
                <a:uLnTx/>
                <a:uFillTx/>
                <a:latin typeface="Poppins" pitchFamily="2" charset="77"/>
                <a:ea typeface="+mn-ea"/>
                <a:cs typeface="Poppins" pitchFamily="2" charset="77"/>
              </a:rPr>
              <a:t>EXIT-ASSESSMENT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83848"/>
              </a:solidFill>
              <a:effectLst/>
              <a:uLnTx/>
              <a:uFillTx/>
              <a:latin typeface="Poppins" pitchFamily="2" charset="77"/>
              <a:ea typeface="+mn-ea"/>
              <a:cs typeface="Poppins"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83848"/>
                </a:solidFill>
                <a:effectLst/>
                <a:uLnTx/>
                <a:uFillTx/>
                <a:latin typeface="Poppins" pitchFamily="2" charset="77"/>
                <a:ea typeface="+mn-ea"/>
                <a:cs typeface="Poppins" pitchFamily="2" charset="77"/>
              </a:rPr>
              <a:t>Measure </a:t>
            </a:r>
            <a:r>
              <a:rPr kumimoji="0" lang="en-GB" sz="1400" b="0" i="1" u="none" strike="noStrike" kern="1200" cap="none" spc="0" normalizeH="0" baseline="0" noProof="0" dirty="0">
                <a:ln>
                  <a:noFill/>
                </a:ln>
                <a:solidFill>
                  <a:srgbClr val="283848"/>
                </a:solidFill>
                <a:effectLst/>
                <a:uLnTx/>
                <a:uFillTx/>
                <a:latin typeface="Poppins" pitchFamily="2" charset="77"/>
                <a:ea typeface="+mn-ea"/>
                <a:cs typeface="Poppins" pitchFamily="2" charset="77"/>
              </a:rPr>
              <a:t>“what have my students learned about sustainability?”</a:t>
            </a:r>
          </a:p>
        </p:txBody>
      </p:sp>
      <p:pic>
        <p:nvPicPr>
          <p:cNvPr id="9" name="Graphic 8" descr="Line arrow: Anti-clockwise curve outline">
            <a:extLst>
              <a:ext uri="{FF2B5EF4-FFF2-40B4-BE49-F238E27FC236}">
                <a16:creationId xmlns:a16="http://schemas.microsoft.com/office/drawing/2014/main" id="{94782F23-FAF0-1078-5AAC-94D2699C91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8767410">
            <a:off x="3895843" y="4680970"/>
            <a:ext cx="540000" cy="540000"/>
          </a:xfrm>
          <a:prstGeom prst="rect">
            <a:avLst/>
          </a:prstGeom>
        </p:spPr>
      </p:pic>
      <p:pic>
        <p:nvPicPr>
          <p:cNvPr id="10" name="Graphic 9" descr="Line arrow: Anti-clockwise curve outline">
            <a:extLst>
              <a:ext uri="{FF2B5EF4-FFF2-40B4-BE49-F238E27FC236}">
                <a16:creationId xmlns:a16="http://schemas.microsoft.com/office/drawing/2014/main" id="{63527606-BEDA-602A-B5AF-E446AEF193F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8767410">
            <a:off x="9630193" y="4500377"/>
            <a:ext cx="540000" cy="540000"/>
          </a:xfrm>
          <a:prstGeom prst="rect">
            <a:avLst/>
          </a:prstGeom>
        </p:spPr>
      </p:pic>
      <p:sp>
        <p:nvSpPr>
          <p:cNvPr id="11" name="TextBox 10">
            <a:extLst>
              <a:ext uri="{FF2B5EF4-FFF2-40B4-BE49-F238E27FC236}">
                <a16:creationId xmlns:a16="http://schemas.microsoft.com/office/drawing/2014/main" id="{4EFE7417-1D09-2E1A-F8A6-D3D287C9AB93}"/>
              </a:ext>
            </a:extLst>
          </p:cNvPr>
          <p:cNvSpPr txBox="1"/>
          <p:nvPr/>
        </p:nvSpPr>
        <p:spPr>
          <a:xfrm>
            <a:off x="10071359" y="4730757"/>
            <a:ext cx="226750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83848"/>
                </a:solidFill>
                <a:effectLst/>
                <a:uLnTx/>
                <a:uFillTx/>
                <a:latin typeface="Poppins" pitchFamily="2" charset="77"/>
                <a:ea typeface="+mn-ea"/>
                <a:cs typeface="Poppins" pitchFamily="2" charset="77"/>
              </a:rPr>
              <a:t>MEASURE AND SHOW YOUR IMPACT IN ACCREDITATIONS, RANKINGS, ETC.</a:t>
            </a:r>
          </a:p>
        </p:txBody>
      </p:sp>
      <p:sp>
        <p:nvSpPr>
          <p:cNvPr id="12" name="TextBox 11">
            <a:extLst>
              <a:ext uri="{FF2B5EF4-FFF2-40B4-BE49-F238E27FC236}">
                <a16:creationId xmlns:a16="http://schemas.microsoft.com/office/drawing/2014/main" id="{87F42945-4332-8A9C-5EA2-52A7F1BB1E2A}"/>
              </a:ext>
            </a:extLst>
          </p:cNvPr>
          <p:cNvSpPr txBox="1"/>
          <p:nvPr/>
        </p:nvSpPr>
        <p:spPr>
          <a:xfrm>
            <a:off x="4371335" y="4929822"/>
            <a:ext cx="194694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83848"/>
                </a:solidFill>
                <a:effectLst/>
                <a:uLnTx/>
                <a:uFillTx/>
                <a:latin typeface="Poppins" pitchFamily="2" charset="77"/>
                <a:ea typeface="+mn-ea"/>
                <a:cs typeface="Poppins" pitchFamily="2" charset="77"/>
              </a:rPr>
              <a:t>INFORM YOUR EDUCATION FOR SUSTAINABILITY STRATEGY</a:t>
            </a:r>
          </a:p>
        </p:txBody>
      </p:sp>
      <p:pic>
        <p:nvPicPr>
          <p:cNvPr id="13" name="Picture 12" descr="A logo with a globe and text&#10;&#10;Description automatically generated">
            <a:extLst>
              <a:ext uri="{FF2B5EF4-FFF2-40B4-BE49-F238E27FC236}">
                <a16:creationId xmlns:a16="http://schemas.microsoft.com/office/drawing/2014/main" id="{C5BFD4D8-BC67-DCB0-20AC-546986804DE4}"/>
              </a:ext>
            </a:extLst>
          </p:cNvPr>
          <p:cNvPicPr>
            <a:picLocks noChangeAspect="1"/>
          </p:cNvPicPr>
          <p:nvPr/>
        </p:nvPicPr>
        <p:blipFill>
          <a:blip r:embed="rId7"/>
          <a:stretch>
            <a:fillRect/>
          </a:stretch>
        </p:blipFill>
        <p:spPr>
          <a:xfrm>
            <a:off x="4397142" y="2190087"/>
            <a:ext cx="1043159" cy="503214"/>
          </a:xfrm>
          <a:prstGeom prst="rect">
            <a:avLst/>
          </a:prstGeom>
        </p:spPr>
      </p:pic>
      <p:pic>
        <p:nvPicPr>
          <p:cNvPr id="14" name="Picture 13" descr="A logo with a globe and text&#10;&#10;Description automatically generated">
            <a:extLst>
              <a:ext uri="{FF2B5EF4-FFF2-40B4-BE49-F238E27FC236}">
                <a16:creationId xmlns:a16="http://schemas.microsoft.com/office/drawing/2014/main" id="{3D152B09-6CB8-8376-BEAE-52917EAFAA5B}"/>
              </a:ext>
            </a:extLst>
          </p:cNvPr>
          <p:cNvPicPr>
            <a:picLocks noChangeAspect="1"/>
          </p:cNvPicPr>
          <p:nvPr/>
        </p:nvPicPr>
        <p:blipFill>
          <a:blip r:embed="rId7"/>
          <a:stretch>
            <a:fillRect/>
          </a:stretch>
        </p:blipFill>
        <p:spPr>
          <a:xfrm>
            <a:off x="10118111" y="2178911"/>
            <a:ext cx="1043159" cy="503214"/>
          </a:xfrm>
          <a:prstGeom prst="rect">
            <a:avLst/>
          </a:prstGeom>
        </p:spPr>
      </p:pic>
      <p:sp>
        <p:nvSpPr>
          <p:cNvPr id="15" name="Rounded Rectangle 14">
            <a:extLst>
              <a:ext uri="{FF2B5EF4-FFF2-40B4-BE49-F238E27FC236}">
                <a16:creationId xmlns:a16="http://schemas.microsoft.com/office/drawing/2014/main" id="{804736CB-BE9C-5C3F-AF2B-07393DE74CB5}"/>
              </a:ext>
            </a:extLst>
          </p:cNvPr>
          <p:cNvSpPr>
            <a:spLocks/>
          </p:cNvSpPr>
          <p:nvPr/>
        </p:nvSpPr>
        <p:spPr>
          <a:xfrm>
            <a:off x="507394" y="2859207"/>
            <a:ext cx="2932900" cy="2705751"/>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1" u="none" strike="noStrike" kern="1200" cap="none" spc="0" normalizeH="0" baseline="0" noProof="0">
              <a:ln>
                <a:noFill/>
              </a:ln>
              <a:solidFill>
                <a:srgbClr val="283848"/>
              </a:solidFill>
              <a:effectLst/>
              <a:uLnTx/>
              <a:uFillTx/>
              <a:latin typeface="Poppins" pitchFamily="2" charset="77"/>
              <a:ea typeface="+mn-ea"/>
              <a:cs typeface="Poppins" pitchFamily="2" charset="77"/>
            </a:endParaRPr>
          </a:p>
        </p:txBody>
      </p:sp>
      <p:pic>
        <p:nvPicPr>
          <p:cNvPr id="16" name="Picture 15" descr="A logo with a globe and text&#10;&#10;Description automatically generated">
            <a:extLst>
              <a:ext uri="{FF2B5EF4-FFF2-40B4-BE49-F238E27FC236}">
                <a16:creationId xmlns:a16="http://schemas.microsoft.com/office/drawing/2014/main" id="{ED2117FA-4097-EC68-EB5C-BA5A9461F545}"/>
              </a:ext>
            </a:extLst>
          </p:cNvPr>
          <p:cNvPicPr>
            <a:picLocks noChangeAspect="1"/>
          </p:cNvPicPr>
          <p:nvPr/>
        </p:nvPicPr>
        <p:blipFill>
          <a:blip r:embed="rId8"/>
          <a:stretch>
            <a:fillRect/>
          </a:stretch>
        </p:blipFill>
        <p:spPr>
          <a:xfrm>
            <a:off x="1021070" y="3639962"/>
            <a:ext cx="1830047" cy="502619"/>
          </a:xfrm>
          <a:prstGeom prst="rect">
            <a:avLst/>
          </a:prstGeom>
        </p:spPr>
      </p:pic>
      <p:pic>
        <p:nvPicPr>
          <p:cNvPr id="17" name="Picture 16" descr="A black and grey logo&#10;&#10;Description automatically generated">
            <a:extLst>
              <a:ext uri="{FF2B5EF4-FFF2-40B4-BE49-F238E27FC236}">
                <a16:creationId xmlns:a16="http://schemas.microsoft.com/office/drawing/2014/main" id="{A814002E-4EDB-9ECF-2FC5-729DE7DB2624}"/>
              </a:ext>
            </a:extLst>
          </p:cNvPr>
          <p:cNvPicPr>
            <a:picLocks noChangeAspect="1"/>
          </p:cNvPicPr>
          <p:nvPr/>
        </p:nvPicPr>
        <p:blipFill>
          <a:blip r:embed="rId9"/>
          <a:stretch>
            <a:fillRect/>
          </a:stretch>
        </p:blipFill>
        <p:spPr>
          <a:xfrm>
            <a:off x="745196" y="4907211"/>
            <a:ext cx="2343892" cy="505239"/>
          </a:xfrm>
          <a:prstGeom prst="rect">
            <a:avLst/>
          </a:prstGeom>
        </p:spPr>
      </p:pic>
      <p:pic>
        <p:nvPicPr>
          <p:cNvPr id="18" name="Picture 17" descr="A cartoon of a phone with a smile on it&#10;&#10;Description automatically generated">
            <a:extLst>
              <a:ext uri="{FF2B5EF4-FFF2-40B4-BE49-F238E27FC236}">
                <a16:creationId xmlns:a16="http://schemas.microsoft.com/office/drawing/2014/main" id="{C70D20A6-275D-DF2F-D6B4-0324D2CAFC21}"/>
              </a:ext>
            </a:extLst>
          </p:cNvPr>
          <p:cNvPicPr>
            <a:picLocks noChangeAspect="1"/>
          </p:cNvPicPr>
          <p:nvPr/>
        </p:nvPicPr>
        <p:blipFill>
          <a:blip r:embed="rId10"/>
          <a:stretch>
            <a:fillRect/>
          </a:stretch>
        </p:blipFill>
        <p:spPr>
          <a:xfrm>
            <a:off x="1393351" y="4183336"/>
            <a:ext cx="1111802" cy="667081"/>
          </a:xfrm>
          <a:prstGeom prst="rect">
            <a:avLst/>
          </a:prstGeom>
        </p:spPr>
      </p:pic>
      <p:sp>
        <p:nvSpPr>
          <p:cNvPr id="19" name="TextBox 18">
            <a:extLst>
              <a:ext uri="{FF2B5EF4-FFF2-40B4-BE49-F238E27FC236}">
                <a16:creationId xmlns:a16="http://schemas.microsoft.com/office/drawing/2014/main" id="{4DA4B9F3-FF58-09DC-7041-458BF1AD9CBB}"/>
              </a:ext>
            </a:extLst>
          </p:cNvPr>
          <p:cNvSpPr txBox="1"/>
          <p:nvPr/>
        </p:nvSpPr>
        <p:spPr>
          <a:xfrm>
            <a:off x="1045476" y="2954599"/>
            <a:ext cx="189498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83848"/>
                </a:solidFill>
                <a:effectLst/>
                <a:uLnTx/>
                <a:uFillTx/>
                <a:latin typeface="Arial"/>
                <a:ea typeface="+mn-ea"/>
                <a:cs typeface="+mn-cs"/>
              </a:rPr>
              <a:t>RAISE AWARENESS</a:t>
            </a:r>
          </a:p>
        </p:txBody>
      </p:sp>
      <p:pic>
        <p:nvPicPr>
          <p:cNvPr id="20" name="Graphic 19" descr="Line arrow: Anti-clockwise curve outline">
            <a:extLst>
              <a:ext uri="{FF2B5EF4-FFF2-40B4-BE49-F238E27FC236}">
                <a16:creationId xmlns:a16="http://schemas.microsoft.com/office/drawing/2014/main" id="{01B04B9C-1291-DE80-3993-AD11FDD9249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8767410">
            <a:off x="786313" y="5582978"/>
            <a:ext cx="540000" cy="540000"/>
          </a:xfrm>
          <a:prstGeom prst="rect">
            <a:avLst/>
          </a:prstGeom>
        </p:spPr>
      </p:pic>
      <p:sp>
        <p:nvSpPr>
          <p:cNvPr id="21" name="TextBox 20">
            <a:extLst>
              <a:ext uri="{FF2B5EF4-FFF2-40B4-BE49-F238E27FC236}">
                <a16:creationId xmlns:a16="http://schemas.microsoft.com/office/drawing/2014/main" id="{B98575D5-3AFC-1540-1BBC-0D8FF4461339}"/>
              </a:ext>
            </a:extLst>
          </p:cNvPr>
          <p:cNvSpPr txBox="1"/>
          <p:nvPr/>
        </p:nvSpPr>
        <p:spPr>
          <a:xfrm>
            <a:off x="1261805" y="5831830"/>
            <a:ext cx="244040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283848"/>
                </a:solidFill>
                <a:effectLst/>
                <a:uLnTx/>
                <a:uFillTx/>
                <a:latin typeface="Poppins" pitchFamily="2" charset="77"/>
                <a:ea typeface="+mn-ea"/>
                <a:cs typeface="Poppins" pitchFamily="2" charset="77"/>
              </a:rPr>
              <a:t>USE OUR TOOLS TO RAISE AWARENESS AND GET STUDENTS ONBOARD. OPTIONAL IF YOU PREFER A “RAW” FIRST ASSESSMENT</a:t>
            </a:r>
          </a:p>
        </p:txBody>
      </p:sp>
      <p:sp>
        <p:nvSpPr>
          <p:cNvPr id="22" name="TextBox 21">
            <a:extLst>
              <a:ext uri="{FF2B5EF4-FFF2-40B4-BE49-F238E27FC236}">
                <a16:creationId xmlns:a16="http://schemas.microsoft.com/office/drawing/2014/main" id="{B2B2926E-6975-29EF-05EA-CD40E0629751}"/>
              </a:ext>
            </a:extLst>
          </p:cNvPr>
          <p:cNvSpPr txBox="1"/>
          <p:nvPr/>
        </p:nvSpPr>
        <p:spPr>
          <a:xfrm>
            <a:off x="2651131" y="1879567"/>
            <a:ext cx="1578326" cy="276999"/>
          </a:xfrm>
          <a:prstGeom prst="rect">
            <a:avLst/>
          </a:prstGeom>
          <a:solidFill>
            <a:srgbClr val="FAF4E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83848"/>
                </a:solidFill>
                <a:effectLst/>
                <a:uLnTx/>
                <a:uFillTx/>
                <a:latin typeface="Arial"/>
                <a:ea typeface="+mn-ea"/>
                <a:cs typeface="+mn-cs"/>
              </a:rPr>
              <a:t>1</a:t>
            </a:r>
            <a:r>
              <a:rPr kumimoji="0" lang="en-GB" sz="1200" b="0" i="0" u="none" strike="noStrike" kern="1200" cap="none" spc="0" normalizeH="0" baseline="30000" noProof="0" dirty="0">
                <a:ln>
                  <a:noFill/>
                </a:ln>
                <a:solidFill>
                  <a:srgbClr val="283848"/>
                </a:solidFill>
                <a:effectLst/>
                <a:uLnTx/>
                <a:uFillTx/>
                <a:latin typeface="Arial"/>
                <a:ea typeface="+mn-ea"/>
                <a:cs typeface="+mn-cs"/>
              </a:rPr>
              <a:t>ST</a:t>
            </a:r>
            <a:r>
              <a:rPr kumimoji="0" lang="en-GB" sz="1200" b="0" i="0" u="none" strike="noStrike" kern="1200" cap="none" spc="0" normalizeH="0" baseline="0" noProof="0" dirty="0">
                <a:ln>
                  <a:noFill/>
                </a:ln>
                <a:solidFill>
                  <a:srgbClr val="283848"/>
                </a:solidFill>
                <a:effectLst/>
                <a:uLnTx/>
                <a:uFillTx/>
                <a:latin typeface="Arial"/>
                <a:ea typeface="+mn-ea"/>
                <a:cs typeface="+mn-cs"/>
              </a:rPr>
              <a:t> SEMESTER</a:t>
            </a:r>
          </a:p>
        </p:txBody>
      </p:sp>
      <p:sp>
        <p:nvSpPr>
          <p:cNvPr id="23" name="TextBox 22">
            <a:extLst>
              <a:ext uri="{FF2B5EF4-FFF2-40B4-BE49-F238E27FC236}">
                <a16:creationId xmlns:a16="http://schemas.microsoft.com/office/drawing/2014/main" id="{154B82B3-607D-8E1F-11D3-777EB3AD516B}"/>
              </a:ext>
            </a:extLst>
          </p:cNvPr>
          <p:cNvSpPr txBox="1"/>
          <p:nvPr/>
        </p:nvSpPr>
        <p:spPr>
          <a:xfrm>
            <a:off x="9720058" y="1879567"/>
            <a:ext cx="1839263" cy="276999"/>
          </a:xfrm>
          <a:prstGeom prst="rect">
            <a:avLst/>
          </a:prstGeom>
          <a:solidFill>
            <a:srgbClr val="FAF4E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83848"/>
                </a:solidFill>
                <a:effectLst/>
                <a:uLnTx/>
                <a:uFillTx/>
                <a:latin typeface="Arial"/>
                <a:ea typeface="+mn-ea"/>
                <a:cs typeface="+mn-cs"/>
              </a:rPr>
              <a:t>AT GRADUATION</a:t>
            </a:r>
          </a:p>
        </p:txBody>
      </p:sp>
      <p:sp>
        <p:nvSpPr>
          <p:cNvPr id="24" name="Rounded Rectangle 23">
            <a:extLst>
              <a:ext uri="{FF2B5EF4-FFF2-40B4-BE49-F238E27FC236}">
                <a16:creationId xmlns:a16="http://schemas.microsoft.com/office/drawing/2014/main" id="{2E1189A8-FE34-E49E-2EE9-595B8DC9FEED}"/>
              </a:ext>
            </a:extLst>
          </p:cNvPr>
          <p:cNvSpPr>
            <a:spLocks/>
          </p:cNvSpPr>
          <p:nvPr/>
        </p:nvSpPr>
        <p:spPr>
          <a:xfrm>
            <a:off x="6637995" y="2859207"/>
            <a:ext cx="2346882" cy="3236794"/>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srgbClr val="283848"/>
                </a:solidFill>
                <a:effectLst/>
                <a:uLnTx/>
                <a:uFillTx/>
                <a:latin typeface="Poppins" pitchFamily="2" charset="77"/>
                <a:ea typeface="+mn-ea"/>
                <a:cs typeface="Poppins" pitchFamily="2" charset="77"/>
              </a:rPr>
              <a:t>SUSTAINABILITY IN THE CURRICULA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1" u="none" strike="noStrike" kern="1200" cap="none" spc="0" normalizeH="0" baseline="0" noProof="0">
              <a:ln>
                <a:noFill/>
              </a:ln>
              <a:solidFill>
                <a:srgbClr val="283848"/>
              </a:solidFill>
              <a:effectLst/>
              <a:uLnTx/>
              <a:uFillTx/>
              <a:latin typeface="Poppins" pitchFamily="2" charset="77"/>
              <a:ea typeface="+mn-ea"/>
              <a:cs typeface="Poppins"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srgbClr val="283848"/>
                </a:solidFill>
                <a:effectLst/>
                <a:uLnTx/>
                <a:uFillTx/>
                <a:latin typeface="Poppins" pitchFamily="2" charset="77"/>
                <a:ea typeface="+mn-ea"/>
                <a:cs typeface="Poppins" pitchFamily="2" charset="77"/>
              </a:rPr>
              <a:t>To support pedagogical design and curricular review:</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1" u="none" strike="noStrike" kern="1200" cap="none" spc="0" normalizeH="0" baseline="0" noProof="0">
              <a:ln>
                <a:noFill/>
              </a:ln>
              <a:solidFill>
                <a:srgbClr val="283848"/>
              </a:solidFill>
              <a:effectLst/>
              <a:uLnTx/>
              <a:uFillTx/>
              <a:latin typeface="Poppins" pitchFamily="2" charset="77"/>
              <a:ea typeface="+mn-ea"/>
              <a:cs typeface="Poppins"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srgbClr val="283848"/>
                </a:solidFill>
                <a:effectLst/>
                <a:uLnTx/>
                <a:uFillTx/>
                <a:latin typeface="Poppins" pitchFamily="2" charset="77"/>
                <a:ea typeface="+mn-ea"/>
                <a:cs typeface="Poppins" pitchFamily="2" charset="77"/>
              </a:rPr>
              <a:t>- TASK Navigational Charts as a framework for </a:t>
            </a:r>
            <a:r>
              <a:rPr kumimoji="0" lang="en-GB" sz="1400" b="0" i="1" u="none" strike="noStrike" kern="1200" cap="none" spc="0" normalizeH="0" baseline="0" noProof="0" dirty="0" err="1">
                <a:ln>
                  <a:noFill/>
                </a:ln>
                <a:solidFill>
                  <a:srgbClr val="283848"/>
                </a:solidFill>
                <a:effectLst/>
                <a:uLnTx/>
                <a:uFillTx/>
                <a:latin typeface="Poppins" pitchFamily="2" charset="77"/>
                <a:ea typeface="+mn-ea"/>
                <a:cs typeface="Poppins" pitchFamily="2" charset="77"/>
              </a:rPr>
              <a:t>EfS</a:t>
            </a:r>
            <a:endParaRPr kumimoji="0" lang="en-GB" sz="1400" b="0" i="1" u="none" strike="noStrike" kern="1200" cap="none" spc="0" normalizeH="0" baseline="0" noProof="0">
              <a:ln>
                <a:noFill/>
              </a:ln>
              <a:solidFill>
                <a:srgbClr val="283848"/>
              </a:solidFill>
              <a:effectLst/>
              <a:uLnTx/>
              <a:uFillTx/>
              <a:latin typeface="Poppins" pitchFamily="2" charset="77"/>
              <a:ea typeface="+mn-ea"/>
              <a:cs typeface="Poppins"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1" u="none" strike="noStrike" kern="1200" cap="none" spc="0" normalizeH="0" baseline="0" noProof="0">
              <a:ln>
                <a:noFill/>
              </a:ln>
              <a:solidFill>
                <a:srgbClr val="283848"/>
              </a:solidFill>
              <a:effectLst/>
              <a:uLnTx/>
              <a:uFillTx/>
              <a:latin typeface="Poppins" pitchFamily="2" charset="77"/>
              <a:ea typeface="+mn-ea"/>
              <a:cs typeface="Poppins"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srgbClr val="283848"/>
                </a:solidFill>
                <a:effectLst/>
                <a:uLnTx/>
                <a:uFillTx/>
                <a:latin typeface="Poppins" pitchFamily="2" charset="77"/>
                <a:ea typeface="+mn-ea"/>
                <a:cs typeface="Poppins" pitchFamily="2" charset="77"/>
              </a:rPr>
              <a:t>- Change Leader Workshops</a:t>
            </a:r>
          </a:p>
        </p:txBody>
      </p:sp>
      <p:cxnSp>
        <p:nvCxnSpPr>
          <p:cNvPr id="25" name="Straight Arrow Connector 24">
            <a:extLst>
              <a:ext uri="{FF2B5EF4-FFF2-40B4-BE49-F238E27FC236}">
                <a16:creationId xmlns:a16="http://schemas.microsoft.com/office/drawing/2014/main" id="{C6ED9601-54FE-9A7A-929C-40E8AE3E25A1}"/>
              </a:ext>
            </a:extLst>
          </p:cNvPr>
          <p:cNvCxnSpPr>
            <a:cxnSpLocks/>
          </p:cNvCxnSpPr>
          <p:nvPr/>
        </p:nvCxnSpPr>
        <p:spPr>
          <a:xfrm>
            <a:off x="6261100" y="2011585"/>
            <a:ext cx="3264428" cy="0"/>
          </a:xfrm>
          <a:prstGeom prst="straightConnector1">
            <a:avLst/>
          </a:prstGeom>
          <a:ln>
            <a:solidFill>
              <a:srgbClr val="2D3948"/>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CA52D72-481B-9B8D-4E3A-C42E9E3508B8}"/>
              </a:ext>
            </a:extLst>
          </p:cNvPr>
          <p:cNvSpPr txBox="1"/>
          <p:nvPr/>
        </p:nvSpPr>
        <p:spPr>
          <a:xfrm>
            <a:off x="1350106" y="3236769"/>
            <a:ext cx="1145013"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283848"/>
                </a:solidFill>
                <a:effectLst/>
                <a:uLnTx/>
                <a:uFillTx/>
                <a:latin typeface="Poppins Light" pitchFamily="2" charset="77"/>
                <a:ea typeface="+mn-ea"/>
                <a:cs typeface="Poppins Light" pitchFamily="2" charset="77"/>
              </a:rPr>
              <a:t>*OPTIONAL </a:t>
            </a:r>
            <a:endParaRPr kumimoji="0" lang="en-GB" sz="1200" b="0" i="1" u="none" strike="noStrike" kern="1200" cap="none" spc="0" normalizeH="0" baseline="0" noProof="0" dirty="0">
              <a:ln>
                <a:noFill/>
              </a:ln>
              <a:solidFill>
                <a:srgbClr val="000000"/>
              </a:solidFill>
              <a:effectLst/>
              <a:uLnTx/>
              <a:uFillTx/>
              <a:latin typeface="Poppins Light" pitchFamily="2" charset="77"/>
              <a:ea typeface="+mn-ea"/>
              <a:cs typeface="Poppins Light" pitchFamily="2" charset="77"/>
            </a:endParaRPr>
          </a:p>
        </p:txBody>
      </p:sp>
    </p:spTree>
    <p:extLst>
      <p:ext uri="{BB962C8B-B14F-4D97-AF65-F5344CB8AC3E}">
        <p14:creationId xmlns:p14="http://schemas.microsoft.com/office/powerpoint/2010/main" val="366577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p:bldP spid="12" grpId="0"/>
      <p:bldP spid="15" grpId="0" animBg="1"/>
      <p:bldP spid="21" grpId="0"/>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402;g17e0bfdbd35_1_189">
            <a:extLst>
              <a:ext uri="{FF2B5EF4-FFF2-40B4-BE49-F238E27FC236}">
                <a16:creationId xmlns:a16="http://schemas.microsoft.com/office/drawing/2014/main" id="{7A143C2B-1551-1F42-8235-43BB0F2C18E4}"/>
              </a:ext>
            </a:extLst>
          </p:cNvPr>
          <p:cNvPicPr preferRelativeResize="0"/>
          <p:nvPr/>
        </p:nvPicPr>
        <p:blipFill rotWithShape="1">
          <a:blip r:embed="rId3">
            <a:alphaModFix/>
          </a:blip>
          <a:srcRect t="5932" r="5932"/>
          <a:stretch/>
        </p:blipFill>
        <p:spPr>
          <a:xfrm>
            <a:off x="1" y="0"/>
            <a:ext cx="12191998" cy="6858001"/>
          </a:xfrm>
          <a:prstGeom prst="rect">
            <a:avLst/>
          </a:prstGeom>
          <a:noFill/>
          <a:ln>
            <a:noFill/>
          </a:ln>
        </p:spPr>
      </p:pic>
      <p:sp>
        <p:nvSpPr>
          <p:cNvPr id="5" name="Rectangle 4">
            <a:extLst>
              <a:ext uri="{FF2B5EF4-FFF2-40B4-BE49-F238E27FC236}">
                <a16:creationId xmlns:a16="http://schemas.microsoft.com/office/drawing/2014/main" id="{24A2817C-7C6F-9C44-B18F-370D1802036B}"/>
              </a:ext>
            </a:extLst>
          </p:cNvPr>
          <p:cNvSpPr/>
          <p:nvPr/>
        </p:nvSpPr>
        <p:spPr>
          <a:xfrm>
            <a:off x="11016343" y="-1"/>
            <a:ext cx="1175656"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a:extLst>
              <a:ext uri="{FF2B5EF4-FFF2-40B4-BE49-F238E27FC236}">
                <a16:creationId xmlns:a16="http://schemas.microsoft.com/office/drawing/2014/main" id="{D16930F1-CF84-3F4D-BD7C-6A1EA37677CC}"/>
              </a:ext>
            </a:extLst>
          </p:cNvPr>
          <p:cNvSpPr/>
          <p:nvPr/>
        </p:nvSpPr>
        <p:spPr>
          <a:xfrm>
            <a:off x="7073853" y="1"/>
            <a:ext cx="5118148" cy="68579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a:spcAft>
                <a:spcPts val="1200"/>
              </a:spcAft>
              <a:buNone/>
              <a:defRPr/>
            </a:pPr>
            <a:endParaRPr lang="en-GB" sz="1400">
              <a:solidFill>
                <a:srgbClr val="2C3946"/>
              </a:solidFill>
              <a:latin typeface="Poppins" pitchFamily="2" charset="77"/>
              <a:cs typeface="Poppins" pitchFamily="2" charset="77"/>
            </a:endParaRPr>
          </a:p>
        </p:txBody>
      </p:sp>
      <p:sp>
        <p:nvSpPr>
          <p:cNvPr id="8" name="Google Shape;186;g15242a77301_0_36">
            <a:extLst>
              <a:ext uri="{FF2B5EF4-FFF2-40B4-BE49-F238E27FC236}">
                <a16:creationId xmlns:a16="http://schemas.microsoft.com/office/drawing/2014/main" id="{D98C0ACF-5ADD-C642-8238-F3440E4BD04D}"/>
              </a:ext>
            </a:extLst>
          </p:cNvPr>
          <p:cNvSpPr txBox="1"/>
          <p:nvPr/>
        </p:nvSpPr>
        <p:spPr>
          <a:xfrm>
            <a:off x="7711790" y="2229189"/>
            <a:ext cx="4180372" cy="1911292"/>
          </a:xfrm>
          <a:prstGeom prst="rect">
            <a:avLst/>
          </a:prstGeom>
          <a:noFill/>
          <a:ln>
            <a:noFill/>
          </a:ln>
        </p:spPr>
        <p:txBody>
          <a:bodyPr spcFirstLastPara="1" wrap="square" lIns="0" tIns="0" rIns="0" bIns="0" anchor="t" anchorCtr="0">
            <a:spAutoFit/>
          </a:bodyPr>
          <a:lstStyle/>
          <a:p>
            <a:pPr marL="0" marR="0" lvl="0" indent="0" algn="r" rtl="0">
              <a:lnSpc>
                <a:spcPct val="115000"/>
              </a:lnSpc>
              <a:spcBef>
                <a:spcPts val="0"/>
              </a:spcBef>
              <a:spcAft>
                <a:spcPts val="0"/>
              </a:spcAft>
              <a:buClr>
                <a:srgbClr val="000000"/>
              </a:buClr>
              <a:buSzPts val="3600"/>
              <a:buFont typeface="Arial"/>
              <a:buNone/>
            </a:pPr>
            <a:r>
              <a:rPr lang="en-GB" sz="3600" b="1" i="0" u="none" strike="noStrike" cap="none">
                <a:solidFill>
                  <a:srgbClr val="2C3946"/>
                </a:solidFill>
                <a:latin typeface="Poppins"/>
                <a:ea typeface="Poppins"/>
                <a:cs typeface="Poppins"/>
                <a:sym typeface="Poppins"/>
              </a:rPr>
              <a:t>Let’s mainstream sustainability literacy together!</a:t>
            </a:r>
            <a:endParaRPr sz="3600" b="1" i="0" u="none" strike="noStrike" cap="none">
              <a:solidFill>
                <a:srgbClr val="2C3946"/>
              </a:solidFill>
              <a:latin typeface="Poppins"/>
              <a:ea typeface="Poppins"/>
              <a:cs typeface="Poppins"/>
              <a:sym typeface="Poppins"/>
            </a:endParaRPr>
          </a:p>
        </p:txBody>
      </p:sp>
      <p:pic>
        <p:nvPicPr>
          <p:cNvPr id="11" name="Picture 10" descr="A yellow rectangular object on a black background&#10;&#10;Description automatically generated">
            <a:extLst>
              <a:ext uri="{FF2B5EF4-FFF2-40B4-BE49-F238E27FC236}">
                <a16:creationId xmlns:a16="http://schemas.microsoft.com/office/drawing/2014/main" id="{402BB3B0-680E-CB4C-876D-822B58D2E93F}"/>
              </a:ext>
            </a:extLst>
          </p:cNvPr>
          <p:cNvPicPr>
            <a:picLocks noChangeAspect="1"/>
          </p:cNvPicPr>
          <p:nvPr/>
        </p:nvPicPr>
        <p:blipFill>
          <a:blip r:embed="rId4"/>
          <a:stretch>
            <a:fillRect/>
          </a:stretch>
        </p:blipFill>
        <p:spPr>
          <a:xfrm rot="19404899">
            <a:off x="7152990" y="1725807"/>
            <a:ext cx="1117600" cy="635000"/>
          </a:xfrm>
          <a:prstGeom prst="rect">
            <a:avLst/>
          </a:prstGeom>
        </p:spPr>
      </p:pic>
      <p:sp>
        <p:nvSpPr>
          <p:cNvPr id="12" name="TextBox 11">
            <a:extLst>
              <a:ext uri="{FF2B5EF4-FFF2-40B4-BE49-F238E27FC236}">
                <a16:creationId xmlns:a16="http://schemas.microsoft.com/office/drawing/2014/main" id="{9E3B0005-FA47-3042-8189-2D1DF064D28E}"/>
              </a:ext>
            </a:extLst>
          </p:cNvPr>
          <p:cNvSpPr txBox="1"/>
          <p:nvPr/>
        </p:nvSpPr>
        <p:spPr>
          <a:xfrm>
            <a:off x="9307634" y="4664926"/>
            <a:ext cx="2584528" cy="366254"/>
          </a:xfrm>
          <a:prstGeom prst="rect">
            <a:avLst/>
          </a:prstGeom>
          <a:noFill/>
        </p:spPr>
        <p:txBody>
          <a:bodyPr wrap="square">
            <a:spAutoFit/>
          </a:bodyPr>
          <a:lstStyle/>
          <a:p>
            <a:pPr marL="0" marR="0" lvl="0" indent="0" algn="r" defTabSz="914400" rtl="0" eaLnBrk="1" fontAlgn="auto" latinLnBrk="0" hangingPunct="1">
              <a:lnSpc>
                <a:spcPct val="115000"/>
              </a:lnSpc>
              <a:spcBef>
                <a:spcPts val="0"/>
              </a:spcBef>
              <a:spcAft>
                <a:spcPts val="1200"/>
              </a:spcAft>
              <a:buClr>
                <a:srgbClr val="000000"/>
              </a:buClr>
              <a:buSzPts val="2400"/>
              <a:buFont typeface="Arial"/>
              <a:buNone/>
              <a:tabLst/>
              <a:defRPr/>
            </a:pPr>
            <a:r>
              <a:rPr kumimoji="0" lang="en-GB" sz="1600" u="none" strike="noStrike" kern="1200" cap="none" spc="0" normalizeH="0" baseline="0" noProof="0" err="1">
                <a:ln>
                  <a:noFill/>
                </a:ln>
                <a:solidFill>
                  <a:srgbClr val="2D3948"/>
                </a:solidFill>
                <a:effectLst/>
                <a:uLnTx/>
                <a:uFillTx/>
                <a:latin typeface="Poppins Light" pitchFamily="2" charset="77"/>
                <a:ea typeface="Poppins Medium"/>
                <a:cs typeface="Poppins Light" pitchFamily="2" charset="77"/>
                <a:sym typeface="Poppins Medium"/>
              </a:rPr>
              <a:t>estela@sulitest.org</a:t>
            </a:r>
            <a:endParaRPr kumimoji="0" lang="en-GB" sz="1600" u="none" strike="noStrike" kern="1200" cap="none" spc="0" normalizeH="0" baseline="0" noProof="0">
              <a:ln>
                <a:noFill/>
              </a:ln>
              <a:solidFill>
                <a:srgbClr val="2D3948"/>
              </a:solidFill>
              <a:effectLst/>
              <a:uLnTx/>
              <a:uFillTx/>
              <a:latin typeface="Poppins Light" pitchFamily="2" charset="77"/>
              <a:ea typeface="Poppins Medium"/>
              <a:cs typeface="Poppins Light" pitchFamily="2" charset="77"/>
              <a:sym typeface="Poppins Medium"/>
            </a:endParaRPr>
          </a:p>
        </p:txBody>
      </p:sp>
    </p:spTree>
    <p:extLst>
      <p:ext uri="{BB962C8B-B14F-4D97-AF65-F5344CB8AC3E}">
        <p14:creationId xmlns:p14="http://schemas.microsoft.com/office/powerpoint/2010/main" val="424259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E7B0A7422840B48AF39D4C46C46D1ED" ma:contentTypeVersion="17" ma:contentTypeDescription="Create a new document." ma:contentTypeScope="" ma:versionID="4c9baaed7db1d2612c72c80b16298c7e">
  <xsd:schema xmlns:xsd="http://www.w3.org/2001/XMLSchema" xmlns:xs="http://www.w3.org/2001/XMLSchema" xmlns:p="http://schemas.microsoft.com/office/2006/metadata/properties" xmlns:ns2="fe066a32-531b-40a5-bb8b-33320212f89d" xmlns:ns3="73825ece-1ad0-47b3-8d11-f21dc8bd1ecc" targetNamespace="http://schemas.microsoft.com/office/2006/metadata/properties" ma:root="true" ma:fieldsID="acc77327b9f5d9d01b22557d8915ce19" ns2:_="" ns3:_="">
    <xsd:import namespace="fe066a32-531b-40a5-bb8b-33320212f89d"/>
    <xsd:import namespace="73825ece-1ad0-47b3-8d11-f21dc8bd1ec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2:TaxCatchAll" minOccurs="0"/>
                <xsd:element ref="ns3:MediaServiceOCR" minOccurs="0"/>
                <xsd:element ref="ns3:MediaServiceGenerationTime" minOccurs="0"/>
                <xsd:element ref="ns3:MediaServiceEventHashCode" minOccurs="0"/>
                <xsd:element ref="ns3:lcf76f155ced4ddcb4097134ff3c332f" minOccurs="0"/>
                <xsd:element ref="ns3:MediaServiceDateTaken" minOccurs="0"/>
                <xsd:element ref="ns3:MediaLengthInSeconds"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066a32-531b-40a5-bb8b-33320212f89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2" nillable="true" ma:displayName="Taxonomy Catch All Column" ma:hidden="true" ma:list="{afd5b77f-f048-490f-a8e8-00acccb262e8}" ma:internalName="TaxCatchAll" ma:showField="CatchAllData" ma:web="fe066a32-531b-40a5-bb8b-33320212f89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3825ece-1ad0-47b3-8d11-f21dc8bd1ec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8bc4a8e-27ba-45ee-a0e2-52db1612b499"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3825ece-1ad0-47b3-8d11-f21dc8bd1ecc">
      <Terms xmlns="http://schemas.microsoft.com/office/infopath/2007/PartnerControls"/>
    </lcf76f155ced4ddcb4097134ff3c332f>
    <TaxCatchAll xmlns="fe066a32-531b-40a5-bb8b-33320212f89d" xsi:nil="true"/>
    <SharedWithUsers xmlns="fe066a32-531b-40a5-bb8b-33320212f89d">
      <UserInfo>
        <DisplayName>Sales Team</DisplayName>
        <AccountId>500</AccountId>
        <AccountType/>
      </UserInfo>
      <UserInfo>
        <DisplayName>Estela Castelli Florino Pilz</DisplayName>
        <AccountId>11</AccountId>
        <AccountType/>
      </UserInfo>
      <UserInfo>
        <DisplayName>SULITEST - Membres</DisplayName>
        <AccountId>7</AccountId>
        <AccountType/>
      </UserInfo>
    </SharedWithUsers>
  </documentManagement>
</p:properties>
</file>

<file path=customXml/itemProps1.xml><?xml version="1.0" encoding="utf-8"?>
<ds:datastoreItem xmlns:ds="http://schemas.openxmlformats.org/officeDocument/2006/customXml" ds:itemID="{06B98111-247F-400C-828E-751D853C743D}">
  <ds:schemaRefs>
    <ds:schemaRef ds:uri="http://schemas.microsoft.com/sharepoint/v3/contenttype/forms"/>
  </ds:schemaRefs>
</ds:datastoreItem>
</file>

<file path=customXml/itemProps2.xml><?xml version="1.0" encoding="utf-8"?>
<ds:datastoreItem xmlns:ds="http://schemas.openxmlformats.org/officeDocument/2006/customXml" ds:itemID="{C03CB864-44F9-43D3-B313-34A6F66855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066a32-531b-40a5-bb8b-33320212f89d"/>
    <ds:schemaRef ds:uri="73825ece-1ad0-47b3-8d11-f21dc8bd1e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162EFB-46FB-467A-A635-46FEAFA6D596}">
  <ds:schemaRefs>
    <ds:schemaRef ds:uri="http://purl.org/dc/elements/1.1/"/>
    <ds:schemaRef ds:uri="http://purl.org/dc/dcmitype/"/>
    <ds:schemaRef ds:uri="http://schemas.microsoft.com/office/2006/documentManagement/types"/>
    <ds:schemaRef ds:uri="http://purl.org/dc/terms/"/>
    <ds:schemaRef ds:uri="http://schemas.microsoft.com/office/2006/metadata/properties"/>
    <ds:schemaRef ds:uri="http://www.w3.org/XML/1998/namespace"/>
    <ds:schemaRef ds:uri="http://schemas.openxmlformats.org/package/2006/metadata/core-properties"/>
    <ds:schemaRef ds:uri="http://schemas.microsoft.com/office/infopath/2007/PartnerControls"/>
    <ds:schemaRef ds:uri="73825ece-1ad0-47b3-8d11-f21dc8bd1ecc"/>
    <ds:schemaRef ds:uri="fe066a32-531b-40a5-bb8b-33320212f89d"/>
  </ds:schemaRefs>
</ds:datastoreItem>
</file>

<file path=docProps/app.xml><?xml version="1.0" encoding="utf-8"?>
<Properties xmlns="http://schemas.openxmlformats.org/officeDocument/2006/extended-properties" xmlns:vt="http://schemas.openxmlformats.org/officeDocument/2006/docPropsVTypes">
  <Template/>
  <TotalTime>65</TotalTime>
  <Words>1756</Words>
  <Application>Microsoft Macintosh PowerPoint</Application>
  <PresentationFormat>Widescreen</PresentationFormat>
  <Paragraphs>263</Paragraphs>
  <Slides>23</Slides>
  <Notes>22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23</vt:i4>
      </vt:variant>
    </vt:vector>
  </HeadingPairs>
  <TitlesOfParts>
    <vt:vector size="34" baseType="lpstr">
      <vt:lpstr>Arial</vt:lpstr>
      <vt:lpstr>Calibri</vt:lpstr>
      <vt:lpstr>Calibri Light</vt:lpstr>
      <vt:lpstr>Poppins</vt:lpstr>
      <vt:lpstr>Poppins ExtraLight</vt:lpstr>
      <vt:lpstr>Poppins Light</vt:lpstr>
      <vt:lpstr>Poppins Medium</vt:lpstr>
      <vt:lpstr>1_Custom Design</vt:lpstr>
      <vt:lpstr>Custom Design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Estela Castelli Florino Pilz</dc:creator>
  <cp:lastModifiedBy>Estela Castelli Florino Pilz</cp:lastModifiedBy>
  <cp:revision>33</cp:revision>
  <dcterms:created xsi:type="dcterms:W3CDTF">2023-08-01T07:43:45Z</dcterms:created>
  <dcterms:modified xsi:type="dcterms:W3CDTF">2024-05-15T09:16:19Z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0x010100FE7B0A7422840B48AF39D4C46C46D1ED</vt:lpwstr>
  </property>
  <property fmtid="{D5CDD505-2E9C-101B-9397-08002B2CF9AE}" pid="3" name="MediaServiceImageTags">
    <vt:lpwstr/>
  </property>
  <property fmtid="{D5CDD505-2E9C-101B-9397-08002B2CF9AE}" pid="4" name="MSIP_Label_e17f3165-8a52-429a-ab2a-1fd572a4c07f_Enabled">
    <vt:lpwstr>true</vt:lpwstr>
  </property>
  <property fmtid="{D5CDD505-2E9C-101B-9397-08002B2CF9AE}" pid="5" name="MSIP_Label_e17f3165-8a52-429a-ab2a-1fd572a4c07f_SetDate">
    <vt:lpwstr>2023-11-29T13:38:46Z</vt:lpwstr>
  </property>
  <property fmtid="{D5CDD505-2E9C-101B-9397-08002B2CF9AE}" pid="6" name="MSIP_Label_e17f3165-8a52-429a-ab2a-1fd572a4c07f_Method">
    <vt:lpwstr>Standard</vt:lpwstr>
  </property>
  <property fmtid="{D5CDD505-2E9C-101B-9397-08002B2CF9AE}" pid="7" name="MSIP_Label_e17f3165-8a52-429a-ab2a-1fd572a4c07f_Name">
    <vt:lpwstr>defa4170-0d19-0005-0004-bc88714345d2</vt:lpwstr>
  </property>
  <property fmtid="{D5CDD505-2E9C-101B-9397-08002B2CF9AE}" pid="8" name="MSIP_Label_e17f3165-8a52-429a-ab2a-1fd572a4c07f_SiteId">
    <vt:lpwstr>6b3a59c1-9475-4729-b8d9-f72ffd0dd0cd</vt:lpwstr>
  </property>
  <property fmtid="{D5CDD505-2E9C-101B-9397-08002B2CF9AE}" pid="9" name="MSIP_Label_e17f3165-8a52-429a-ab2a-1fd572a4c07f_ActionId">
    <vt:lpwstr>e8b761bb-4d36-40e6-a175-eb031fe961f7</vt:lpwstr>
  </property>
  <property fmtid="{D5CDD505-2E9C-101B-9397-08002B2CF9AE}" pid="10" name="MSIP_Label_e17f3165-8a52-429a-ab2a-1fd572a4c07f_ContentBits">
    <vt:lpwstr>0</vt:lpwstr>
  </property>
</Properties>
</file>