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4"/>
    <p:sldMasterId id="2147483724" r:id="rId5"/>
  </p:sldMasterIdLst>
  <p:notesMasterIdLst>
    <p:notesMasterId r:id="rId11"/>
  </p:notesMasterIdLst>
  <p:sldIdLst>
    <p:sldId id="259" r:id="rId6"/>
    <p:sldId id="264" r:id="rId7"/>
    <p:sldId id="263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2232A9-0997-63B9-A0C2-B802659F7164}" name="Pierre Schulz" initials="PS" userId="S::pierre@sulitest.org::aeaf6123-44c2-4173-bed1-39df770e6ad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8"/>
  </p:normalViewPr>
  <p:slideViewPr>
    <p:cSldViewPr snapToGrid="0">
      <p:cViewPr varScale="1">
        <p:scale>
          <a:sx n="112" d="100"/>
          <a:sy n="112" d="100"/>
        </p:scale>
        <p:origin x="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12089-007E-C24B-B040-F52EA08EC450}" type="datetimeFigureOut">
              <a:rPr lang="en-GB" smtClean="0"/>
              <a:t>14/11/2025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29C32-B71A-5441-9188-39F5BF388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557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29C32-B71A-5441-9188-39F5BF388CE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086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Title and Conte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2" descr="Une image contenant Police, texte, Graphique, graphisme&#10;&#10;Description générée automatiquement">
            <a:extLst>
              <a:ext uri="{FF2B5EF4-FFF2-40B4-BE49-F238E27FC236}">
                <a16:creationId xmlns:a16="http://schemas.microsoft.com/office/drawing/2014/main" id="{D9179019-5E2D-8647-8DB3-E3966F5EBE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33"/>
          <a:stretch/>
        </p:blipFill>
        <p:spPr>
          <a:xfrm>
            <a:off x="4314391" y="1553094"/>
            <a:ext cx="3563218" cy="94239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955D1A4-B574-E802-F459-48E90A1E1DBE}"/>
              </a:ext>
            </a:extLst>
          </p:cNvPr>
          <p:cNvGrpSpPr/>
          <p:nvPr/>
        </p:nvGrpSpPr>
        <p:grpSpPr>
          <a:xfrm>
            <a:off x="5889234" y="24354"/>
            <a:ext cx="3555386" cy="2629736"/>
            <a:chOff x="7020417" y="28120"/>
            <a:chExt cx="3555386" cy="2629736"/>
          </a:xfrm>
        </p:grpSpPr>
        <p:pic>
          <p:nvPicPr>
            <p:cNvPr id="5" name="Picture 4" descr="A black background with a line&#10;&#10;Description automatically generated">
              <a:extLst>
                <a:ext uri="{FF2B5EF4-FFF2-40B4-BE49-F238E27FC236}">
                  <a16:creationId xmlns:a16="http://schemas.microsoft.com/office/drawing/2014/main" id="{945E253C-A1B6-7352-F599-09A4DAAFC0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121"/>
            <a:stretch/>
          </p:blipFill>
          <p:spPr>
            <a:xfrm rot="12993376">
              <a:off x="7020417" y="28120"/>
              <a:ext cx="3555386" cy="2174487"/>
            </a:xfrm>
            <a:prstGeom prst="rect">
              <a:avLst/>
            </a:prstGeom>
          </p:spPr>
        </p:pic>
        <p:pic>
          <p:nvPicPr>
            <p:cNvPr id="6" name="Picture 5" descr="A yellow rectangular object on a black background&#10;&#10;Description automatically generated">
              <a:extLst>
                <a:ext uri="{FF2B5EF4-FFF2-40B4-BE49-F238E27FC236}">
                  <a16:creationId xmlns:a16="http://schemas.microsoft.com/office/drawing/2014/main" id="{1FFD9DA7-F799-E178-AA94-8ED775898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3440217">
              <a:off x="9189017" y="1068792"/>
              <a:ext cx="1117600" cy="635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CBD702-C38B-0A4C-CBCE-9B0BE5467EDB}"/>
                </a:ext>
              </a:extLst>
            </p:cNvPr>
            <p:cNvSpPr/>
            <p:nvPr/>
          </p:nvSpPr>
          <p:spPr>
            <a:xfrm>
              <a:off x="9886204" y="2265830"/>
              <a:ext cx="208771" cy="392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3BF73448-B6B2-DA25-1D43-0B30C5895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246594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5700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position personnalisée">
  <p:cSld name="Blank">
    <p:bg>
      <p:bgPr>
        <a:solidFill>
          <a:srgbClr val="F9F4EE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346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position personnalisée" preserve="1">
  <p:cSld name="1_Blank">
    <p:bg>
      <p:bgPr>
        <a:solidFill>
          <a:schemeClr val="bg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4830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402;g17e0bfdbd35_1_189">
            <a:extLst>
              <a:ext uri="{FF2B5EF4-FFF2-40B4-BE49-F238E27FC236}">
                <a16:creationId xmlns:a16="http://schemas.microsoft.com/office/drawing/2014/main" id="{759FE829-0AC6-5C67-26BA-85291A44D07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5932" r="5932"/>
          <a:stretch/>
        </p:blipFill>
        <p:spPr>
          <a:xfrm>
            <a:off x="1" y="0"/>
            <a:ext cx="1219199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FCBE3AD-8165-AB77-F296-C4B99AF587A2}"/>
              </a:ext>
            </a:extLst>
          </p:cNvPr>
          <p:cNvSpPr/>
          <p:nvPr/>
        </p:nvSpPr>
        <p:spPr>
          <a:xfrm>
            <a:off x="7073853" y="1"/>
            <a:ext cx="5118148" cy="68579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>
              <a:spcAft>
                <a:spcPts val="1200"/>
              </a:spcAft>
              <a:buNone/>
              <a:defRPr/>
            </a:pPr>
            <a:endParaRPr lang="en-GB" sz="1400">
              <a:solidFill>
                <a:srgbClr val="2C394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A56C9B-5BDD-2B80-9311-5026089F6FA4}"/>
              </a:ext>
            </a:extLst>
          </p:cNvPr>
          <p:cNvSpPr/>
          <p:nvPr/>
        </p:nvSpPr>
        <p:spPr>
          <a:xfrm>
            <a:off x="11016343" y="-1"/>
            <a:ext cx="1175656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Google Shape;186;g15242a77301_0_36">
            <a:extLst>
              <a:ext uri="{FF2B5EF4-FFF2-40B4-BE49-F238E27FC236}">
                <a16:creationId xmlns:a16="http://schemas.microsoft.com/office/drawing/2014/main" id="{C0E2FEF0-95A9-D94B-4DCC-0BBD47377346}"/>
              </a:ext>
            </a:extLst>
          </p:cNvPr>
          <p:cNvSpPr txBox="1"/>
          <p:nvPr/>
        </p:nvSpPr>
        <p:spPr>
          <a:xfrm>
            <a:off x="7711790" y="2229189"/>
            <a:ext cx="4180372" cy="1911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2C3946"/>
                </a:solidFill>
                <a:latin typeface="Poppins"/>
                <a:ea typeface="Poppins"/>
                <a:cs typeface="Poppins"/>
                <a:sym typeface="Poppins"/>
              </a:rPr>
              <a:t>Let’s mainstream sustainability literacy together!</a:t>
            </a:r>
            <a:endParaRPr sz="3600" b="1" i="0" u="none" strike="noStrike" cap="none">
              <a:solidFill>
                <a:srgbClr val="2C39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2656F07C-0F46-2EE3-8D92-B6488E50A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04899">
            <a:off x="7152990" y="1725807"/>
            <a:ext cx="1117600" cy="6350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12306DE-A918-F622-652C-BD2C6E03222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523288" y="4506913"/>
            <a:ext cx="3368675" cy="4333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err="1"/>
              <a:t>email@sulitest.org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34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pendix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02;g17e0bfdbd35_1_189">
            <a:extLst>
              <a:ext uri="{FF2B5EF4-FFF2-40B4-BE49-F238E27FC236}">
                <a16:creationId xmlns:a16="http://schemas.microsoft.com/office/drawing/2014/main" id="{D45CD633-682E-F882-93B7-DDB001DE9FAA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86;g15242a77301_0_36">
            <a:extLst>
              <a:ext uri="{FF2B5EF4-FFF2-40B4-BE49-F238E27FC236}">
                <a16:creationId xmlns:a16="http://schemas.microsoft.com/office/drawing/2014/main" id="{F190B1A8-7E5D-C7B4-BC06-CA2D730083F4}"/>
              </a:ext>
            </a:extLst>
          </p:cNvPr>
          <p:cNvSpPr txBox="1"/>
          <p:nvPr/>
        </p:nvSpPr>
        <p:spPr>
          <a:xfrm>
            <a:off x="8428892" y="1283834"/>
            <a:ext cx="2790093" cy="637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2C3946"/>
                </a:solidFill>
                <a:latin typeface="Poppins"/>
                <a:ea typeface="Poppins"/>
                <a:cs typeface="Poppins"/>
                <a:sym typeface="Poppins"/>
              </a:rPr>
              <a:t>Appendix</a:t>
            </a:r>
            <a:endParaRPr sz="3600" b="1" i="0" u="none" strike="noStrike" cap="none">
              <a:solidFill>
                <a:srgbClr val="2C39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" name="Picture 13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1A773316-0AE6-DB1C-1E6C-75CDCFC15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25029">
            <a:off x="10320217" y="991733"/>
            <a:ext cx="11176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33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Title and Conte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2" descr="Une image contenant Police, texte, Graphique, graphisme&#10;&#10;Description générée automatiquement">
            <a:extLst>
              <a:ext uri="{FF2B5EF4-FFF2-40B4-BE49-F238E27FC236}">
                <a16:creationId xmlns:a16="http://schemas.microsoft.com/office/drawing/2014/main" id="{D9179019-5E2D-8647-8DB3-E3966F5EBE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33"/>
          <a:stretch/>
        </p:blipFill>
        <p:spPr>
          <a:xfrm>
            <a:off x="4314391" y="1553094"/>
            <a:ext cx="3563218" cy="94239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955D1A4-B574-E802-F459-48E90A1E1DBE}"/>
              </a:ext>
            </a:extLst>
          </p:cNvPr>
          <p:cNvGrpSpPr/>
          <p:nvPr/>
        </p:nvGrpSpPr>
        <p:grpSpPr>
          <a:xfrm>
            <a:off x="5889234" y="24354"/>
            <a:ext cx="3555386" cy="2629736"/>
            <a:chOff x="7020417" y="28120"/>
            <a:chExt cx="3555386" cy="2629736"/>
          </a:xfrm>
        </p:grpSpPr>
        <p:pic>
          <p:nvPicPr>
            <p:cNvPr id="5" name="Picture 4" descr="A black background with a line&#10;&#10;Description automatically generated">
              <a:extLst>
                <a:ext uri="{FF2B5EF4-FFF2-40B4-BE49-F238E27FC236}">
                  <a16:creationId xmlns:a16="http://schemas.microsoft.com/office/drawing/2014/main" id="{945E253C-A1B6-7352-F599-09A4DAAFC0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121"/>
            <a:stretch/>
          </p:blipFill>
          <p:spPr>
            <a:xfrm rot="12993376">
              <a:off x="7020417" y="28120"/>
              <a:ext cx="3555386" cy="2174487"/>
            </a:xfrm>
            <a:prstGeom prst="rect">
              <a:avLst/>
            </a:prstGeom>
          </p:spPr>
        </p:pic>
        <p:pic>
          <p:nvPicPr>
            <p:cNvPr id="6" name="Picture 5" descr="A yellow rectangular object on a black background&#10;&#10;Description automatically generated">
              <a:extLst>
                <a:ext uri="{FF2B5EF4-FFF2-40B4-BE49-F238E27FC236}">
                  <a16:creationId xmlns:a16="http://schemas.microsoft.com/office/drawing/2014/main" id="{1FFD9DA7-F799-E178-AA94-8ED775898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3440217">
              <a:off x="9189017" y="1068792"/>
              <a:ext cx="1117600" cy="635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CBD702-C38B-0A4C-CBCE-9B0BE5467EDB}"/>
                </a:ext>
              </a:extLst>
            </p:cNvPr>
            <p:cNvSpPr/>
            <p:nvPr/>
          </p:nvSpPr>
          <p:spPr>
            <a:xfrm>
              <a:off x="9886204" y="2265830"/>
              <a:ext cx="208771" cy="392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3BF73448-B6B2-DA25-1D43-0B30C5895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246594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99103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C0DB883-8737-7079-9353-07DD3BCD2F11}"/>
              </a:ext>
            </a:extLst>
          </p:cNvPr>
          <p:cNvGrpSpPr/>
          <p:nvPr/>
        </p:nvGrpSpPr>
        <p:grpSpPr>
          <a:xfrm>
            <a:off x="2089812" y="-788611"/>
            <a:ext cx="4710272" cy="3192240"/>
            <a:chOff x="3328259" y="-182095"/>
            <a:chExt cx="3555386" cy="2174487"/>
          </a:xfrm>
        </p:grpSpPr>
        <p:pic>
          <p:nvPicPr>
            <p:cNvPr id="4" name="Picture 3" descr="A black background with a line&#10;&#10;Description automatically generated">
              <a:extLst>
                <a:ext uri="{FF2B5EF4-FFF2-40B4-BE49-F238E27FC236}">
                  <a16:creationId xmlns:a16="http://schemas.microsoft.com/office/drawing/2014/main" id="{C475421F-5FE6-0C66-670D-6C61AFA9DE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121"/>
            <a:stretch/>
          </p:blipFill>
          <p:spPr>
            <a:xfrm rot="12993376">
              <a:off x="3328259" y="-182095"/>
              <a:ext cx="3555386" cy="2174487"/>
            </a:xfrm>
            <a:prstGeom prst="rect">
              <a:avLst/>
            </a:prstGeom>
          </p:spPr>
        </p:pic>
        <p:pic>
          <p:nvPicPr>
            <p:cNvPr id="5" name="Picture 4" descr="A yellow rectangular object on a black background&#10;&#10;Description automatically generated">
              <a:extLst>
                <a:ext uri="{FF2B5EF4-FFF2-40B4-BE49-F238E27FC236}">
                  <a16:creationId xmlns:a16="http://schemas.microsoft.com/office/drawing/2014/main" id="{F3274DE7-1924-66B1-2E8C-D57C5A9F7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440217">
              <a:off x="5496859" y="886697"/>
              <a:ext cx="1117600" cy="635000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FBF3C0C-30A5-F842-3EC0-3C928A1815D3}"/>
              </a:ext>
            </a:extLst>
          </p:cNvPr>
          <p:cNvSpPr/>
          <p:nvPr/>
        </p:nvSpPr>
        <p:spPr>
          <a:xfrm>
            <a:off x="5912692" y="2365090"/>
            <a:ext cx="183308" cy="325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825CB5-18A5-3D01-4527-BBBC332E21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300" y="2693327"/>
            <a:ext cx="5600700" cy="619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en-GB"/>
              <a:t>Section subtitle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3ADC8E1-25AC-50A8-FCC2-4F51B239A9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1702309"/>
            <a:ext cx="5303072" cy="659902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28747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465CA8B8-FD14-D596-BB81-19CE90E801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1"/>
          <a:stretch/>
        </p:blipFill>
        <p:spPr>
          <a:xfrm rot="12993376">
            <a:off x="1807599" y="-110359"/>
            <a:ext cx="3555386" cy="2174487"/>
          </a:xfrm>
          <a:prstGeom prst="rect">
            <a:avLst/>
          </a:prstGeom>
        </p:spPr>
      </p:pic>
      <p:pic>
        <p:nvPicPr>
          <p:cNvPr id="5" name="Picture 4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6681ACD5-C8E4-F8EB-FF7A-866E10ED2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40217">
            <a:off x="3976199" y="958433"/>
            <a:ext cx="1117600" cy="63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3BB55E-F0DD-3BAE-339F-E7E1ADF2BAD9}"/>
              </a:ext>
            </a:extLst>
          </p:cNvPr>
          <p:cNvSpPr/>
          <p:nvPr/>
        </p:nvSpPr>
        <p:spPr>
          <a:xfrm>
            <a:off x="4673387" y="2155471"/>
            <a:ext cx="168043" cy="334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DEC92F-BC8C-F4E8-678C-6408579D9CF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90607" y="2468563"/>
            <a:ext cx="10394932" cy="23288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4B4B8C4-3063-6A5C-A5D5-3E4FF087B2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606" y="1318738"/>
            <a:ext cx="4673415" cy="47857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5881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465CA8B8-FD14-D596-BB81-19CE90E801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1"/>
          <a:stretch/>
        </p:blipFill>
        <p:spPr>
          <a:xfrm rot="12993376">
            <a:off x="1807599" y="-110359"/>
            <a:ext cx="3555386" cy="2174487"/>
          </a:xfrm>
          <a:prstGeom prst="rect">
            <a:avLst/>
          </a:prstGeom>
        </p:spPr>
      </p:pic>
      <p:pic>
        <p:nvPicPr>
          <p:cNvPr id="5" name="Picture 4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6681ACD5-C8E4-F8EB-FF7A-866E10ED2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40217">
            <a:off x="3976199" y="958433"/>
            <a:ext cx="1117600" cy="63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3BB55E-F0DD-3BAE-339F-E7E1ADF2BAD9}"/>
              </a:ext>
            </a:extLst>
          </p:cNvPr>
          <p:cNvSpPr/>
          <p:nvPr/>
        </p:nvSpPr>
        <p:spPr>
          <a:xfrm>
            <a:off x="4673387" y="2155471"/>
            <a:ext cx="168043" cy="3345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DEC92F-BC8C-F4E8-678C-6408579D9CF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90607" y="2468563"/>
            <a:ext cx="10394932" cy="23288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4B4B8C4-3063-6A5C-A5D5-3E4FF087B2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606" y="1318738"/>
            <a:ext cx="4673415" cy="47857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08250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465CA8B8-FD14-D596-BB81-19CE90E801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1"/>
          <a:stretch/>
        </p:blipFill>
        <p:spPr>
          <a:xfrm rot="12993376">
            <a:off x="7280557" y="-96912"/>
            <a:ext cx="3555386" cy="2174487"/>
          </a:xfrm>
          <a:prstGeom prst="rect">
            <a:avLst/>
          </a:prstGeom>
        </p:spPr>
      </p:pic>
      <p:pic>
        <p:nvPicPr>
          <p:cNvPr id="5" name="Picture 4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6681ACD5-C8E4-F8EB-FF7A-866E10ED2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40217">
            <a:off x="9449157" y="971880"/>
            <a:ext cx="1117600" cy="63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3BB55E-F0DD-3BAE-339F-E7E1ADF2BAD9}"/>
              </a:ext>
            </a:extLst>
          </p:cNvPr>
          <p:cNvSpPr/>
          <p:nvPr/>
        </p:nvSpPr>
        <p:spPr>
          <a:xfrm>
            <a:off x="10146345" y="2168918"/>
            <a:ext cx="168043" cy="3345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DEC92F-BC8C-F4E8-678C-6408579D9CF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83939" y="2468563"/>
            <a:ext cx="5301599" cy="23288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4B4B8C4-3063-6A5C-A5D5-3E4FF087B2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5983940" y="996008"/>
            <a:ext cx="5301597" cy="47857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1444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407B3A81-F00D-6885-E648-5EB9D441D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2421390"/>
            <a:ext cx="12192000" cy="217448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E4E77E8-DA52-FAFA-E782-8E4CDE71E85F}"/>
              </a:ext>
            </a:extLst>
          </p:cNvPr>
          <p:cNvSpPr/>
          <p:nvPr/>
        </p:nvSpPr>
        <p:spPr>
          <a:xfrm>
            <a:off x="1358501" y="2152023"/>
            <a:ext cx="4543536" cy="3829677"/>
          </a:xfrm>
          <a:prstGeom prst="roundRect">
            <a:avLst/>
          </a:prstGeom>
          <a:solidFill>
            <a:srgbClr val="FAF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200"/>
              </a:spcAft>
              <a:defRPr/>
            </a:pPr>
            <a:endParaRPr lang="en-GB" sz="1400">
              <a:solidFill>
                <a:srgbClr val="2C394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9F67725-A6B0-28AE-6B7D-66299BE3D555}"/>
              </a:ext>
            </a:extLst>
          </p:cNvPr>
          <p:cNvSpPr/>
          <p:nvPr/>
        </p:nvSpPr>
        <p:spPr>
          <a:xfrm>
            <a:off x="6457518" y="2152022"/>
            <a:ext cx="4543536" cy="3829677"/>
          </a:xfrm>
          <a:prstGeom prst="roundRect">
            <a:avLst/>
          </a:prstGeom>
          <a:solidFill>
            <a:srgbClr val="FAF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  <a:defRPr/>
            </a:pPr>
            <a:endParaRPr lang="en-GB" sz="1400">
              <a:solidFill>
                <a:srgbClr val="2C3946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" name="Picture 5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1321C0EA-8562-FE01-EC56-245539AD8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0" y="272675"/>
            <a:ext cx="1117600" cy="635000"/>
          </a:xfrm>
          <a:prstGeom prst="rect">
            <a:avLst/>
          </a:prstGeom>
        </p:spPr>
      </p:pic>
      <p:sp>
        <p:nvSpPr>
          <p:cNvPr id="2" name="Title 8">
            <a:extLst>
              <a:ext uri="{FF2B5EF4-FFF2-40B4-BE49-F238E27FC236}">
                <a16:creationId xmlns:a16="http://schemas.microsoft.com/office/drawing/2014/main" id="{A0105F89-403D-2B3D-734D-48D812587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818" y="946676"/>
            <a:ext cx="10764365" cy="478571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FE17E1-B150-1649-938B-BF8AD2B2C48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65941" y="2307771"/>
            <a:ext cx="4334782" cy="367392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8240CF36-B1C5-8273-6E1D-74FCAC8780A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61895" y="2307771"/>
            <a:ext cx="4334782" cy="367392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443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C0DB883-8737-7079-9353-07DD3BCD2F11}"/>
              </a:ext>
            </a:extLst>
          </p:cNvPr>
          <p:cNvGrpSpPr/>
          <p:nvPr/>
        </p:nvGrpSpPr>
        <p:grpSpPr>
          <a:xfrm>
            <a:off x="2089812" y="-788611"/>
            <a:ext cx="4710272" cy="3192240"/>
            <a:chOff x="3328259" y="-182095"/>
            <a:chExt cx="3555386" cy="2174487"/>
          </a:xfrm>
        </p:grpSpPr>
        <p:pic>
          <p:nvPicPr>
            <p:cNvPr id="4" name="Picture 3" descr="A black background with a line&#10;&#10;Description automatically generated">
              <a:extLst>
                <a:ext uri="{FF2B5EF4-FFF2-40B4-BE49-F238E27FC236}">
                  <a16:creationId xmlns:a16="http://schemas.microsoft.com/office/drawing/2014/main" id="{C475421F-5FE6-0C66-670D-6C61AFA9DE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121"/>
            <a:stretch/>
          </p:blipFill>
          <p:spPr>
            <a:xfrm rot="12993376">
              <a:off x="3328259" y="-182095"/>
              <a:ext cx="3555386" cy="2174487"/>
            </a:xfrm>
            <a:prstGeom prst="rect">
              <a:avLst/>
            </a:prstGeom>
          </p:spPr>
        </p:pic>
        <p:pic>
          <p:nvPicPr>
            <p:cNvPr id="5" name="Picture 4" descr="A yellow rectangular object on a black background&#10;&#10;Description automatically generated">
              <a:extLst>
                <a:ext uri="{FF2B5EF4-FFF2-40B4-BE49-F238E27FC236}">
                  <a16:creationId xmlns:a16="http://schemas.microsoft.com/office/drawing/2014/main" id="{F3274DE7-1924-66B1-2E8C-D57C5A9F7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440217">
              <a:off x="5496859" y="886697"/>
              <a:ext cx="1117600" cy="635000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FBF3C0C-30A5-F842-3EC0-3C928A1815D3}"/>
              </a:ext>
            </a:extLst>
          </p:cNvPr>
          <p:cNvSpPr/>
          <p:nvPr/>
        </p:nvSpPr>
        <p:spPr>
          <a:xfrm>
            <a:off x="5912692" y="2365090"/>
            <a:ext cx="183308" cy="325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825CB5-18A5-3D01-4527-BBBC332E21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300" y="2693327"/>
            <a:ext cx="5600700" cy="619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en-GB"/>
              <a:t>Section subtitle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3ADC8E1-25AC-50A8-FCC2-4F51B239A9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1702309"/>
            <a:ext cx="5303072" cy="659902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4492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box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407B3A81-F00D-6885-E648-5EB9D441D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2421390"/>
            <a:ext cx="12192000" cy="217448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E4E77E8-DA52-FAFA-E782-8E4CDE71E85F}"/>
              </a:ext>
            </a:extLst>
          </p:cNvPr>
          <p:cNvSpPr/>
          <p:nvPr/>
        </p:nvSpPr>
        <p:spPr>
          <a:xfrm>
            <a:off x="1358501" y="2152023"/>
            <a:ext cx="4543536" cy="38296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200"/>
              </a:spcAft>
              <a:defRPr/>
            </a:pPr>
            <a:endParaRPr lang="en-GB" sz="1400">
              <a:solidFill>
                <a:srgbClr val="2C394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9F67725-A6B0-28AE-6B7D-66299BE3D555}"/>
              </a:ext>
            </a:extLst>
          </p:cNvPr>
          <p:cNvSpPr/>
          <p:nvPr/>
        </p:nvSpPr>
        <p:spPr>
          <a:xfrm>
            <a:off x="6457518" y="2152022"/>
            <a:ext cx="4543536" cy="38296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  <a:defRPr/>
            </a:pPr>
            <a:endParaRPr lang="en-GB" sz="1400">
              <a:solidFill>
                <a:srgbClr val="2C3946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" name="Picture 5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1321C0EA-8562-FE01-EC56-245539AD8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0" y="272675"/>
            <a:ext cx="1117600" cy="635000"/>
          </a:xfrm>
          <a:prstGeom prst="rect">
            <a:avLst/>
          </a:prstGeom>
        </p:spPr>
      </p:pic>
      <p:sp>
        <p:nvSpPr>
          <p:cNvPr id="2" name="Title 8">
            <a:extLst>
              <a:ext uri="{FF2B5EF4-FFF2-40B4-BE49-F238E27FC236}">
                <a16:creationId xmlns:a16="http://schemas.microsoft.com/office/drawing/2014/main" id="{A0105F89-403D-2B3D-734D-48D812587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818" y="946676"/>
            <a:ext cx="10764365" cy="478571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FE17E1-B150-1649-938B-BF8AD2B2C48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65941" y="2307771"/>
            <a:ext cx="4334782" cy="367392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8240CF36-B1C5-8273-6E1D-74FCAC8780A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61895" y="2307771"/>
            <a:ext cx="4334782" cy="367392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386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5921C8A6-14D9-6BF6-5E80-9ADC82ED1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2548984"/>
            <a:ext cx="12192000" cy="2174487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025F03-3428-1DC0-FEA2-C5E7AB6583EA}"/>
              </a:ext>
            </a:extLst>
          </p:cNvPr>
          <p:cNvSpPr txBox="1">
            <a:spLocks/>
          </p:cNvSpPr>
          <p:nvPr/>
        </p:nvSpPr>
        <p:spPr>
          <a:xfrm>
            <a:off x="305267" y="4217965"/>
            <a:ext cx="3545373" cy="597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6CE12CC-92B2-D533-AC0B-26D69EEA8813}"/>
              </a:ext>
            </a:extLst>
          </p:cNvPr>
          <p:cNvSpPr/>
          <p:nvPr/>
        </p:nvSpPr>
        <p:spPr>
          <a:xfrm>
            <a:off x="588136" y="2178959"/>
            <a:ext cx="3262504" cy="3405412"/>
          </a:xfrm>
          <a:prstGeom prst="roundRect">
            <a:avLst/>
          </a:prstGeom>
          <a:solidFill>
            <a:srgbClr val="F9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pic>
        <p:nvPicPr>
          <p:cNvPr id="2" name="Picture 1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1E7A1205-5AA3-35AF-DF1F-3A5E892FD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0" y="272675"/>
            <a:ext cx="1117600" cy="635000"/>
          </a:xfrm>
          <a:prstGeom prst="rect">
            <a:avLst/>
          </a:prstGeom>
        </p:spPr>
      </p:pic>
      <p:sp>
        <p:nvSpPr>
          <p:cNvPr id="13" name="Title 8">
            <a:extLst>
              <a:ext uri="{FF2B5EF4-FFF2-40B4-BE49-F238E27FC236}">
                <a16:creationId xmlns:a16="http://schemas.microsoft.com/office/drawing/2014/main" id="{FE71AF35-3FD4-C263-7340-92B8CF6053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818" y="946676"/>
            <a:ext cx="10764365" cy="478571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A615BFF-4954-203F-073B-B678B98990E1}"/>
              </a:ext>
            </a:extLst>
          </p:cNvPr>
          <p:cNvSpPr/>
          <p:nvPr/>
        </p:nvSpPr>
        <p:spPr>
          <a:xfrm>
            <a:off x="4464748" y="2178959"/>
            <a:ext cx="3262504" cy="3405412"/>
          </a:xfrm>
          <a:prstGeom prst="roundRect">
            <a:avLst/>
          </a:prstGeom>
          <a:solidFill>
            <a:srgbClr val="F9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2685A6A-04D2-6467-DB37-B5FDA372BD20}"/>
              </a:ext>
            </a:extLst>
          </p:cNvPr>
          <p:cNvSpPr/>
          <p:nvPr/>
        </p:nvSpPr>
        <p:spPr>
          <a:xfrm>
            <a:off x="8215679" y="2178959"/>
            <a:ext cx="3262504" cy="3405412"/>
          </a:xfrm>
          <a:prstGeom prst="roundRect">
            <a:avLst/>
          </a:prstGeom>
          <a:solidFill>
            <a:srgbClr val="F9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C959FCCC-77F8-305F-0DCA-BFB5EFFE4D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8136" y="2237396"/>
            <a:ext cx="3262504" cy="334697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6F100486-1C7B-B52E-EF04-2238A1E7464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64748" y="2237395"/>
            <a:ext cx="3262504" cy="334697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2E216A4A-2779-89C8-B895-00A702447F8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15679" y="2237395"/>
            <a:ext cx="3262504" cy="334697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974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box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5921C8A6-14D9-6BF6-5E80-9ADC82ED1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2548984"/>
            <a:ext cx="12192000" cy="2174487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025F03-3428-1DC0-FEA2-C5E7AB6583EA}"/>
              </a:ext>
            </a:extLst>
          </p:cNvPr>
          <p:cNvSpPr txBox="1">
            <a:spLocks/>
          </p:cNvSpPr>
          <p:nvPr/>
        </p:nvSpPr>
        <p:spPr>
          <a:xfrm>
            <a:off x="305267" y="4217965"/>
            <a:ext cx="3545373" cy="597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6CE12CC-92B2-D533-AC0B-26D69EEA8813}"/>
              </a:ext>
            </a:extLst>
          </p:cNvPr>
          <p:cNvSpPr/>
          <p:nvPr/>
        </p:nvSpPr>
        <p:spPr>
          <a:xfrm>
            <a:off x="588136" y="2178959"/>
            <a:ext cx="3262504" cy="34054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pic>
        <p:nvPicPr>
          <p:cNvPr id="2" name="Picture 1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1E7A1205-5AA3-35AF-DF1F-3A5E892FD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0" y="272675"/>
            <a:ext cx="1117600" cy="635000"/>
          </a:xfrm>
          <a:prstGeom prst="rect">
            <a:avLst/>
          </a:prstGeom>
        </p:spPr>
      </p:pic>
      <p:sp>
        <p:nvSpPr>
          <p:cNvPr id="13" name="Title 8">
            <a:extLst>
              <a:ext uri="{FF2B5EF4-FFF2-40B4-BE49-F238E27FC236}">
                <a16:creationId xmlns:a16="http://schemas.microsoft.com/office/drawing/2014/main" id="{FE71AF35-3FD4-C263-7340-92B8CF6053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818" y="946676"/>
            <a:ext cx="10764365" cy="478571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A615BFF-4954-203F-073B-B678B98990E1}"/>
              </a:ext>
            </a:extLst>
          </p:cNvPr>
          <p:cNvSpPr/>
          <p:nvPr/>
        </p:nvSpPr>
        <p:spPr>
          <a:xfrm>
            <a:off x="4464748" y="2178959"/>
            <a:ext cx="3262504" cy="34054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2685A6A-04D2-6467-DB37-B5FDA372BD20}"/>
              </a:ext>
            </a:extLst>
          </p:cNvPr>
          <p:cNvSpPr/>
          <p:nvPr/>
        </p:nvSpPr>
        <p:spPr>
          <a:xfrm>
            <a:off x="8215679" y="2178959"/>
            <a:ext cx="3262504" cy="34054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C959FCCC-77F8-305F-0DCA-BFB5EFFE4D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8136" y="2237395"/>
            <a:ext cx="3262504" cy="334697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6F100486-1C7B-B52E-EF04-2238A1E7464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64748" y="2237395"/>
            <a:ext cx="3262504" cy="334697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2E216A4A-2779-89C8-B895-00A702447F8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15679" y="2237395"/>
            <a:ext cx="3262504" cy="334697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845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96A8491-4C3B-020E-E75C-42250FCD8CA6}"/>
              </a:ext>
            </a:extLst>
          </p:cNvPr>
          <p:cNvGrpSpPr/>
          <p:nvPr/>
        </p:nvGrpSpPr>
        <p:grpSpPr>
          <a:xfrm>
            <a:off x="8310686" y="-192008"/>
            <a:ext cx="3555386" cy="2448957"/>
            <a:chOff x="2578959" y="-80495"/>
            <a:chExt cx="3555386" cy="2448957"/>
          </a:xfrm>
        </p:grpSpPr>
        <p:pic>
          <p:nvPicPr>
            <p:cNvPr id="4" name="Picture 3" descr="A black background with a line&#10;&#10;Description automatically generated">
              <a:extLst>
                <a:ext uri="{FF2B5EF4-FFF2-40B4-BE49-F238E27FC236}">
                  <a16:creationId xmlns:a16="http://schemas.microsoft.com/office/drawing/2014/main" id="{A4854DA3-2D9D-4881-15BC-47FDBC2698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121"/>
            <a:stretch/>
          </p:blipFill>
          <p:spPr>
            <a:xfrm rot="12993376">
              <a:off x="2578959" y="-80495"/>
              <a:ext cx="3555386" cy="2174487"/>
            </a:xfrm>
            <a:prstGeom prst="rect">
              <a:avLst/>
            </a:prstGeom>
          </p:spPr>
        </p:pic>
        <p:pic>
          <p:nvPicPr>
            <p:cNvPr id="5" name="Picture 4" descr="A yellow rectangular object on a black background&#10;&#10;Description automatically generated">
              <a:extLst>
                <a:ext uri="{FF2B5EF4-FFF2-40B4-BE49-F238E27FC236}">
                  <a16:creationId xmlns:a16="http://schemas.microsoft.com/office/drawing/2014/main" id="{FFC9340E-FDE1-C705-6BB1-8C583C8CC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440217">
              <a:off x="4747559" y="988297"/>
              <a:ext cx="1117600" cy="635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68C5788-77C3-7D1A-30FA-1D4CDE49B91C}"/>
                </a:ext>
              </a:extLst>
            </p:cNvPr>
            <p:cNvSpPr/>
            <p:nvPr/>
          </p:nvSpPr>
          <p:spPr>
            <a:xfrm>
              <a:off x="5444747" y="2185335"/>
              <a:ext cx="197224" cy="183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8">
            <a:extLst>
              <a:ext uri="{FF2B5EF4-FFF2-40B4-BE49-F238E27FC236}">
                <a16:creationId xmlns:a16="http://schemas.microsoft.com/office/drawing/2014/main" id="{E3855BDF-63C8-B7B2-C288-2DDF27B75A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5102" y="1318738"/>
            <a:ext cx="3671372" cy="478571"/>
          </a:xfrm>
          <a:prstGeom prst="rect">
            <a:avLst/>
          </a:prstGeom>
        </p:spPr>
        <p:txBody>
          <a:bodyPr/>
          <a:lstStyle>
            <a:lvl1pPr algn="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4B535FA1-24DA-CD2E-5678-AA415E9F2E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505102" y="2468562"/>
            <a:ext cx="3868596" cy="364821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D9DDA50-A0BB-14E8-CBEF-4F75AB858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7562" y="719138"/>
            <a:ext cx="6130573" cy="53975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i="1"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532636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position personnalisée">
  <p:cSld name="Disposition personnalisée">
    <p:bg>
      <p:bgPr>
        <a:solidFill>
          <a:srgbClr val="F9F4EE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903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position personnalisée" preserve="1">
  <p:cSld name="1_Disposition personnalisée">
    <p:bg>
      <p:bgPr>
        <a:solidFill>
          <a:schemeClr val="bg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598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402;g17e0bfdbd35_1_189">
            <a:extLst>
              <a:ext uri="{FF2B5EF4-FFF2-40B4-BE49-F238E27FC236}">
                <a16:creationId xmlns:a16="http://schemas.microsoft.com/office/drawing/2014/main" id="{759FE829-0AC6-5C67-26BA-85291A44D07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5932" r="5932"/>
          <a:stretch/>
        </p:blipFill>
        <p:spPr>
          <a:xfrm>
            <a:off x="1" y="0"/>
            <a:ext cx="1219199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FCBE3AD-8165-AB77-F296-C4B99AF587A2}"/>
              </a:ext>
            </a:extLst>
          </p:cNvPr>
          <p:cNvSpPr/>
          <p:nvPr/>
        </p:nvSpPr>
        <p:spPr>
          <a:xfrm>
            <a:off x="7073853" y="1"/>
            <a:ext cx="5118148" cy="68579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>
              <a:spcAft>
                <a:spcPts val="1200"/>
              </a:spcAft>
              <a:buNone/>
              <a:defRPr/>
            </a:pPr>
            <a:endParaRPr lang="en-GB" sz="1400">
              <a:solidFill>
                <a:srgbClr val="2C394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A56C9B-5BDD-2B80-9311-5026089F6FA4}"/>
              </a:ext>
            </a:extLst>
          </p:cNvPr>
          <p:cNvSpPr/>
          <p:nvPr/>
        </p:nvSpPr>
        <p:spPr>
          <a:xfrm>
            <a:off x="11016343" y="-1"/>
            <a:ext cx="1175656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Google Shape;186;g15242a77301_0_36">
            <a:extLst>
              <a:ext uri="{FF2B5EF4-FFF2-40B4-BE49-F238E27FC236}">
                <a16:creationId xmlns:a16="http://schemas.microsoft.com/office/drawing/2014/main" id="{C0E2FEF0-95A9-D94B-4DCC-0BBD47377346}"/>
              </a:ext>
            </a:extLst>
          </p:cNvPr>
          <p:cNvSpPr txBox="1"/>
          <p:nvPr/>
        </p:nvSpPr>
        <p:spPr>
          <a:xfrm>
            <a:off x="7711790" y="2229189"/>
            <a:ext cx="4180372" cy="1911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2C3946"/>
                </a:solidFill>
                <a:latin typeface="Poppins"/>
                <a:ea typeface="Poppins"/>
                <a:cs typeface="Poppins"/>
                <a:sym typeface="Poppins"/>
              </a:rPr>
              <a:t>Let’s mainstream sustainability literacy together!</a:t>
            </a:r>
            <a:endParaRPr sz="3600" b="1" i="0" u="none" strike="noStrike" cap="none">
              <a:solidFill>
                <a:srgbClr val="2C39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2656F07C-0F46-2EE3-8D92-B6488E50A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04899">
            <a:off x="7152990" y="1725807"/>
            <a:ext cx="1117600" cy="6350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12306DE-A918-F622-652C-BD2C6E03222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523288" y="4506913"/>
            <a:ext cx="3368675" cy="4333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err="1"/>
              <a:t>email@sulitest.org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69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pendix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02;g17e0bfdbd35_1_189">
            <a:extLst>
              <a:ext uri="{FF2B5EF4-FFF2-40B4-BE49-F238E27FC236}">
                <a16:creationId xmlns:a16="http://schemas.microsoft.com/office/drawing/2014/main" id="{D45CD633-682E-F882-93B7-DDB001DE9FAA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86;g15242a77301_0_36">
            <a:extLst>
              <a:ext uri="{FF2B5EF4-FFF2-40B4-BE49-F238E27FC236}">
                <a16:creationId xmlns:a16="http://schemas.microsoft.com/office/drawing/2014/main" id="{F190B1A8-7E5D-C7B4-BC06-CA2D730083F4}"/>
              </a:ext>
            </a:extLst>
          </p:cNvPr>
          <p:cNvSpPr txBox="1"/>
          <p:nvPr/>
        </p:nvSpPr>
        <p:spPr>
          <a:xfrm>
            <a:off x="8428892" y="1283834"/>
            <a:ext cx="2790093" cy="637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2C3946"/>
                </a:solidFill>
                <a:latin typeface="Poppins"/>
                <a:ea typeface="Poppins"/>
                <a:cs typeface="Poppins"/>
                <a:sym typeface="Poppins"/>
              </a:rPr>
              <a:t>Appendix</a:t>
            </a:r>
            <a:endParaRPr sz="3600" b="1" i="0" u="none" strike="noStrike" cap="none">
              <a:solidFill>
                <a:srgbClr val="2C39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" name="Picture 13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1A773316-0AE6-DB1C-1E6C-75CDCFC15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25029">
            <a:off x="10320217" y="991733"/>
            <a:ext cx="11176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1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465CA8B8-FD14-D596-BB81-19CE90E801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1"/>
          <a:stretch/>
        </p:blipFill>
        <p:spPr>
          <a:xfrm rot="12993376">
            <a:off x="1807599" y="-110359"/>
            <a:ext cx="3555386" cy="2174487"/>
          </a:xfrm>
          <a:prstGeom prst="rect">
            <a:avLst/>
          </a:prstGeom>
        </p:spPr>
      </p:pic>
      <p:pic>
        <p:nvPicPr>
          <p:cNvPr id="5" name="Picture 4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6681ACD5-C8E4-F8EB-FF7A-866E10ED2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40217">
            <a:off x="3976199" y="958433"/>
            <a:ext cx="1117600" cy="63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3BB55E-F0DD-3BAE-339F-E7E1ADF2BAD9}"/>
              </a:ext>
            </a:extLst>
          </p:cNvPr>
          <p:cNvSpPr/>
          <p:nvPr/>
        </p:nvSpPr>
        <p:spPr>
          <a:xfrm>
            <a:off x="4673387" y="2155471"/>
            <a:ext cx="168043" cy="334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DEC92F-BC8C-F4E8-678C-6408579D9CF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90607" y="2468563"/>
            <a:ext cx="10394932" cy="23288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4B4B8C4-3063-6A5C-A5D5-3E4FF087B2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606" y="1318738"/>
            <a:ext cx="4673415" cy="47857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1510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465CA8B8-FD14-D596-BB81-19CE90E801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1"/>
          <a:stretch/>
        </p:blipFill>
        <p:spPr>
          <a:xfrm rot="12993376">
            <a:off x="1807599" y="-110359"/>
            <a:ext cx="3555386" cy="2174487"/>
          </a:xfrm>
          <a:prstGeom prst="rect">
            <a:avLst/>
          </a:prstGeom>
        </p:spPr>
      </p:pic>
      <p:pic>
        <p:nvPicPr>
          <p:cNvPr id="5" name="Picture 4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6681ACD5-C8E4-F8EB-FF7A-866E10ED2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40217">
            <a:off x="3976199" y="958433"/>
            <a:ext cx="1117600" cy="63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3BB55E-F0DD-3BAE-339F-E7E1ADF2BAD9}"/>
              </a:ext>
            </a:extLst>
          </p:cNvPr>
          <p:cNvSpPr/>
          <p:nvPr/>
        </p:nvSpPr>
        <p:spPr>
          <a:xfrm>
            <a:off x="4673387" y="2155471"/>
            <a:ext cx="168043" cy="3345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DEC92F-BC8C-F4E8-678C-6408579D9CF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90607" y="2468563"/>
            <a:ext cx="10394932" cy="23288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4B4B8C4-3063-6A5C-A5D5-3E4FF087B2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606" y="1318738"/>
            <a:ext cx="4673415" cy="47857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66626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407B3A81-F00D-6885-E648-5EB9D441D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2421390"/>
            <a:ext cx="12192000" cy="217448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E4E77E8-DA52-FAFA-E782-8E4CDE71E85F}"/>
              </a:ext>
            </a:extLst>
          </p:cNvPr>
          <p:cNvSpPr/>
          <p:nvPr/>
        </p:nvSpPr>
        <p:spPr>
          <a:xfrm>
            <a:off x="1358501" y="2152023"/>
            <a:ext cx="4543536" cy="3829677"/>
          </a:xfrm>
          <a:prstGeom prst="roundRect">
            <a:avLst/>
          </a:prstGeom>
          <a:solidFill>
            <a:srgbClr val="FAF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200"/>
              </a:spcAft>
              <a:defRPr/>
            </a:pPr>
            <a:endParaRPr lang="en-GB" sz="1400">
              <a:solidFill>
                <a:srgbClr val="2C394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9F67725-A6B0-28AE-6B7D-66299BE3D555}"/>
              </a:ext>
            </a:extLst>
          </p:cNvPr>
          <p:cNvSpPr/>
          <p:nvPr/>
        </p:nvSpPr>
        <p:spPr>
          <a:xfrm>
            <a:off x="6457518" y="2152022"/>
            <a:ext cx="4543536" cy="3829677"/>
          </a:xfrm>
          <a:prstGeom prst="roundRect">
            <a:avLst/>
          </a:prstGeom>
          <a:solidFill>
            <a:srgbClr val="FAF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  <a:defRPr/>
            </a:pPr>
            <a:endParaRPr lang="en-GB" sz="1400">
              <a:solidFill>
                <a:srgbClr val="2C3946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" name="Picture 5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1321C0EA-8562-FE01-EC56-245539AD8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0" y="272675"/>
            <a:ext cx="1117600" cy="635000"/>
          </a:xfrm>
          <a:prstGeom prst="rect">
            <a:avLst/>
          </a:prstGeom>
        </p:spPr>
      </p:pic>
      <p:sp>
        <p:nvSpPr>
          <p:cNvPr id="2" name="Title 8">
            <a:extLst>
              <a:ext uri="{FF2B5EF4-FFF2-40B4-BE49-F238E27FC236}">
                <a16:creationId xmlns:a16="http://schemas.microsoft.com/office/drawing/2014/main" id="{A0105F89-403D-2B3D-734D-48D812587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818" y="946676"/>
            <a:ext cx="10764365" cy="478571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FE17E1-B150-1649-938B-BF8AD2B2C48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65941" y="2307771"/>
            <a:ext cx="4334782" cy="367392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8240CF36-B1C5-8273-6E1D-74FCAC8780A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61895" y="2307771"/>
            <a:ext cx="4334782" cy="367392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990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box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407B3A81-F00D-6885-E648-5EB9D441D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2421390"/>
            <a:ext cx="12192000" cy="217448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E4E77E8-DA52-FAFA-E782-8E4CDE71E85F}"/>
              </a:ext>
            </a:extLst>
          </p:cNvPr>
          <p:cNvSpPr/>
          <p:nvPr/>
        </p:nvSpPr>
        <p:spPr>
          <a:xfrm>
            <a:off x="1358501" y="2152023"/>
            <a:ext cx="4543536" cy="38296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200"/>
              </a:spcAft>
              <a:defRPr/>
            </a:pPr>
            <a:endParaRPr lang="en-GB" sz="1400">
              <a:solidFill>
                <a:srgbClr val="2C394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9F67725-A6B0-28AE-6B7D-66299BE3D555}"/>
              </a:ext>
            </a:extLst>
          </p:cNvPr>
          <p:cNvSpPr/>
          <p:nvPr/>
        </p:nvSpPr>
        <p:spPr>
          <a:xfrm>
            <a:off x="6457518" y="2152022"/>
            <a:ext cx="4543536" cy="38296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  <a:defRPr/>
            </a:pPr>
            <a:endParaRPr lang="en-GB" sz="1400">
              <a:solidFill>
                <a:srgbClr val="2C3946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" name="Picture 5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1321C0EA-8562-FE01-EC56-245539AD8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0" y="272675"/>
            <a:ext cx="1117600" cy="635000"/>
          </a:xfrm>
          <a:prstGeom prst="rect">
            <a:avLst/>
          </a:prstGeom>
        </p:spPr>
      </p:pic>
      <p:sp>
        <p:nvSpPr>
          <p:cNvPr id="2" name="Title 8">
            <a:extLst>
              <a:ext uri="{FF2B5EF4-FFF2-40B4-BE49-F238E27FC236}">
                <a16:creationId xmlns:a16="http://schemas.microsoft.com/office/drawing/2014/main" id="{A0105F89-403D-2B3D-734D-48D812587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818" y="946676"/>
            <a:ext cx="10764365" cy="478571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FE17E1-B150-1649-938B-BF8AD2B2C48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65941" y="2307771"/>
            <a:ext cx="4334782" cy="367392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8240CF36-B1C5-8273-6E1D-74FCAC8780A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61895" y="2307771"/>
            <a:ext cx="4334782" cy="367392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280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5921C8A6-14D9-6BF6-5E80-9ADC82ED1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2548984"/>
            <a:ext cx="12192000" cy="2174487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025F03-3428-1DC0-FEA2-C5E7AB6583EA}"/>
              </a:ext>
            </a:extLst>
          </p:cNvPr>
          <p:cNvSpPr txBox="1">
            <a:spLocks/>
          </p:cNvSpPr>
          <p:nvPr/>
        </p:nvSpPr>
        <p:spPr>
          <a:xfrm>
            <a:off x="305267" y="4217965"/>
            <a:ext cx="3545373" cy="597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6CE12CC-92B2-D533-AC0B-26D69EEA8813}"/>
              </a:ext>
            </a:extLst>
          </p:cNvPr>
          <p:cNvSpPr/>
          <p:nvPr/>
        </p:nvSpPr>
        <p:spPr>
          <a:xfrm>
            <a:off x="588136" y="2178959"/>
            <a:ext cx="3262504" cy="3405412"/>
          </a:xfrm>
          <a:prstGeom prst="roundRect">
            <a:avLst/>
          </a:prstGeom>
          <a:solidFill>
            <a:srgbClr val="F9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pic>
        <p:nvPicPr>
          <p:cNvPr id="2" name="Picture 1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1E7A1205-5AA3-35AF-DF1F-3A5E892FD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0" y="272675"/>
            <a:ext cx="1117600" cy="635000"/>
          </a:xfrm>
          <a:prstGeom prst="rect">
            <a:avLst/>
          </a:prstGeom>
        </p:spPr>
      </p:pic>
      <p:sp>
        <p:nvSpPr>
          <p:cNvPr id="13" name="Title 8">
            <a:extLst>
              <a:ext uri="{FF2B5EF4-FFF2-40B4-BE49-F238E27FC236}">
                <a16:creationId xmlns:a16="http://schemas.microsoft.com/office/drawing/2014/main" id="{FE71AF35-3FD4-C263-7340-92B8CF6053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818" y="946676"/>
            <a:ext cx="10764365" cy="478571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A615BFF-4954-203F-073B-B678B98990E1}"/>
              </a:ext>
            </a:extLst>
          </p:cNvPr>
          <p:cNvSpPr/>
          <p:nvPr/>
        </p:nvSpPr>
        <p:spPr>
          <a:xfrm>
            <a:off x="4464748" y="2178959"/>
            <a:ext cx="3262504" cy="3405412"/>
          </a:xfrm>
          <a:prstGeom prst="roundRect">
            <a:avLst/>
          </a:prstGeom>
          <a:solidFill>
            <a:srgbClr val="F9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2685A6A-04D2-6467-DB37-B5FDA372BD20}"/>
              </a:ext>
            </a:extLst>
          </p:cNvPr>
          <p:cNvSpPr/>
          <p:nvPr/>
        </p:nvSpPr>
        <p:spPr>
          <a:xfrm>
            <a:off x="8215679" y="2178959"/>
            <a:ext cx="3262504" cy="3405412"/>
          </a:xfrm>
          <a:prstGeom prst="roundRect">
            <a:avLst/>
          </a:prstGeom>
          <a:solidFill>
            <a:srgbClr val="F9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C959FCCC-77F8-305F-0DCA-BFB5EFFE4D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8136" y="2237396"/>
            <a:ext cx="3262504" cy="334697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6F100486-1C7B-B52E-EF04-2238A1E7464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64748" y="2237395"/>
            <a:ext cx="3262504" cy="334697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2E216A4A-2779-89C8-B895-00A702447F8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15679" y="2237395"/>
            <a:ext cx="3262504" cy="334697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96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box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5921C8A6-14D9-6BF6-5E80-9ADC82ED1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2548984"/>
            <a:ext cx="12192000" cy="2174487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025F03-3428-1DC0-FEA2-C5E7AB6583EA}"/>
              </a:ext>
            </a:extLst>
          </p:cNvPr>
          <p:cNvSpPr txBox="1">
            <a:spLocks/>
          </p:cNvSpPr>
          <p:nvPr/>
        </p:nvSpPr>
        <p:spPr>
          <a:xfrm>
            <a:off x="305267" y="4217965"/>
            <a:ext cx="3545373" cy="597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6CE12CC-92B2-D533-AC0B-26D69EEA8813}"/>
              </a:ext>
            </a:extLst>
          </p:cNvPr>
          <p:cNvSpPr/>
          <p:nvPr/>
        </p:nvSpPr>
        <p:spPr>
          <a:xfrm>
            <a:off x="588136" y="2178959"/>
            <a:ext cx="3262504" cy="34054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pic>
        <p:nvPicPr>
          <p:cNvPr id="2" name="Picture 1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1E7A1205-5AA3-35AF-DF1F-3A5E892FD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0" y="272675"/>
            <a:ext cx="1117600" cy="635000"/>
          </a:xfrm>
          <a:prstGeom prst="rect">
            <a:avLst/>
          </a:prstGeom>
        </p:spPr>
      </p:pic>
      <p:sp>
        <p:nvSpPr>
          <p:cNvPr id="13" name="Title 8">
            <a:extLst>
              <a:ext uri="{FF2B5EF4-FFF2-40B4-BE49-F238E27FC236}">
                <a16:creationId xmlns:a16="http://schemas.microsoft.com/office/drawing/2014/main" id="{FE71AF35-3FD4-C263-7340-92B8CF6053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818" y="946676"/>
            <a:ext cx="10764365" cy="478571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A615BFF-4954-203F-073B-B678B98990E1}"/>
              </a:ext>
            </a:extLst>
          </p:cNvPr>
          <p:cNvSpPr/>
          <p:nvPr/>
        </p:nvSpPr>
        <p:spPr>
          <a:xfrm>
            <a:off x="4464748" y="2178959"/>
            <a:ext cx="3262504" cy="34054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2685A6A-04D2-6467-DB37-B5FDA372BD20}"/>
              </a:ext>
            </a:extLst>
          </p:cNvPr>
          <p:cNvSpPr/>
          <p:nvPr/>
        </p:nvSpPr>
        <p:spPr>
          <a:xfrm>
            <a:off x="8215679" y="2178959"/>
            <a:ext cx="3262504" cy="34054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C959FCCC-77F8-305F-0DCA-BFB5EFFE4D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8136" y="2237395"/>
            <a:ext cx="3262504" cy="334697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6F100486-1C7B-B52E-EF04-2238A1E7464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64748" y="2237395"/>
            <a:ext cx="3262504" cy="334697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2E216A4A-2779-89C8-B895-00A702447F8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15679" y="2237395"/>
            <a:ext cx="3262504" cy="334697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233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96A8491-4C3B-020E-E75C-42250FCD8CA6}"/>
              </a:ext>
            </a:extLst>
          </p:cNvPr>
          <p:cNvGrpSpPr/>
          <p:nvPr/>
        </p:nvGrpSpPr>
        <p:grpSpPr>
          <a:xfrm>
            <a:off x="8310686" y="-192008"/>
            <a:ext cx="3555386" cy="2448957"/>
            <a:chOff x="2578959" y="-80495"/>
            <a:chExt cx="3555386" cy="2448957"/>
          </a:xfrm>
        </p:grpSpPr>
        <p:pic>
          <p:nvPicPr>
            <p:cNvPr id="4" name="Picture 3" descr="A black background with a line&#10;&#10;Description automatically generated">
              <a:extLst>
                <a:ext uri="{FF2B5EF4-FFF2-40B4-BE49-F238E27FC236}">
                  <a16:creationId xmlns:a16="http://schemas.microsoft.com/office/drawing/2014/main" id="{A4854DA3-2D9D-4881-15BC-47FDBC2698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121"/>
            <a:stretch/>
          </p:blipFill>
          <p:spPr>
            <a:xfrm rot="12993376">
              <a:off x="2578959" y="-80495"/>
              <a:ext cx="3555386" cy="2174487"/>
            </a:xfrm>
            <a:prstGeom prst="rect">
              <a:avLst/>
            </a:prstGeom>
          </p:spPr>
        </p:pic>
        <p:pic>
          <p:nvPicPr>
            <p:cNvPr id="5" name="Picture 4" descr="A yellow rectangular object on a black background&#10;&#10;Description automatically generated">
              <a:extLst>
                <a:ext uri="{FF2B5EF4-FFF2-40B4-BE49-F238E27FC236}">
                  <a16:creationId xmlns:a16="http://schemas.microsoft.com/office/drawing/2014/main" id="{FFC9340E-FDE1-C705-6BB1-8C583C8CC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440217">
              <a:off x="4747559" y="988297"/>
              <a:ext cx="1117600" cy="635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68C5788-77C3-7D1A-30FA-1D4CDE49B91C}"/>
                </a:ext>
              </a:extLst>
            </p:cNvPr>
            <p:cNvSpPr/>
            <p:nvPr/>
          </p:nvSpPr>
          <p:spPr>
            <a:xfrm>
              <a:off x="5444747" y="2185335"/>
              <a:ext cx="197224" cy="183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8">
            <a:extLst>
              <a:ext uri="{FF2B5EF4-FFF2-40B4-BE49-F238E27FC236}">
                <a16:creationId xmlns:a16="http://schemas.microsoft.com/office/drawing/2014/main" id="{E3855BDF-63C8-B7B2-C288-2DDF27B75A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5102" y="1318738"/>
            <a:ext cx="3671372" cy="478571"/>
          </a:xfrm>
          <a:prstGeom prst="rect">
            <a:avLst/>
          </a:prstGeom>
        </p:spPr>
        <p:txBody>
          <a:bodyPr/>
          <a:lstStyle>
            <a:lvl1pPr algn="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4B535FA1-24DA-CD2E-5678-AA415E9F2E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505102" y="2468562"/>
            <a:ext cx="3868596" cy="364821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D9DDA50-A0BB-14E8-CBEF-4F75AB858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7562" y="719138"/>
            <a:ext cx="6130573" cy="53975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i="1"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747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6;g13556d980d4_0_99">
            <a:extLst>
              <a:ext uri="{FF2B5EF4-FFF2-40B4-BE49-F238E27FC236}">
                <a16:creationId xmlns:a16="http://schemas.microsoft.com/office/drawing/2014/main" id="{4D9D16F2-612D-B146-AC61-A8EBD934FF89}"/>
              </a:ext>
            </a:extLst>
          </p:cNvPr>
          <p:cNvSpPr txBox="1">
            <a:spLocks/>
          </p:cNvSpPr>
          <p:nvPr/>
        </p:nvSpPr>
        <p:spPr>
          <a:xfrm>
            <a:off x="10668000" y="6519852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z="1000" smtClean="0">
                <a:latin typeface="Poppins" pitchFamily="2" charset="77"/>
                <a:cs typeface="Poppins" pitchFamily="2" charset="77"/>
              </a:rPr>
              <a:pPr/>
              <a:t>‹#›</a:t>
            </a:fld>
            <a:endParaRPr lang="en-GB"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Google Shape;386;g10864cc1c98_0_174">
            <a:extLst>
              <a:ext uri="{FF2B5EF4-FFF2-40B4-BE49-F238E27FC236}">
                <a16:creationId xmlns:a16="http://schemas.microsoft.com/office/drawing/2014/main" id="{7E3F72B1-646A-944D-AD7C-8BCF03038A26}"/>
              </a:ext>
            </a:extLst>
          </p:cNvPr>
          <p:cNvSpPr txBox="1"/>
          <p:nvPr/>
        </p:nvSpPr>
        <p:spPr>
          <a:xfrm>
            <a:off x="4793855" y="6512311"/>
            <a:ext cx="2604289" cy="25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  <a:sym typeface="Arial"/>
              </a:rPr>
              <a:t>Confidential</a:t>
            </a: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  <a:sym typeface="Arial"/>
              </a:rPr>
              <a:t> – Sulitest ® 2025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 pitchFamily="2" charset="77"/>
              <a:cs typeface="Poppins" pitchFamily="2" charset="7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693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09" r:id="rId2"/>
    <p:sldLayoutId id="2147483710" r:id="rId3"/>
    <p:sldLayoutId id="2147483719" r:id="rId4"/>
    <p:sldLayoutId id="2147483717" r:id="rId5"/>
    <p:sldLayoutId id="2147483720" r:id="rId6"/>
    <p:sldLayoutId id="2147483715" r:id="rId7"/>
    <p:sldLayoutId id="2147483721" r:id="rId8"/>
    <p:sldLayoutId id="2147483711" r:id="rId9"/>
    <p:sldLayoutId id="2147483703" r:id="rId10"/>
    <p:sldLayoutId id="2147483723" r:id="rId11"/>
    <p:sldLayoutId id="2147483713" r:id="rId12"/>
    <p:sldLayoutId id="214748371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6;g13556d980d4_0_99">
            <a:extLst>
              <a:ext uri="{FF2B5EF4-FFF2-40B4-BE49-F238E27FC236}">
                <a16:creationId xmlns:a16="http://schemas.microsoft.com/office/drawing/2014/main" id="{4D9D16F2-612D-B146-AC61-A8EBD934FF89}"/>
              </a:ext>
            </a:extLst>
          </p:cNvPr>
          <p:cNvSpPr txBox="1">
            <a:spLocks/>
          </p:cNvSpPr>
          <p:nvPr/>
        </p:nvSpPr>
        <p:spPr>
          <a:xfrm>
            <a:off x="10668000" y="6519852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z="1000" smtClean="0">
                <a:latin typeface="Poppins" pitchFamily="2" charset="77"/>
                <a:cs typeface="Poppins" pitchFamily="2" charset="77"/>
              </a:rPr>
              <a:pPr/>
              <a:t>‹#›</a:t>
            </a:fld>
            <a:endParaRPr lang="en-GB"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Google Shape;386;g10864cc1c98_0_174">
            <a:extLst>
              <a:ext uri="{FF2B5EF4-FFF2-40B4-BE49-F238E27FC236}">
                <a16:creationId xmlns:a16="http://schemas.microsoft.com/office/drawing/2014/main" id="{7E3F72B1-646A-944D-AD7C-8BCF03038A26}"/>
              </a:ext>
            </a:extLst>
          </p:cNvPr>
          <p:cNvSpPr txBox="1"/>
          <p:nvPr/>
        </p:nvSpPr>
        <p:spPr>
          <a:xfrm>
            <a:off x="4793855" y="6512311"/>
            <a:ext cx="2604289" cy="25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  <a:sym typeface="Arial"/>
              </a:rPr>
              <a:t>Confidential</a:t>
            </a: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  <a:sym typeface="Arial"/>
              </a:rPr>
              <a:t> – Sulitest ® 2025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 pitchFamily="2" charset="77"/>
              <a:cs typeface="Poppins" pitchFamily="2" charset="7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855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EE7C1-8838-AFBE-3B85-8D031A77B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Discover Your TASK™ Study Guides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EF2928-E452-3925-7FE3-A154686EA5E2}"/>
              </a:ext>
            </a:extLst>
          </p:cNvPr>
          <p:cNvSpPr txBox="1"/>
          <p:nvPr/>
        </p:nvSpPr>
        <p:spPr>
          <a:xfrm>
            <a:off x="1394948" y="4106645"/>
            <a:ext cx="9402104" cy="931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After completing the TASK™ assessment, you gain access to the 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TASK™ Study Guides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—a personalised set of learning materials designed to help you continue building your sustainability knowledge.</a:t>
            </a:r>
          </a:p>
        </p:txBody>
      </p:sp>
    </p:spTree>
    <p:extLst>
      <p:ext uri="{BB962C8B-B14F-4D97-AF65-F5344CB8AC3E}">
        <p14:creationId xmlns:p14="http://schemas.microsoft.com/office/powerpoint/2010/main" val="345275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B51BE3-B18F-416F-AE2A-149ECE902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6095999" y="996008"/>
            <a:ext cx="5189536" cy="478571"/>
          </a:xfrm>
        </p:spPr>
        <p:txBody>
          <a:bodyPr/>
          <a:lstStyle/>
          <a:p>
            <a:r>
              <a:rPr lang="en-GB" sz="4000" dirty="0"/>
              <a:t>What are the Study Guides?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05C01-BD18-62FA-3A6E-7ED7DEE54BA8}"/>
              </a:ext>
            </a:extLst>
          </p:cNvPr>
          <p:cNvSpPr txBox="1">
            <a:spLocks/>
          </p:cNvSpPr>
          <p:nvPr/>
        </p:nvSpPr>
        <p:spPr>
          <a:xfrm>
            <a:off x="6095998" y="2441667"/>
            <a:ext cx="5737414" cy="36955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TASK™ Study Guides give you clear, structured support to understand sustainability topics more confidently.</a:t>
            </a:r>
            <a:endParaRPr lang="en-GB" sz="2000" dirty="0">
              <a:solidFill>
                <a:srgbClr val="283848"/>
              </a:solidFill>
              <a:latin typeface="Poppins"/>
            </a:endParaRPr>
          </a:p>
          <a:p>
            <a:pPr marL="0" indent="0">
              <a:buNone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Each guide is tailored to your results and helps you:</a:t>
            </a:r>
          </a:p>
          <a:p>
            <a:pPr lvl="1">
              <a:spcAft>
                <a:spcPts val="600"/>
              </a:spcAf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Strengthen areas where you may need more practice</a:t>
            </a:r>
          </a:p>
          <a:p>
            <a:pPr lvl="1">
              <a:spcAft>
                <a:spcPts val="600"/>
              </a:spcAf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Understand the key ideas behind each sustainability topic</a:t>
            </a:r>
          </a:p>
          <a:p>
            <a:pPr lvl="1">
              <a:spcAft>
                <a:spcPts val="600"/>
              </a:spcAf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Keep learning with reliable, carefully selected resources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40C634-825D-F9CE-6895-BE871958F6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59" b="15059"/>
          <a:stretch/>
        </p:blipFill>
        <p:spPr>
          <a:xfrm>
            <a:off x="-2180802" y="828340"/>
            <a:ext cx="7831668" cy="54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40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593CA7-6EB3-2B25-346B-C140BCF3FC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1148" y="2468562"/>
            <a:ext cx="6339049" cy="3695569"/>
          </a:xfrm>
        </p:spPr>
        <p:txBody>
          <a:bodyPr/>
          <a:lstStyle/>
          <a:p>
            <a:r>
              <a:rPr lang="en-GB" sz="2000" dirty="0">
                <a:solidFill>
                  <a:schemeClr val="tx2"/>
                </a:solidFill>
                <a:latin typeface="Poppins"/>
              </a:rPr>
              <a:t>Once you receive your TASK™ results:</a:t>
            </a:r>
          </a:p>
          <a:p>
            <a:r>
              <a:rPr lang="en-GB" sz="2000" dirty="0">
                <a:solidFill>
                  <a:schemeClr val="tx2"/>
                </a:solidFill>
                <a:latin typeface="Poppins"/>
              </a:rPr>
              <a:t>You will get 5–10 personalised Study Guides</a:t>
            </a:r>
          </a:p>
          <a:p>
            <a:r>
              <a:rPr lang="en-GB" sz="2000" dirty="0">
                <a:solidFill>
                  <a:schemeClr val="tx2"/>
                </a:solidFill>
                <a:latin typeface="Poppins"/>
              </a:rPr>
              <a:t>The guides you receive depend on your individual TASK™ score</a:t>
            </a:r>
          </a:p>
          <a:p>
            <a:pPr marL="0" indent="0">
              <a:buNone/>
            </a:pPr>
            <a:endParaRPr lang="en-GB" sz="2000" dirty="0">
              <a:solidFill>
                <a:schemeClr val="tx2"/>
              </a:solidFill>
              <a:latin typeface="Poppins"/>
            </a:endParaRPr>
          </a:p>
          <a:p>
            <a:r>
              <a:rPr lang="en-GB" sz="2000" dirty="0">
                <a:solidFill>
                  <a:schemeClr val="tx2"/>
                </a:solidFill>
                <a:latin typeface="Poppins"/>
              </a:rPr>
              <a:t>Inside every Study Guide, you’ll find:</a:t>
            </a:r>
          </a:p>
          <a:p>
            <a:pPr lvl="1">
              <a:spcAft>
                <a:spcPts val="600"/>
              </a:spcAft>
            </a:pPr>
            <a:r>
              <a:rPr lang="en-GB" sz="1800" dirty="0">
                <a:solidFill>
                  <a:schemeClr val="tx2"/>
                </a:solidFill>
                <a:latin typeface="Poppins"/>
              </a:rPr>
              <a:t>Short explanations of the subject and why it matters</a:t>
            </a:r>
          </a:p>
          <a:p>
            <a:pPr lvl="1">
              <a:spcAft>
                <a:spcPts val="600"/>
              </a:spcAft>
            </a:pPr>
            <a:r>
              <a:rPr lang="en-GB" sz="1800" dirty="0">
                <a:solidFill>
                  <a:schemeClr val="tx2"/>
                </a:solidFill>
                <a:latin typeface="Poppins"/>
              </a:rPr>
              <a:t>Main topics to explore and learning objectives</a:t>
            </a:r>
          </a:p>
          <a:p>
            <a:pPr lvl="1">
              <a:spcAft>
                <a:spcPts val="600"/>
              </a:spcAft>
            </a:pPr>
            <a:r>
              <a:rPr lang="en-GB" sz="1800" dirty="0">
                <a:solidFill>
                  <a:schemeClr val="tx2"/>
                </a:solidFill>
                <a:latin typeface="Poppins"/>
              </a:rPr>
              <a:t>Curated articles, videos, and references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9D05B2-C742-BA7E-1C77-3FF7334F2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48" y="1146616"/>
            <a:ext cx="4313710" cy="478571"/>
          </a:xfrm>
        </p:spPr>
        <p:txBody>
          <a:bodyPr/>
          <a:lstStyle/>
          <a:p>
            <a:r>
              <a:rPr lang="en-GB" dirty="0"/>
              <a:t>How the Study Guides work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F233D8B-81E5-6457-AD2F-7890B8FB7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350" y="693869"/>
            <a:ext cx="5353650" cy="535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21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F2DBD504-8672-02A2-FCF2-46B6BD44FA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1"/>
          <a:stretch/>
        </p:blipFill>
        <p:spPr>
          <a:xfrm rot="12993376">
            <a:off x="2193261" y="-96912"/>
            <a:ext cx="3555386" cy="2174487"/>
          </a:xfrm>
          <a:prstGeom prst="rect">
            <a:avLst/>
          </a:prstGeom>
        </p:spPr>
      </p:pic>
      <p:pic>
        <p:nvPicPr>
          <p:cNvPr id="3" name="Picture 2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29421DEB-99EB-7D3A-0E96-4C677A459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40217">
            <a:off x="4361861" y="971880"/>
            <a:ext cx="1117600" cy="635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8394DE-DD06-03EA-90D1-198C75494B2C}"/>
              </a:ext>
            </a:extLst>
          </p:cNvPr>
          <p:cNvSpPr/>
          <p:nvPr/>
        </p:nvSpPr>
        <p:spPr>
          <a:xfrm>
            <a:off x="5059049" y="2168918"/>
            <a:ext cx="168043" cy="3345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7C90B1F-3C0B-9CAC-0931-E322133812F7}"/>
              </a:ext>
            </a:extLst>
          </p:cNvPr>
          <p:cNvSpPr txBox="1">
            <a:spLocks/>
          </p:cNvSpPr>
          <p:nvPr/>
        </p:nvSpPr>
        <p:spPr>
          <a:xfrm>
            <a:off x="621149" y="2598234"/>
            <a:ext cx="6348364" cy="35658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2000" dirty="0">
                <a:solidFill>
                  <a:schemeClr val="tx2"/>
                </a:solidFill>
                <a:latin typeface="Poppins"/>
              </a:rPr>
              <a:t>They’re a simple and practical way to:</a:t>
            </a:r>
          </a:p>
          <a:p>
            <a:pPr lvl="1">
              <a:spcAft>
                <a:spcPts val="600"/>
              </a:spcAft>
            </a:pPr>
            <a:r>
              <a:rPr lang="en-GB" sz="1800" dirty="0">
                <a:solidFill>
                  <a:schemeClr val="tx2"/>
                </a:solidFill>
                <a:latin typeface="Poppins"/>
              </a:rPr>
              <a:t>Review topics you didn’t fully master</a:t>
            </a:r>
          </a:p>
          <a:p>
            <a:pPr lvl="1">
              <a:spcAft>
                <a:spcPts val="600"/>
              </a:spcAft>
            </a:pPr>
            <a:r>
              <a:rPr lang="en-GB" sz="1800" dirty="0">
                <a:solidFill>
                  <a:schemeClr val="tx2"/>
                </a:solidFill>
                <a:latin typeface="Poppins"/>
              </a:rPr>
              <a:t>Prepare for classes or deepen your knowledge independently</a:t>
            </a:r>
          </a:p>
          <a:p>
            <a:pPr lvl="1">
              <a:spcAft>
                <a:spcPts val="600"/>
              </a:spcAft>
            </a:pPr>
            <a:r>
              <a:rPr lang="en-GB" sz="1800" dirty="0">
                <a:solidFill>
                  <a:schemeClr val="tx2"/>
                </a:solidFill>
                <a:latin typeface="Poppins"/>
              </a:rPr>
              <a:t>Explore subjects that may be new or outside your main area of study</a:t>
            </a:r>
          </a:p>
          <a:p>
            <a:pPr lvl="1">
              <a:spcAft>
                <a:spcPts val="600"/>
              </a:spcAft>
            </a:pPr>
            <a:r>
              <a:rPr lang="en-GB" sz="1800" dirty="0">
                <a:solidFill>
                  <a:schemeClr val="tx2"/>
                </a:solidFill>
                <a:latin typeface="Poppins"/>
              </a:rPr>
              <a:t>Connect sustainability themes to your own academic or career interests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14F5156-1802-5718-236F-C0930F68EF59}"/>
              </a:ext>
            </a:extLst>
          </p:cNvPr>
          <p:cNvSpPr txBox="1">
            <a:spLocks/>
          </p:cNvSpPr>
          <p:nvPr/>
        </p:nvSpPr>
        <p:spPr>
          <a:xfrm>
            <a:off x="621149" y="990499"/>
            <a:ext cx="4408051" cy="4785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tx2"/>
                </a:solidFill>
              </a:rPr>
              <a:t>Why use the Study Guides?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CA2D6D-FD25-7CB2-1311-EC35DC62B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200" y="693869"/>
            <a:ext cx="5356800" cy="53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8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F2DBD504-8672-02A2-FCF2-46B6BD44FA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/>
          <a:stretch/>
        </p:blipFill>
        <p:spPr>
          <a:xfrm rot="12993376">
            <a:off x="2193261" y="-96912"/>
            <a:ext cx="3555386" cy="2174487"/>
          </a:xfrm>
          <a:prstGeom prst="rect">
            <a:avLst/>
          </a:prstGeom>
        </p:spPr>
      </p:pic>
      <p:pic>
        <p:nvPicPr>
          <p:cNvPr id="3" name="Picture 2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29421DEB-99EB-7D3A-0E96-4C677A459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40217">
            <a:off x="4361861" y="971880"/>
            <a:ext cx="1117600" cy="635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8394DE-DD06-03EA-90D1-198C75494B2C}"/>
              </a:ext>
            </a:extLst>
          </p:cNvPr>
          <p:cNvSpPr/>
          <p:nvPr/>
        </p:nvSpPr>
        <p:spPr>
          <a:xfrm>
            <a:off x="5059049" y="2168918"/>
            <a:ext cx="168043" cy="3345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14F5156-1802-5718-236F-C0930F68EF59}"/>
              </a:ext>
            </a:extLst>
          </p:cNvPr>
          <p:cNvSpPr txBox="1">
            <a:spLocks/>
          </p:cNvSpPr>
          <p:nvPr/>
        </p:nvSpPr>
        <p:spPr>
          <a:xfrm>
            <a:off x="621150" y="990499"/>
            <a:ext cx="4437900" cy="4785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tx2"/>
                </a:solidFill>
              </a:rPr>
              <a:t>How to access your Study Guides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A38B97-D9A6-9502-DBE5-FF4C5D3C51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059" b="15059"/>
          <a:stretch/>
        </p:blipFill>
        <p:spPr>
          <a:xfrm>
            <a:off x="5489535" y="692523"/>
            <a:ext cx="7831668" cy="5472954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0706A7A-E57E-5150-4EB4-AD291B2D4D2E}"/>
              </a:ext>
            </a:extLst>
          </p:cNvPr>
          <p:cNvSpPr txBox="1">
            <a:spLocks/>
          </p:cNvSpPr>
          <p:nvPr/>
        </p:nvSpPr>
        <p:spPr>
          <a:xfrm>
            <a:off x="621149" y="2598234"/>
            <a:ext cx="4605943" cy="35658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GB" sz="1800" dirty="0">
                <a:solidFill>
                  <a:schemeClr val="tx2"/>
                </a:solidFill>
                <a:latin typeface="Poppins"/>
              </a:rPr>
              <a:t>Once your TASK™ results are ready: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  <a:latin typeface="Poppins"/>
              </a:rPr>
              <a:t>Log into your TASK™ account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  <a:latin typeface="Poppins"/>
              </a:rPr>
              <a:t>Click on the button “Results”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  <a:latin typeface="Poppins"/>
              </a:rPr>
              <a:t>Click on the tab “Study Guides”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  <a:latin typeface="Poppins"/>
              </a:rPr>
              <a:t>Explore the Guides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  <a:latin typeface="Poppins"/>
              </a:rPr>
              <a:t>Share your feedback through the star rating in each Guide and the feedback form</a:t>
            </a:r>
          </a:p>
        </p:txBody>
      </p:sp>
      <p:sp>
        <p:nvSpPr>
          <p:cNvPr id="10" name="Up Arrow 9">
            <a:extLst>
              <a:ext uri="{FF2B5EF4-FFF2-40B4-BE49-F238E27FC236}">
                <a16:creationId xmlns:a16="http://schemas.microsoft.com/office/drawing/2014/main" id="{C78FE499-EF3D-690E-0FCA-2D8BBC68B688}"/>
              </a:ext>
            </a:extLst>
          </p:cNvPr>
          <p:cNvSpPr/>
          <p:nvPr/>
        </p:nvSpPr>
        <p:spPr>
          <a:xfrm>
            <a:off x="11738610" y="4089717"/>
            <a:ext cx="171450" cy="582930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Up Arrow 10">
            <a:extLst>
              <a:ext uri="{FF2B5EF4-FFF2-40B4-BE49-F238E27FC236}">
                <a16:creationId xmlns:a16="http://schemas.microsoft.com/office/drawing/2014/main" id="{2401DA9F-1039-E2E3-0EB6-C70ED7CBACF1}"/>
              </a:ext>
            </a:extLst>
          </p:cNvPr>
          <p:cNvSpPr/>
          <p:nvPr/>
        </p:nvSpPr>
        <p:spPr>
          <a:xfrm rot="8012826">
            <a:off x="9825220" y="1639700"/>
            <a:ext cx="171450" cy="582930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23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ulitest">
  <a:themeElements>
    <a:clrScheme name="Sulitest Branding">
      <a:dk1>
        <a:srgbClr val="333333"/>
      </a:dk1>
      <a:lt1>
        <a:srgbClr val="FFFFFF"/>
      </a:lt1>
      <a:dk2>
        <a:srgbClr val="283848"/>
      </a:dk2>
      <a:lt2>
        <a:srgbClr val="F9F3EE"/>
      </a:lt2>
      <a:accent1>
        <a:srgbClr val="0C7870"/>
      </a:accent1>
      <a:accent2>
        <a:srgbClr val="BC7D4D"/>
      </a:accent2>
      <a:accent3>
        <a:srgbClr val="999ED3"/>
      </a:accent3>
      <a:accent4>
        <a:srgbClr val="A1DDD8"/>
      </a:accent4>
      <a:accent5>
        <a:srgbClr val="ECBE9B"/>
      </a:accent5>
      <a:accent6>
        <a:srgbClr val="FFE39B"/>
      </a:accent6>
      <a:hlink>
        <a:srgbClr val="0C7870"/>
      </a:hlink>
      <a:folHlink>
        <a:srgbClr val="A1DDD8"/>
      </a:folHlink>
    </a:clrScheme>
    <a:fontScheme name="Poppins">
      <a:majorFont>
        <a:latin typeface="Poppins 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litest" id="{EE04EFF6-E9D7-254F-BB9D-4BE1B6D5AA9E}" vid="{1B4670CD-4491-6644-B1B6-8423A25D46BA}"/>
    </a:ext>
  </a:extLst>
</a:theme>
</file>

<file path=ppt/theme/theme2.xml><?xml version="1.0" encoding="utf-8"?>
<a:theme xmlns:a="http://schemas.openxmlformats.org/drawingml/2006/main" name="1_Sulitest">
  <a:themeElements>
    <a:clrScheme name="Sulitest Branding">
      <a:dk1>
        <a:srgbClr val="333333"/>
      </a:dk1>
      <a:lt1>
        <a:srgbClr val="FFFFFF"/>
      </a:lt1>
      <a:dk2>
        <a:srgbClr val="283848"/>
      </a:dk2>
      <a:lt2>
        <a:srgbClr val="F9F3EE"/>
      </a:lt2>
      <a:accent1>
        <a:srgbClr val="0C7870"/>
      </a:accent1>
      <a:accent2>
        <a:srgbClr val="BC7D4D"/>
      </a:accent2>
      <a:accent3>
        <a:srgbClr val="999ED3"/>
      </a:accent3>
      <a:accent4>
        <a:srgbClr val="A1DDD8"/>
      </a:accent4>
      <a:accent5>
        <a:srgbClr val="ECBE9B"/>
      </a:accent5>
      <a:accent6>
        <a:srgbClr val="FFE39B"/>
      </a:accent6>
      <a:hlink>
        <a:srgbClr val="0C7870"/>
      </a:hlink>
      <a:folHlink>
        <a:srgbClr val="A1DDD8"/>
      </a:folHlink>
    </a:clrScheme>
    <a:fontScheme name="Poppins">
      <a:majorFont>
        <a:latin typeface="Poppins 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litest" id="{EE04EFF6-E9D7-254F-BB9D-4BE1B6D5AA9E}" vid="{1B4670CD-4491-6644-B1B6-8423A25D46B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825ece-1ad0-47b3-8d11-f21dc8bd1ecc">
      <Terms xmlns="http://schemas.microsoft.com/office/infopath/2007/PartnerControls"/>
    </lcf76f155ced4ddcb4097134ff3c332f>
    <TaxCatchAll xmlns="fe066a32-531b-40a5-bb8b-33320212f89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7B0A7422840B48AF39D4C46C46D1ED" ma:contentTypeVersion="18" ma:contentTypeDescription="Create a new document." ma:contentTypeScope="" ma:versionID="0dd48610d6f28d45ec87b34e2055e62e">
  <xsd:schema xmlns:xsd="http://www.w3.org/2001/XMLSchema" xmlns:xs="http://www.w3.org/2001/XMLSchema" xmlns:p="http://schemas.microsoft.com/office/2006/metadata/properties" xmlns:ns2="fe066a32-531b-40a5-bb8b-33320212f89d" xmlns:ns3="73825ece-1ad0-47b3-8d11-f21dc8bd1ecc" targetNamespace="http://schemas.microsoft.com/office/2006/metadata/properties" ma:root="true" ma:fieldsID="013f0aff13bec6862a41a738b5d25765" ns2:_="" ns3:_="">
    <xsd:import namespace="fe066a32-531b-40a5-bb8b-33320212f89d"/>
    <xsd:import namespace="73825ece-1ad0-47b3-8d11-f21dc8bd1ec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66a32-531b-40a5-bb8b-33320212f89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2" nillable="true" ma:displayName="Taxonomy Catch All Column" ma:hidden="true" ma:list="{afd5b77f-f048-490f-a8e8-00acccb262e8}" ma:internalName="TaxCatchAll" ma:showField="CatchAllData" ma:web="fe066a32-531b-40a5-bb8b-33320212f8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825ece-1ad0-47b3-8d11-f21dc8bd1e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8bc4a8e-27ba-45ee-a0e2-52db1612b4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F71008-B265-47A3-A941-CA613D81A6E8}">
  <ds:schemaRefs>
    <ds:schemaRef ds:uri="73825ece-1ad0-47b3-8d11-f21dc8bd1ecc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fe066a32-531b-40a5-bb8b-33320212f89d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765263B-FEB5-42CE-878A-A830906A92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066a32-531b-40a5-bb8b-33320212f89d"/>
    <ds:schemaRef ds:uri="73825ece-1ad0-47b3-8d11-f21dc8bd1e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045A50-F6BC-4891-9ABF-B2BA44AB88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Sulitest</Template>
  <TotalTime>76</TotalTime>
  <Words>264</Words>
  <Application>Microsoft Office PowerPoint</Application>
  <PresentationFormat>Widescreen</PresentationFormat>
  <Paragraphs>31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Sulitest</vt:lpstr>
      <vt:lpstr>1_Sulitest</vt:lpstr>
      <vt:lpstr>Discover Your TASK™ Study Guides</vt:lpstr>
      <vt:lpstr>What are the Study Guides?</vt:lpstr>
      <vt:lpstr>How the Study Guides work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TASK™ Study Guides</dc:title>
  <dc:creator>Estela Castelli Florino Pilz</dc:creator>
  <cp:lastModifiedBy>Estela Castelli Florino Pilz</cp:lastModifiedBy>
  <cp:revision>7</cp:revision>
  <dcterms:created xsi:type="dcterms:W3CDTF">2025-10-14T12:06:06Z</dcterms:created>
  <dcterms:modified xsi:type="dcterms:W3CDTF">2025-11-14T14:46:40Z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0x010100FE7B0A7422840B48AF39D4C46C46D1ED</vt:lpwstr>
  </property>
  <property fmtid="{D5CDD505-2E9C-101B-9397-08002B2CF9AE}" pid="3" name="MediaServiceImageTags">
    <vt:lpwstr/>
  </property>
</Properties>
</file>