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2" r:id="rId4"/>
    <p:sldMasterId id="2147483724" r:id="rId5"/>
  </p:sldMasterIdLst>
  <p:notesMasterIdLst>
    <p:notesMasterId r:id="rId11"/>
  </p:notesMasterIdLst>
  <p:sldIdLst>
    <p:sldId id="259" r:id="rId6"/>
    <p:sldId id="264" r:id="rId7"/>
    <p:sldId id="263" r:id="rId8"/>
    <p:sldId id="265" r:id="rId9"/>
    <p:sldId id="266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92232A9-0997-63B9-A0C2-B802659F7164}" name="Pierre Schulz" initials="PS" userId="S::pierre@sulitest.org::aeaf6123-44c2-4173-bed1-39df770e6ad8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754"/>
  </p:normalViewPr>
  <p:slideViewPr>
    <p:cSldViewPr snapToGrid="0">
      <p:cViewPr varScale="1">
        <p:scale>
          <a:sx n="74" d="100"/>
          <a:sy n="74" d="100"/>
        </p:scale>
        <p:origin x="176" y="6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tableStyles" Target="tableStyle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812089-007E-C24B-B040-F52EA08EC450}" type="datetimeFigureOut">
              <a:rPr lang="en-GB" smtClean="0"/>
              <a:t>06/02/2026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A29C32-B71A-5441-9188-39F5BF388C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25572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A29C32-B71A-5441-9188-39F5BF388CEC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80867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>
  <p:cSld name="Title and Content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12" descr="Une image contenant Police, texte, Graphique, graphisme&#10;&#10;Description générée automatiquement">
            <a:extLst>
              <a:ext uri="{FF2B5EF4-FFF2-40B4-BE49-F238E27FC236}">
                <a16:creationId xmlns:a16="http://schemas.microsoft.com/office/drawing/2014/main" id="{D9179019-5E2D-8647-8DB3-E3966F5EBE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5033"/>
          <a:stretch/>
        </p:blipFill>
        <p:spPr>
          <a:xfrm>
            <a:off x="4314391" y="1553094"/>
            <a:ext cx="3563218" cy="942396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0955D1A4-B574-E802-F459-48E90A1E1DBE}"/>
              </a:ext>
            </a:extLst>
          </p:cNvPr>
          <p:cNvGrpSpPr/>
          <p:nvPr/>
        </p:nvGrpSpPr>
        <p:grpSpPr>
          <a:xfrm>
            <a:off x="5889234" y="24354"/>
            <a:ext cx="3555386" cy="2629736"/>
            <a:chOff x="7020417" y="28120"/>
            <a:chExt cx="3555386" cy="2629736"/>
          </a:xfrm>
        </p:grpSpPr>
        <p:pic>
          <p:nvPicPr>
            <p:cNvPr id="5" name="Picture 4" descr="A black background with a line&#10;&#10;Description automatically generated">
              <a:extLst>
                <a:ext uri="{FF2B5EF4-FFF2-40B4-BE49-F238E27FC236}">
                  <a16:creationId xmlns:a16="http://schemas.microsoft.com/office/drawing/2014/main" id="{945E253C-A1B6-7352-F599-09A4DAAFC03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4121"/>
            <a:stretch/>
          </p:blipFill>
          <p:spPr>
            <a:xfrm rot="12993376">
              <a:off x="7020417" y="28120"/>
              <a:ext cx="3555386" cy="2174487"/>
            </a:xfrm>
            <a:prstGeom prst="rect">
              <a:avLst/>
            </a:prstGeom>
          </p:spPr>
        </p:pic>
        <p:pic>
          <p:nvPicPr>
            <p:cNvPr id="6" name="Picture 5" descr="A yellow rectangular object on a black background&#10;&#10;Description automatically generated">
              <a:extLst>
                <a:ext uri="{FF2B5EF4-FFF2-40B4-BE49-F238E27FC236}">
                  <a16:creationId xmlns:a16="http://schemas.microsoft.com/office/drawing/2014/main" id="{1FFD9DA7-F799-E178-AA94-8ED775898F1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3440217">
              <a:off x="9189017" y="1068792"/>
              <a:ext cx="1117600" cy="635000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DCBD702-C38B-0A4C-CBCE-9B0BE5467EDB}"/>
                </a:ext>
              </a:extLst>
            </p:cNvPr>
            <p:cNvSpPr/>
            <p:nvPr/>
          </p:nvSpPr>
          <p:spPr>
            <a:xfrm>
              <a:off x="9886204" y="2265830"/>
              <a:ext cx="208771" cy="39202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8" name="Title 7">
            <a:extLst>
              <a:ext uri="{FF2B5EF4-FFF2-40B4-BE49-F238E27FC236}">
                <a16:creationId xmlns:a16="http://schemas.microsoft.com/office/drawing/2014/main" id="{3BF73448-B6B2-DA25-1D43-0B30C5895A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246594"/>
            <a:ext cx="10515600" cy="1325563"/>
          </a:xfrm>
          <a:prstGeom prst="rect">
            <a:avLst/>
          </a:prstGeom>
        </p:spPr>
        <p:txBody>
          <a:bodyPr/>
          <a:lstStyle>
            <a:lvl1pPr algn="ctr"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1057004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sposition personnalisée">
  <p:cSld name="Blank">
    <p:bg>
      <p:bgPr>
        <a:solidFill>
          <a:srgbClr val="F9F4EE"/>
        </a:solid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23468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sposition personnalisée" preserve="1">
  <p:cSld name="1_Blank">
    <p:bg>
      <p:bgPr>
        <a:solidFill>
          <a:schemeClr val="bg1"/>
        </a:solid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48306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402;g17e0bfdbd35_1_189">
            <a:extLst>
              <a:ext uri="{FF2B5EF4-FFF2-40B4-BE49-F238E27FC236}">
                <a16:creationId xmlns:a16="http://schemas.microsoft.com/office/drawing/2014/main" id="{759FE829-0AC6-5C67-26BA-85291A44D07C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t="5932" r="5932"/>
          <a:stretch/>
        </p:blipFill>
        <p:spPr>
          <a:xfrm>
            <a:off x="1" y="0"/>
            <a:ext cx="12191998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FFCBE3AD-8165-AB77-F296-C4B99AF587A2}"/>
              </a:ext>
            </a:extLst>
          </p:cNvPr>
          <p:cNvSpPr/>
          <p:nvPr/>
        </p:nvSpPr>
        <p:spPr>
          <a:xfrm>
            <a:off x="7073853" y="1"/>
            <a:ext cx="5118148" cy="685799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0" indent="0" algn="ctr">
              <a:spcAft>
                <a:spcPts val="1200"/>
              </a:spcAft>
              <a:buNone/>
              <a:defRPr/>
            </a:pPr>
            <a:endParaRPr lang="en-GB" sz="1400">
              <a:solidFill>
                <a:srgbClr val="2C3946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1A56C9B-5BDD-2B80-9311-5026089F6FA4}"/>
              </a:ext>
            </a:extLst>
          </p:cNvPr>
          <p:cNvSpPr/>
          <p:nvPr/>
        </p:nvSpPr>
        <p:spPr>
          <a:xfrm>
            <a:off x="11016343" y="-1"/>
            <a:ext cx="1175656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Google Shape;186;g15242a77301_0_36">
            <a:extLst>
              <a:ext uri="{FF2B5EF4-FFF2-40B4-BE49-F238E27FC236}">
                <a16:creationId xmlns:a16="http://schemas.microsoft.com/office/drawing/2014/main" id="{C0E2FEF0-95A9-D94B-4DCC-0BBD47377346}"/>
              </a:ext>
            </a:extLst>
          </p:cNvPr>
          <p:cNvSpPr txBox="1"/>
          <p:nvPr/>
        </p:nvSpPr>
        <p:spPr>
          <a:xfrm>
            <a:off x="7711790" y="2229189"/>
            <a:ext cx="4180372" cy="19112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GB" sz="3600" b="1" i="0" u="none" strike="noStrike" cap="none">
                <a:solidFill>
                  <a:srgbClr val="2C3946"/>
                </a:solidFill>
                <a:latin typeface="Poppins"/>
                <a:ea typeface="Poppins"/>
                <a:cs typeface="Poppins"/>
                <a:sym typeface="Poppins"/>
              </a:rPr>
              <a:t>Let’s mainstream sustainability literacy together!</a:t>
            </a:r>
            <a:endParaRPr sz="3600" b="1" i="0" u="none" strike="noStrike" cap="none">
              <a:solidFill>
                <a:srgbClr val="2C394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6" name="Picture 5" descr="A yellow rectangular object on a black background&#10;&#10;Description automatically generated">
            <a:extLst>
              <a:ext uri="{FF2B5EF4-FFF2-40B4-BE49-F238E27FC236}">
                <a16:creationId xmlns:a16="http://schemas.microsoft.com/office/drawing/2014/main" id="{2656F07C-0F46-2EE3-8D92-B6488E50A6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404899">
            <a:off x="7152990" y="1725807"/>
            <a:ext cx="1117600" cy="635000"/>
          </a:xfrm>
          <a:prstGeom prst="rect">
            <a:avLst/>
          </a:prstGeom>
        </p:spPr>
      </p:pic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112306DE-A918-F622-652C-BD2C6E032221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8523288" y="4506913"/>
            <a:ext cx="3368675" cy="433387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err="1"/>
              <a:t>email@sulitest.org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4341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ppendix"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402;g17e0bfdbd35_1_189">
            <a:extLst>
              <a:ext uri="{FF2B5EF4-FFF2-40B4-BE49-F238E27FC236}">
                <a16:creationId xmlns:a16="http://schemas.microsoft.com/office/drawing/2014/main" id="{D45CD633-682E-F882-93B7-DDB001DE9FAA}"/>
              </a:ext>
            </a:extLst>
          </p:cNvPr>
          <p:cNvPicPr preferRelativeResize="0"/>
          <p:nvPr/>
        </p:nvPicPr>
        <p:blipFill rotWithShape="1">
          <a:blip r:embed="rId2">
            <a:alphaModFix amt="20000"/>
          </a:blip>
          <a:srcRect/>
          <a:stretch/>
        </p:blipFill>
        <p:spPr>
          <a:xfrm>
            <a:off x="0" y="0"/>
            <a:ext cx="12192000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86;g15242a77301_0_36">
            <a:extLst>
              <a:ext uri="{FF2B5EF4-FFF2-40B4-BE49-F238E27FC236}">
                <a16:creationId xmlns:a16="http://schemas.microsoft.com/office/drawing/2014/main" id="{F190B1A8-7E5D-C7B4-BC06-CA2D730083F4}"/>
              </a:ext>
            </a:extLst>
          </p:cNvPr>
          <p:cNvSpPr txBox="1"/>
          <p:nvPr/>
        </p:nvSpPr>
        <p:spPr>
          <a:xfrm>
            <a:off x="8428892" y="1283834"/>
            <a:ext cx="2790093" cy="6370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GB" sz="3600" b="1" i="0" u="none" strike="noStrike" cap="none">
                <a:solidFill>
                  <a:srgbClr val="2C3946"/>
                </a:solidFill>
                <a:latin typeface="Poppins"/>
                <a:ea typeface="Poppins"/>
                <a:cs typeface="Poppins"/>
                <a:sym typeface="Poppins"/>
              </a:rPr>
              <a:t>Appendix</a:t>
            </a:r>
            <a:endParaRPr sz="3600" b="1" i="0" u="none" strike="noStrike" cap="none">
              <a:solidFill>
                <a:srgbClr val="2C394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4" name="Picture 13" descr="A yellow rectangular object on a black background&#10;&#10;Description automatically generated">
            <a:extLst>
              <a:ext uri="{FF2B5EF4-FFF2-40B4-BE49-F238E27FC236}">
                <a16:creationId xmlns:a16="http://schemas.microsoft.com/office/drawing/2014/main" id="{1A773316-0AE6-DB1C-1E6C-75CDCFC159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025029">
            <a:off x="10320217" y="991733"/>
            <a:ext cx="1117600" cy="63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5332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>
  <p:cSld name="Title and Content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12" descr="Une image contenant Police, texte, Graphique, graphisme&#10;&#10;Description générée automatiquement">
            <a:extLst>
              <a:ext uri="{FF2B5EF4-FFF2-40B4-BE49-F238E27FC236}">
                <a16:creationId xmlns:a16="http://schemas.microsoft.com/office/drawing/2014/main" id="{D9179019-5E2D-8647-8DB3-E3966F5EBE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5033"/>
          <a:stretch/>
        </p:blipFill>
        <p:spPr>
          <a:xfrm>
            <a:off x="4314391" y="1553094"/>
            <a:ext cx="3563218" cy="942396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0955D1A4-B574-E802-F459-48E90A1E1DBE}"/>
              </a:ext>
            </a:extLst>
          </p:cNvPr>
          <p:cNvGrpSpPr/>
          <p:nvPr/>
        </p:nvGrpSpPr>
        <p:grpSpPr>
          <a:xfrm>
            <a:off x="5889234" y="24354"/>
            <a:ext cx="3555386" cy="2629736"/>
            <a:chOff x="7020417" y="28120"/>
            <a:chExt cx="3555386" cy="2629736"/>
          </a:xfrm>
        </p:grpSpPr>
        <p:pic>
          <p:nvPicPr>
            <p:cNvPr id="5" name="Picture 4" descr="A black background with a line&#10;&#10;Description automatically generated">
              <a:extLst>
                <a:ext uri="{FF2B5EF4-FFF2-40B4-BE49-F238E27FC236}">
                  <a16:creationId xmlns:a16="http://schemas.microsoft.com/office/drawing/2014/main" id="{945E253C-A1B6-7352-F599-09A4DAAFC03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4121"/>
            <a:stretch/>
          </p:blipFill>
          <p:spPr>
            <a:xfrm rot="12993376">
              <a:off x="7020417" y="28120"/>
              <a:ext cx="3555386" cy="2174487"/>
            </a:xfrm>
            <a:prstGeom prst="rect">
              <a:avLst/>
            </a:prstGeom>
          </p:spPr>
        </p:pic>
        <p:pic>
          <p:nvPicPr>
            <p:cNvPr id="6" name="Picture 5" descr="A yellow rectangular object on a black background&#10;&#10;Description automatically generated">
              <a:extLst>
                <a:ext uri="{FF2B5EF4-FFF2-40B4-BE49-F238E27FC236}">
                  <a16:creationId xmlns:a16="http://schemas.microsoft.com/office/drawing/2014/main" id="{1FFD9DA7-F799-E178-AA94-8ED775898F1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3440217">
              <a:off x="9189017" y="1068792"/>
              <a:ext cx="1117600" cy="635000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DCBD702-C38B-0A4C-CBCE-9B0BE5467EDB}"/>
                </a:ext>
              </a:extLst>
            </p:cNvPr>
            <p:cNvSpPr/>
            <p:nvPr/>
          </p:nvSpPr>
          <p:spPr>
            <a:xfrm>
              <a:off x="9886204" y="2265830"/>
              <a:ext cx="208771" cy="39202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8" name="Title 7">
            <a:extLst>
              <a:ext uri="{FF2B5EF4-FFF2-40B4-BE49-F238E27FC236}">
                <a16:creationId xmlns:a16="http://schemas.microsoft.com/office/drawing/2014/main" id="{3BF73448-B6B2-DA25-1D43-0B30C5895A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246594"/>
            <a:ext cx="10515600" cy="1325563"/>
          </a:xfrm>
          <a:prstGeom prst="rect">
            <a:avLst/>
          </a:prstGeom>
        </p:spPr>
        <p:txBody>
          <a:bodyPr/>
          <a:lstStyle>
            <a:lvl1pPr algn="ctr"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41991032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EC0DB883-8737-7079-9353-07DD3BCD2F11}"/>
              </a:ext>
            </a:extLst>
          </p:cNvPr>
          <p:cNvGrpSpPr/>
          <p:nvPr/>
        </p:nvGrpSpPr>
        <p:grpSpPr>
          <a:xfrm>
            <a:off x="2089812" y="-788611"/>
            <a:ext cx="4710272" cy="3192240"/>
            <a:chOff x="3328259" y="-182095"/>
            <a:chExt cx="3555386" cy="2174487"/>
          </a:xfrm>
        </p:grpSpPr>
        <p:pic>
          <p:nvPicPr>
            <p:cNvPr id="4" name="Picture 3" descr="A black background with a line&#10;&#10;Description automatically generated">
              <a:extLst>
                <a:ext uri="{FF2B5EF4-FFF2-40B4-BE49-F238E27FC236}">
                  <a16:creationId xmlns:a16="http://schemas.microsoft.com/office/drawing/2014/main" id="{C475421F-5FE6-0C66-670D-6C61AFA9DE1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4121"/>
            <a:stretch/>
          </p:blipFill>
          <p:spPr>
            <a:xfrm rot="12993376">
              <a:off x="3328259" y="-182095"/>
              <a:ext cx="3555386" cy="2174487"/>
            </a:xfrm>
            <a:prstGeom prst="rect">
              <a:avLst/>
            </a:prstGeom>
          </p:spPr>
        </p:pic>
        <p:pic>
          <p:nvPicPr>
            <p:cNvPr id="5" name="Picture 4" descr="A yellow rectangular object on a black background&#10;&#10;Description automatically generated">
              <a:extLst>
                <a:ext uri="{FF2B5EF4-FFF2-40B4-BE49-F238E27FC236}">
                  <a16:creationId xmlns:a16="http://schemas.microsoft.com/office/drawing/2014/main" id="{F3274DE7-1924-66B1-2E8C-D57C5A9F735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3440217">
              <a:off x="5496859" y="886697"/>
              <a:ext cx="1117600" cy="635000"/>
            </a:xfrm>
            <a:prstGeom prst="rect">
              <a:avLst/>
            </a:prstGeom>
          </p:spPr>
        </p:pic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6FBF3C0C-30A5-F842-3EC0-3C928A1815D3}"/>
              </a:ext>
            </a:extLst>
          </p:cNvPr>
          <p:cNvSpPr/>
          <p:nvPr/>
        </p:nvSpPr>
        <p:spPr>
          <a:xfrm>
            <a:off x="5912692" y="2365090"/>
            <a:ext cx="183308" cy="325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B825CB5-18A5-3D01-4527-BBBC332E218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95300" y="2693327"/>
            <a:ext cx="5600700" cy="619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>
                <a:solidFill>
                  <a:schemeClr val="tx2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en-GB"/>
              <a:t>Section subtitle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53ADC8E1-25AC-50A8-FCC2-4F51B239A9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5300" y="1702309"/>
            <a:ext cx="5303072" cy="659902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GB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9287471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ack background with a line&#10;&#10;Description automatically generated">
            <a:extLst>
              <a:ext uri="{FF2B5EF4-FFF2-40B4-BE49-F238E27FC236}">
                <a16:creationId xmlns:a16="http://schemas.microsoft.com/office/drawing/2014/main" id="{465CA8B8-FD14-D596-BB81-19CE90E8014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21"/>
          <a:stretch/>
        </p:blipFill>
        <p:spPr>
          <a:xfrm rot="12993376">
            <a:off x="1807599" y="-110359"/>
            <a:ext cx="3555386" cy="2174487"/>
          </a:xfrm>
          <a:prstGeom prst="rect">
            <a:avLst/>
          </a:prstGeom>
        </p:spPr>
      </p:pic>
      <p:pic>
        <p:nvPicPr>
          <p:cNvPr id="5" name="Picture 4" descr="A yellow rectangular object on a black background&#10;&#10;Description automatically generated">
            <a:extLst>
              <a:ext uri="{FF2B5EF4-FFF2-40B4-BE49-F238E27FC236}">
                <a16:creationId xmlns:a16="http://schemas.microsoft.com/office/drawing/2014/main" id="{6681ACD5-C8E4-F8EB-FF7A-866E10ED23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440217">
            <a:off x="3976199" y="958433"/>
            <a:ext cx="1117600" cy="635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93BB55E-F0DD-3BAE-339F-E7E1ADF2BAD9}"/>
              </a:ext>
            </a:extLst>
          </p:cNvPr>
          <p:cNvSpPr/>
          <p:nvPr/>
        </p:nvSpPr>
        <p:spPr>
          <a:xfrm>
            <a:off x="4673387" y="2155471"/>
            <a:ext cx="168043" cy="3345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2DEC92F-BC8C-F4E8-678C-6408579D9CF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90607" y="2468563"/>
            <a:ext cx="10394932" cy="2328862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74B4B8C4-3063-6A5C-A5D5-3E4FF087B2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0606" y="1318738"/>
            <a:ext cx="4673415" cy="478571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GB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2858818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ex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ack background with a line&#10;&#10;Description automatically generated">
            <a:extLst>
              <a:ext uri="{FF2B5EF4-FFF2-40B4-BE49-F238E27FC236}">
                <a16:creationId xmlns:a16="http://schemas.microsoft.com/office/drawing/2014/main" id="{465CA8B8-FD14-D596-BB81-19CE90E8014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21"/>
          <a:stretch/>
        </p:blipFill>
        <p:spPr>
          <a:xfrm rot="12993376">
            <a:off x="1807599" y="-110359"/>
            <a:ext cx="3555386" cy="2174487"/>
          </a:xfrm>
          <a:prstGeom prst="rect">
            <a:avLst/>
          </a:prstGeom>
        </p:spPr>
      </p:pic>
      <p:pic>
        <p:nvPicPr>
          <p:cNvPr id="5" name="Picture 4" descr="A yellow rectangular object on a black background&#10;&#10;Description automatically generated">
            <a:extLst>
              <a:ext uri="{FF2B5EF4-FFF2-40B4-BE49-F238E27FC236}">
                <a16:creationId xmlns:a16="http://schemas.microsoft.com/office/drawing/2014/main" id="{6681ACD5-C8E4-F8EB-FF7A-866E10ED23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440217">
            <a:off x="3976199" y="958433"/>
            <a:ext cx="1117600" cy="635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93BB55E-F0DD-3BAE-339F-E7E1ADF2BAD9}"/>
              </a:ext>
            </a:extLst>
          </p:cNvPr>
          <p:cNvSpPr/>
          <p:nvPr/>
        </p:nvSpPr>
        <p:spPr>
          <a:xfrm>
            <a:off x="4673387" y="2155471"/>
            <a:ext cx="168043" cy="33456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2DEC92F-BC8C-F4E8-678C-6408579D9CF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90607" y="2468563"/>
            <a:ext cx="10394932" cy="2328862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74B4B8C4-3063-6A5C-A5D5-3E4FF087B2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0606" y="1318738"/>
            <a:ext cx="4673415" cy="478571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GB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3082501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ex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ack background with a line&#10;&#10;Description automatically generated">
            <a:extLst>
              <a:ext uri="{FF2B5EF4-FFF2-40B4-BE49-F238E27FC236}">
                <a16:creationId xmlns:a16="http://schemas.microsoft.com/office/drawing/2014/main" id="{465CA8B8-FD14-D596-BB81-19CE90E8014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21"/>
          <a:stretch/>
        </p:blipFill>
        <p:spPr>
          <a:xfrm rot="12993376">
            <a:off x="7560973" y="-96912"/>
            <a:ext cx="3555386" cy="2174487"/>
          </a:xfrm>
          <a:prstGeom prst="rect">
            <a:avLst/>
          </a:prstGeom>
        </p:spPr>
      </p:pic>
      <p:pic>
        <p:nvPicPr>
          <p:cNvPr id="5" name="Picture 4" descr="A yellow rectangular object on a black background&#10;&#10;Description automatically generated">
            <a:extLst>
              <a:ext uri="{FF2B5EF4-FFF2-40B4-BE49-F238E27FC236}">
                <a16:creationId xmlns:a16="http://schemas.microsoft.com/office/drawing/2014/main" id="{6681ACD5-C8E4-F8EB-FF7A-866E10ED23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440217">
            <a:off x="9729573" y="971880"/>
            <a:ext cx="1117600" cy="635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93BB55E-F0DD-3BAE-339F-E7E1ADF2BAD9}"/>
              </a:ext>
            </a:extLst>
          </p:cNvPr>
          <p:cNvSpPr/>
          <p:nvPr/>
        </p:nvSpPr>
        <p:spPr>
          <a:xfrm>
            <a:off x="10426761" y="2168918"/>
            <a:ext cx="168043" cy="33456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2DEC92F-BC8C-F4E8-678C-6408579D9CF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983939" y="2468563"/>
            <a:ext cx="5301599" cy="2328862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74B4B8C4-3063-6A5C-A5D5-3E4FF087B2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flipH="1">
            <a:off x="5983940" y="996008"/>
            <a:ext cx="5301597" cy="478571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GB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3414444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ack background with a line&#10;&#10;Description automatically generated">
            <a:extLst>
              <a:ext uri="{FF2B5EF4-FFF2-40B4-BE49-F238E27FC236}">
                <a16:creationId xmlns:a16="http://schemas.microsoft.com/office/drawing/2014/main" id="{407B3A81-F00D-6885-E648-5EB9D441DB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0" y="2421390"/>
            <a:ext cx="12192000" cy="2174487"/>
          </a:xfrm>
          <a:prstGeom prst="rect">
            <a:avLst/>
          </a:prstGeom>
        </p:spPr>
      </p:pic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2E4E77E8-DA52-FAFA-E782-8E4CDE71E85F}"/>
              </a:ext>
            </a:extLst>
          </p:cNvPr>
          <p:cNvSpPr/>
          <p:nvPr/>
        </p:nvSpPr>
        <p:spPr>
          <a:xfrm>
            <a:off x="1358501" y="2152023"/>
            <a:ext cx="4543536" cy="3829677"/>
          </a:xfrm>
          <a:prstGeom prst="roundRect">
            <a:avLst/>
          </a:prstGeom>
          <a:solidFill>
            <a:srgbClr val="FAF4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Aft>
                <a:spcPts val="1200"/>
              </a:spcAft>
              <a:defRPr/>
            </a:pPr>
            <a:endParaRPr lang="en-GB" sz="1400">
              <a:solidFill>
                <a:srgbClr val="2C3946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D9F67725-A6B0-28AE-6B7D-66299BE3D555}"/>
              </a:ext>
            </a:extLst>
          </p:cNvPr>
          <p:cNvSpPr/>
          <p:nvPr/>
        </p:nvSpPr>
        <p:spPr>
          <a:xfrm>
            <a:off x="6457518" y="2152022"/>
            <a:ext cx="4543536" cy="3829677"/>
          </a:xfrm>
          <a:prstGeom prst="roundRect">
            <a:avLst/>
          </a:prstGeom>
          <a:solidFill>
            <a:srgbClr val="FAF4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1200"/>
              </a:spcAft>
              <a:defRPr/>
            </a:pPr>
            <a:endParaRPr lang="en-GB" sz="1400">
              <a:solidFill>
                <a:srgbClr val="2C3946"/>
              </a:solidFill>
              <a:latin typeface="Poppins" pitchFamily="2" charset="77"/>
              <a:cs typeface="Poppins" pitchFamily="2" charset="77"/>
            </a:endParaRPr>
          </a:p>
        </p:txBody>
      </p:sp>
      <p:pic>
        <p:nvPicPr>
          <p:cNvPr id="6" name="Picture 5" descr="A yellow rectangular object on a black background&#10;&#10;Description automatically generated">
            <a:extLst>
              <a:ext uri="{FF2B5EF4-FFF2-40B4-BE49-F238E27FC236}">
                <a16:creationId xmlns:a16="http://schemas.microsoft.com/office/drawing/2014/main" id="{1321C0EA-8562-FE01-EC56-245539AD87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7200" y="272675"/>
            <a:ext cx="1117600" cy="635000"/>
          </a:xfrm>
          <a:prstGeom prst="rect">
            <a:avLst/>
          </a:prstGeom>
        </p:spPr>
      </p:pic>
      <p:sp>
        <p:nvSpPr>
          <p:cNvPr id="2" name="Title 8">
            <a:extLst>
              <a:ext uri="{FF2B5EF4-FFF2-40B4-BE49-F238E27FC236}">
                <a16:creationId xmlns:a16="http://schemas.microsoft.com/office/drawing/2014/main" id="{A0105F89-403D-2B3D-734D-48D812587F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3818" y="946676"/>
            <a:ext cx="10764365" cy="478571"/>
          </a:xfrm>
          <a:prstGeom prst="rect">
            <a:avLst/>
          </a:prstGeom>
        </p:spPr>
        <p:txBody>
          <a:bodyPr/>
          <a:lstStyle>
            <a:lvl1pPr algn="ctr"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GB"/>
              <a:t>Title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6FE17E1-B150-1649-938B-BF8AD2B2C48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465941" y="2307771"/>
            <a:ext cx="4334782" cy="3673929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0" name="Content Placeholder 8">
            <a:extLst>
              <a:ext uri="{FF2B5EF4-FFF2-40B4-BE49-F238E27FC236}">
                <a16:creationId xmlns:a16="http://schemas.microsoft.com/office/drawing/2014/main" id="{8240CF36-B1C5-8273-6E1D-74FCAC8780A1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561895" y="2307771"/>
            <a:ext cx="4334782" cy="3673929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14435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EC0DB883-8737-7079-9353-07DD3BCD2F11}"/>
              </a:ext>
            </a:extLst>
          </p:cNvPr>
          <p:cNvGrpSpPr/>
          <p:nvPr/>
        </p:nvGrpSpPr>
        <p:grpSpPr>
          <a:xfrm>
            <a:off x="2089812" y="-788611"/>
            <a:ext cx="4710272" cy="3192240"/>
            <a:chOff x="3328259" y="-182095"/>
            <a:chExt cx="3555386" cy="2174487"/>
          </a:xfrm>
        </p:grpSpPr>
        <p:pic>
          <p:nvPicPr>
            <p:cNvPr id="4" name="Picture 3" descr="A black background with a line&#10;&#10;Description automatically generated">
              <a:extLst>
                <a:ext uri="{FF2B5EF4-FFF2-40B4-BE49-F238E27FC236}">
                  <a16:creationId xmlns:a16="http://schemas.microsoft.com/office/drawing/2014/main" id="{C475421F-5FE6-0C66-670D-6C61AFA9DE1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4121"/>
            <a:stretch/>
          </p:blipFill>
          <p:spPr>
            <a:xfrm rot="12993376">
              <a:off x="3328259" y="-182095"/>
              <a:ext cx="3555386" cy="2174487"/>
            </a:xfrm>
            <a:prstGeom prst="rect">
              <a:avLst/>
            </a:prstGeom>
          </p:spPr>
        </p:pic>
        <p:pic>
          <p:nvPicPr>
            <p:cNvPr id="5" name="Picture 4" descr="A yellow rectangular object on a black background&#10;&#10;Description automatically generated">
              <a:extLst>
                <a:ext uri="{FF2B5EF4-FFF2-40B4-BE49-F238E27FC236}">
                  <a16:creationId xmlns:a16="http://schemas.microsoft.com/office/drawing/2014/main" id="{F3274DE7-1924-66B1-2E8C-D57C5A9F735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3440217">
              <a:off x="5496859" y="886697"/>
              <a:ext cx="1117600" cy="635000"/>
            </a:xfrm>
            <a:prstGeom prst="rect">
              <a:avLst/>
            </a:prstGeom>
          </p:spPr>
        </p:pic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6FBF3C0C-30A5-F842-3EC0-3C928A1815D3}"/>
              </a:ext>
            </a:extLst>
          </p:cNvPr>
          <p:cNvSpPr/>
          <p:nvPr/>
        </p:nvSpPr>
        <p:spPr>
          <a:xfrm>
            <a:off x="5912692" y="2365090"/>
            <a:ext cx="183308" cy="325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B825CB5-18A5-3D01-4527-BBBC332E218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95300" y="2693327"/>
            <a:ext cx="5600700" cy="619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>
                <a:solidFill>
                  <a:schemeClr val="tx2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en-GB"/>
              <a:t>Section subtitle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53ADC8E1-25AC-50A8-FCC2-4F51B239A9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5300" y="1702309"/>
            <a:ext cx="5303072" cy="659902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GB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2444927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wo boxe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ack background with a line&#10;&#10;Description automatically generated">
            <a:extLst>
              <a:ext uri="{FF2B5EF4-FFF2-40B4-BE49-F238E27FC236}">
                <a16:creationId xmlns:a16="http://schemas.microsoft.com/office/drawing/2014/main" id="{407B3A81-F00D-6885-E648-5EB9D441DB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0" y="2421390"/>
            <a:ext cx="12192000" cy="2174487"/>
          </a:xfrm>
          <a:prstGeom prst="rect">
            <a:avLst/>
          </a:prstGeom>
        </p:spPr>
      </p:pic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2E4E77E8-DA52-FAFA-E782-8E4CDE71E85F}"/>
              </a:ext>
            </a:extLst>
          </p:cNvPr>
          <p:cNvSpPr/>
          <p:nvPr/>
        </p:nvSpPr>
        <p:spPr>
          <a:xfrm>
            <a:off x="1358501" y="2152023"/>
            <a:ext cx="4543536" cy="382967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Aft>
                <a:spcPts val="1200"/>
              </a:spcAft>
              <a:defRPr/>
            </a:pPr>
            <a:endParaRPr lang="en-GB" sz="1400">
              <a:solidFill>
                <a:srgbClr val="2C3946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D9F67725-A6B0-28AE-6B7D-66299BE3D555}"/>
              </a:ext>
            </a:extLst>
          </p:cNvPr>
          <p:cNvSpPr/>
          <p:nvPr/>
        </p:nvSpPr>
        <p:spPr>
          <a:xfrm>
            <a:off x="6457518" y="2152022"/>
            <a:ext cx="4543536" cy="382967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1200"/>
              </a:spcAft>
              <a:defRPr/>
            </a:pPr>
            <a:endParaRPr lang="en-GB" sz="1400">
              <a:solidFill>
                <a:srgbClr val="2C3946"/>
              </a:solidFill>
              <a:latin typeface="Poppins" pitchFamily="2" charset="77"/>
              <a:cs typeface="Poppins" pitchFamily="2" charset="77"/>
            </a:endParaRPr>
          </a:p>
        </p:txBody>
      </p:sp>
      <p:pic>
        <p:nvPicPr>
          <p:cNvPr id="6" name="Picture 5" descr="A yellow rectangular object on a black background&#10;&#10;Description automatically generated">
            <a:extLst>
              <a:ext uri="{FF2B5EF4-FFF2-40B4-BE49-F238E27FC236}">
                <a16:creationId xmlns:a16="http://schemas.microsoft.com/office/drawing/2014/main" id="{1321C0EA-8562-FE01-EC56-245539AD87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7200" y="272675"/>
            <a:ext cx="1117600" cy="635000"/>
          </a:xfrm>
          <a:prstGeom prst="rect">
            <a:avLst/>
          </a:prstGeom>
        </p:spPr>
      </p:pic>
      <p:sp>
        <p:nvSpPr>
          <p:cNvPr id="2" name="Title 8">
            <a:extLst>
              <a:ext uri="{FF2B5EF4-FFF2-40B4-BE49-F238E27FC236}">
                <a16:creationId xmlns:a16="http://schemas.microsoft.com/office/drawing/2014/main" id="{A0105F89-403D-2B3D-734D-48D812587F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3818" y="946676"/>
            <a:ext cx="10764365" cy="478571"/>
          </a:xfrm>
          <a:prstGeom prst="rect">
            <a:avLst/>
          </a:prstGeom>
        </p:spPr>
        <p:txBody>
          <a:bodyPr/>
          <a:lstStyle>
            <a:lvl1pPr algn="ctr"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GB"/>
              <a:t>Title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6FE17E1-B150-1649-938B-BF8AD2B2C48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465941" y="2307771"/>
            <a:ext cx="4334782" cy="3673929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0" name="Content Placeholder 8">
            <a:extLst>
              <a:ext uri="{FF2B5EF4-FFF2-40B4-BE49-F238E27FC236}">
                <a16:creationId xmlns:a16="http://schemas.microsoft.com/office/drawing/2014/main" id="{8240CF36-B1C5-8273-6E1D-74FCAC8780A1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561895" y="2307771"/>
            <a:ext cx="4334782" cy="3673929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03861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ack background with a line&#10;&#10;Description automatically generated">
            <a:extLst>
              <a:ext uri="{FF2B5EF4-FFF2-40B4-BE49-F238E27FC236}">
                <a16:creationId xmlns:a16="http://schemas.microsoft.com/office/drawing/2014/main" id="{5921C8A6-14D9-6BF6-5E80-9ADC82ED15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0" y="2548984"/>
            <a:ext cx="12192000" cy="2174487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9025F03-3428-1DC0-FEA2-C5E7AB6583EA}"/>
              </a:ext>
            </a:extLst>
          </p:cNvPr>
          <p:cNvSpPr txBox="1">
            <a:spLocks/>
          </p:cNvSpPr>
          <p:nvPr/>
        </p:nvSpPr>
        <p:spPr>
          <a:xfrm>
            <a:off x="305267" y="4217965"/>
            <a:ext cx="3545373" cy="5978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2C3946"/>
              </a:solidFill>
              <a:effectLst/>
              <a:uLnTx/>
              <a:uFillTx/>
              <a:latin typeface="Poppins" pitchFamily="2" charset="77"/>
              <a:ea typeface="+mn-ea"/>
              <a:cs typeface="Poppins" pitchFamily="2" charset="77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86CE12CC-92B2-D533-AC0B-26D69EEA8813}"/>
              </a:ext>
            </a:extLst>
          </p:cNvPr>
          <p:cNvSpPr/>
          <p:nvPr/>
        </p:nvSpPr>
        <p:spPr>
          <a:xfrm>
            <a:off x="588136" y="2178959"/>
            <a:ext cx="3262504" cy="3405412"/>
          </a:xfrm>
          <a:prstGeom prst="roundRect">
            <a:avLst/>
          </a:prstGeom>
          <a:solidFill>
            <a:srgbClr val="F9F4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rgbClr val="2C3946"/>
              </a:solidFill>
              <a:effectLst/>
              <a:uLnTx/>
              <a:uFillTx/>
              <a:latin typeface="Poppins"/>
              <a:ea typeface="+mn-ea"/>
              <a:cs typeface="Poppins"/>
            </a:endParaRPr>
          </a:p>
        </p:txBody>
      </p:sp>
      <p:pic>
        <p:nvPicPr>
          <p:cNvPr id="2" name="Picture 1" descr="A yellow rectangular object on a black background&#10;&#10;Description automatically generated">
            <a:extLst>
              <a:ext uri="{FF2B5EF4-FFF2-40B4-BE49-F238E27FC236}">
                <a16:creationId xmlns:a16="http://schemas.microsoft.com/office/drawing/2014/main" id="{1E7A1205-5AA3-35AF-DF1F-3A5E892FD3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7200" y="272675"/>
            <a:ext cx="1117600" cy="635000"/>
          </a:xfrm>
          <a:prstGeom prst="rect">
            <a:avLst/>
          </a:prstGeom>
        </p:spPr>
      </p:pic>
      <p:sp>
        <p:nvSpPr>
          <p:cNvPr id="13" name="Title 8">
            <a:extLst>
              <a:ext uri="{FF2B5EF4-FFF2-40B4-BE49-F238E27FC236}">
                <a16:creationId xmlns:a16="http://schemas.microsoft.com/office/drawing/2014/main" id="{FE71AF35-3FD4-C263-7340-92B8CF60535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3818" y="946676"/>
            <a:ext cx="10764365" cy="478571"/>
          </a:xfrm>
          <a:prstGeom prst="rect">
            <a:avLst/>
          </a:prstGeom>
        </p:spPr>
        <p:txBody>
          <a:bodyPr/>
          <a:lstStyle>
            <a:lvl1pPr algn="ctr"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GB"/>
              <a:t>Title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DA615BFF-4954-203F-073B-B678B98990E1}"/>
              </a:ext>
            </a:extLst>
          </p:cNvPr>
          <p:cNvSpPr/>
          <p:nvPr/>
        </p:nvSpPr>
        <p:spPr>
          <a:xfrm>
            <a:off x="4464748" y="2178959"/>
            <a:ext cx="3262504" cy="3405412"/>
          </a:xfrm>
          <a:prstGeom prst="roundRect">
            <a:avLst/>
          </a:prstGeom>
          <a:solidFill>
            <a:srgbClr val="F9F4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rgbClr val="2C3946"/>
              </a:solidFill>
              <a:effectLst/>
              <a:uLnTx/>
              <a:uFillTx/>
              <a:latin typeface="Poppins"/>
              <a:ea typeface="+mn-ea"/>
              <a:cs typeface="Poppins"/>
            </a:endParaRP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F2685A6A-04D2-6467-DB37-B5FDA372BD20}"/>
              </a:ext>
            </a:extLst>
          </p:cNvPr>
          <p:cNvSpPr/>
          <p:nvPr/>
        </p:nvSpPr>
        <p:spPr>
          <a:xfrm>
            <a:off x="8215679" y="2178959"/>
            <a:ext cx="3262504" cy="3405412"/>
          </a:xfrm>
          <a:prstGeom prst="roundRect">
            <a:avLst/>
          </a:prstGeom>
          <a:solidFill>
            <a:srgbClr val="F9F4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rgbClr val="2C3946"/>
              </a:solidFill>
              <a:effectLst/>
              <a:uLnTx/>
              <a:uFillTx/>
              <a:latin typeface="Poppins"/>
              <a:ea typeface="+mn-ea"/>
              <a:cs typeface="Poppins"/>
            </a:endParaRPr>
          </a:p>
        </p:txBody>
      </p:sp>
      <p:sp>
        <p:nvSpPr>
          <p:cNvPr id="22" name="Content Placeholder 8">
            <a:extLst>
              <a:ext uri="{FF2B5EF4-FFF2-40B4-BE49-F238E27FC236}">
                <a16:creationId xmlns:a16="http://schemas.microsoft.com/office/drawing/2014/main" id="{C959FCCC-77F8-305F-0DCA-BFB5EFFE4D7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88136" y="2237396"/>
            <a:ext cx="3262504" cy="3346976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23" name="Content Placeholder 8">
            <a:extLst>
              <a:ext uri="{FF2B5EF4-FFF2-40B4-BE49-F238E27FC236}">
                <a16:creationId xmlns:a16="http://schemas.microsoft.com/office/drawing/2014/main" id="{6F100486-1C7B-B52E-EF04-2238A1E74647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464748" y="2237395"/>
            <a:ext cx="3262504" cy="3346976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24" name="Content Placeholder 8">
            <a:extLst>
              <a:ext uri="{FF2B5EF4-FFF2-40B4-BE49-F238E27FC236}">
                <a16:creationId xmlns:a16="http://schemas.microsoft.com/office/drawing/2014/main" id="{2E216A4A-2779-89C8-B895-00A702447F8B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8215679" y="2237395"/>
            <a:ext cx="3262504" cy="3346976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59749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0" grpId="0" animBg="1"/>
      <p:bldP spid="21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hree boxe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ack background with a line&#10;&#10;Description automatically generated">
            <a:extLst>
              <a:ext uri="{FF2B5EF4-FFF2-40B4-BE49-F238E27FC236}">
                <a16:creationId xmlns:a16="http://schemas.microsoft.com/office/drawing/2014/main" id="{5921C8A6-14D9-6BF6-5E80-9ADC82ED15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0" y="2548984"/>
            <a:ext cx="12192000" cy="2174487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9025F03-3428-1DC0-FEA2-C5E7AB6583EA}"/>
              </a:ext>
            </a:extLst>
          </p:cNvPr>
          <p:cNvSpPr txBox="1">
            <a:spLocks/>
          </p:cNvSpPr>
          <p:nvPr/>
        </p:nvSpPr>
        <p:spPr>
          <a:xfrm>
            <a:off x="305267" y="4217965"/>
            <a:ext cx="3545373" cy="5978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2C3946"/>
              </a:solidFill>
              <a:effectLst/>
              <a:uLnTx/>
              <a:uFillTx/>
              <a:latin typeface="Poppins" pitchFamily="2" charset="77"/>
              <a:ea typeface="+mn-ea"/>
              <a:cs typeface="Poppins" pitchFamily="2" charset="77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86CE12CC-92B2-D533-AC0B-26D69EEA8813}"/>
              </a:ext>
            </a:extLst>
          </p:cNvPr>
          <p:cNvSpPr/>
          <p:nvPr/>
        </p:nvSpPr>
        <p:spPr>
          <a:xfrm>
            <a:off x="588136" y="2178959"/>
            <a:ext cx="3262504" cy="340541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rgbClr val="2C3946"/>
              </a:solidFill>
              <a:effectLst/>
              <a:uLnTx/>
              <a:uFillTx/>
              <a:latin typeface="Poppins"/>
              <a:ea typeface="+mn-ea"/>
              <a:cs typeface="Poppins"/>
            </a:endParaRPr>
          </a:p>
        </p:txBody>
      </p:sp>
      <p:pic>
        <p:nvPicPr>
          <p:cNvPr id="2" name="Picture 1" descr="A yellow rectangular object on a black background&#10;&#10;Description automatically generated">
            <a:extLst>
              <a:ext uri="{FF2B5EF4-FFF2-40B4-BE49-F238E27FC236}">
                <a16:creationId xmlns:a16="http://schemas.microsoft.com/office/drawing/2014/main" id="{1E7A1205-5AA3-35AF-DF1F-3A5E892FD3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7200" y="272675"/>
            <a:ext cx="1117600" cy="635000"/>
          </a:xfrm>
          <a:prstGeom prst="rect">
            <a:avLst/>
          </a:prstGeom>
        </p:spPr>
      </p:pic>
      <p:sp>
        <p:nvSpPr>
          <p:cNvPr id="13" name="Title 8">
            <a:extLst>
              <a:ext uri="{FF2B5EF4-FFF2-40B4-BE49-F238E27FC236}">
                <a16:creationId xmlns:a16="http://schemas.microsoft.com/office/drawing/2014/main" id="{FE71AF35-3FD4-C263-7340-92B8CF60535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3818" y="946676"/>
            <a:ext cx="10764365" cy="478571"/>
          </a:xfrm>
          <a:prstGeom prst="rect">
            <a:avLst/>
          </a:prstGeom>
        </p:spPr>
        <p:txBody>
          <a:bodyPr/>
          <a:lstStyle>
            <a:lvl1pPr algn="ctr"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GB"/>
              <a:t>Title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DA615BFF-4954-203F-073B-B678B98990E1}"/>
              </a:ext>
            </a:extLst>
          </p:cNvPr>
          <p:cNvSpPr/>
          <p:nvPr/>
        </p:nvSpPr>
        <p:spPr>
          <a:xfrm>
            <a:off x="4464748" y="2178959"/>
            <a:ext cx="3262504" cy="340541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rgbClr val="2C3946"/>
              </a:solidFill>
              <a:effectLst/>
              <a:uLnTx/>
              <a:uFillTx/>
              <a:latin typeface="Poppins"/>
              <a:ea typeface="+mn-ea"/>
              <a:cs typeface="Poppins"/>
            </a:endParaRP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F2685A6A-04D2-6467-DB37-B5FDA372BD20}"/>
              </a:ext>
            </a:extLst>
          </p:cNvPr>
          <p:cNvSpPr/>
          <p:nvPr/>
        </p:nvSpPr>
        <p:spPr>
          <a:xfrm>
            <a:off x="8215679" y="2178959"/>
            <a:ext cx="3262504" cy="340541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rgbClr val="2C3946"/>
              </a:solidFill>
              <a:effectLst/>
              <a:uLnTx/>
              <a:uFillTx/>
              <a:latin typeface="Poppins"/>
              <a:ea typeface="+mn-ea"/>
              <a:cs typeface="Poppins"/>
            </a:endParaRPr>
          </a:p>
        </p:txBody>
      </p:sp>
      <p:sp>
        <p:nvSpPr>
          <p:cNvPr id="22" name="Content Placeholder 8">
            <a:extLst>
              <a:ext uri="{FF2B5EF4-FFF2-40B4-BE49-F238E27FC236}">
                <a16:creationId xmlns:a16="http://schemas.microsoft.com/office/drawing/2014/main" id="{C959FCCC-77F8-305F-0DCA-BFB5EFFE4D7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88136" y="2237395"/>
            <a:ext cx="3262504" cy="3346976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23" name="Content Placeholder 8">
            <a:extLst>
              <a:ext uri="{FF2B5EF4-FFF2-40B4-BE49-F238E27FC236}">
                <a16:creationId xmlns:a16="http://schemas.microsoft.com/office/drawing/2014/main" id="{6F100486-1C7B-B52E-EF04-2238A1E74647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464748" y="2237395"/>
            <a:ext cx="3262504" cy="3346976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24" name="Content Placeholder 8">
            <a:extLst>
              <a:ext uri="{FF2B5EF4-FFF2-40B4-BE49-F238E27FC236}">
                <a16:creationId xmlns:a16="http://schemas.microsoft.com/office/drawing/2014/main" id="{2E216A4A-2779-89C8-B895-00A702447F8B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8215679" y="2237395"/>
            <a:ext cx="3262504" cy="3346976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18455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0" grpId="0" animBg="1"/>
      <p:bldP spid="21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F96A8491-4C3B-020E-E75C-42250FCD8CA6}"/>
              </a:ext>
            </a:extLst>
          </p:cNvPr>
          <p:cNvGrpSpPr/>
          <p:nvPr/>
        </p:nvGrpSpPr>
        <p:grpSpPr>
          <a:xfrm>
            <a:off x="8310686" y="-192008"/>
            <a:ext cx="3555386" cy="2448957"/>
            <a:chOff x="2578959" y="-80495"/>
            <a:chExt cx="3555386" cy="2448957"/>
          </a:xfrm>
        </p:grpSpPr>
        <p:pic>
          <p:nvPicPr>
            <p:cNvPr id="4" name="Picture 3" descr="A black background with a line&#10;&#10;Description automatically generated">
              <a:extLst>
                <a:ext uri="{FF2B5EF4-FFF2-40B4-BE49-F238E27FC236}">
                  <a16:creationId xmlns:a16="http://schemas.microsoft.com/office/drawing/2014/main" id="{A4854DA3-2D9D-4881-15BC-47FDBC2698A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4121"/>
            <a:stretch/>
          </p:blipFill>
          <p:spPr>
            <a:xfrm rot="12993376">
              <a:off x="2578959" y="-80495"/>
              <a:ext cx="3555386" cy="2174487"/>
            </a:xfrm>
            <a:prstGeom prst="rect">
              <a:avLst/>
            </a:prstGeom>
          </p:spPr>
        </p:pic>
        <p:pic>
          <p:nvPicPr>
            <p:cNvPr id="5" name="Picture 4" descr="A yellow rectangular object on a black background&#10;&#10;Description automatically generated">
              <a:extLst>
                <a:ext uri="{FF2B5EF4-FFF2-40B4-BE49-F238E27FC236}">
                  <a16:creationId xmlns:a16="http://schemas.microsoft.com/office/drawing/2014/main" id="{FFC9340E-FDE1-C705-6BB1-8C583C8CCF6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3440217">
              <a:off x="4747559" y="988297"/>
              <a:ext cx="1117600" cy="635000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68C5788-77C3-7D1A-30FA-1D4CDE49B91C}"/>
                </a:ext>
              </a:extLst>
            </p:cNvPr>
            <p:cNvSpPr/>
            <p:nvPr/>
          </p:nvSpPr>
          <p:spPr>
            <a:xfrm>
              <a:off x="5444747" y="2185335"/>
              <a:ext cx="197224" cy="1831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" name="Title 8">
            <a:extLst>
              <a:ext uri="{FF2B5EF4-FFF2-40B4-BE49-F238E27FC236}">
                <a16:creationId xmlns:a16="http://schemas.microsoft.com/office/drawing/2014/main" id="{E3855BDF-63C8-B7B2-C288-2DDF27B75A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05102" y="1318738"/>
            <a:ext cx="3671372" cy="478571"/>
          </a:xfrm>
          <a:prstGeom prst="rect">
            <a:avLst/>
          </a:prstGeom>
        </p:spPr>
        <p:txBody>
          <a:bodyPr/>
          <a:lstStyle>
            <a:lvl1pPr algn="r"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GB"/>
              <a:t>Title</a:t>
            </a:r>
          </a:p>
        </p:txBody>
      </p:sp>
      <p:sp>
        <p:nvSpPr>
          <p:cNvPr id="10" name="Content Placeholder 7">
            <a:extLst>
              <a:ext uri="{FF2B5EF4-FFF2-40B4-BE49-F238E27FC236}">
                <a16:creationId xmlns:a16="http://schemas.microsoft.com/office/drawing/2014/main" id="{4B535FA1-24DA-CD2E-5678-AA415E9F2EF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505102" y="2468562"/>
            <a:ext cx="3868596" cy="3648219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FD9DDA50-A0BB-14E8-CBEF-4F75AB858D6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17562" y="719138"/>
            <a:ext cx="6130573" cy="5397500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0" indent="0" algn="ctr">
              <a:buNone/>
              <a:defRPr i="1"/>
            </a:lvl1pPr>
          </a:lstStyle>
          <a:p>
            <a:r>
              <a:rPr lang="en-GB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75326369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sposition personnalisée">
  <p:cSld name="Disposition personnalisée">
    <p:bg>
      <p:bgPr>
        <a:solidFill>
          <a:srgbClr val="F9F4EE"/>
        </a:solid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49039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sposition personnalisée" preserve="1">
  <p:cSld name="1_Disposition personnalisée">
    <p:bg>
      <p:bgPr>
        <a:solidFill>
          <a:schemeClr val="bg1"/>
        </a:solid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25981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402;g17e0bfdbd35_1_189">
            <a:extLst>
              <a:ext uri="{FF2B5EF4-FFF2-40B4-BE49-F238E27FC236}">
                <a16:creationId xmlns:a16="http://schemas.microsoft.com/office/drawing/2014/main" id="{759FE829-0AC6-5C67-26BA-85291A44D07C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t="5932" r="5932"/>
          <a:stretch/>
        </p:blipFill>
        <p:spPr>
          <a:xfrm>
            <a:off x="1" y="0"/>
            <a:ext cx="12191998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FFCBE3AD-8165-AB77-F296-C4B99AF587A2}"/>
              </a:ext>
            </a:extLst>
          </p:cNvPr>
          <p:cNvSpPr/>
          <p:nvPr/>
        </p:nvSpPr>
        <p:spPr>
          <a:xfrm>
            <a:off x="7073853" y="1"/>
            <a:ext cx="5118148" cy="685799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0" indent="0" algn="ctr">
              <a:spcAft>
                <a:spcPts val="1200"/>
              </a:spcAft>
              <a:buNone/>
              <a:defRPr/>
            </a:pPr>
            <a:endParaRPr lang="en-GB" sz="1400">
              <a:solidFill>
                <a:srgbClr val="2C3946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1A56C9B-5BDD-2B80-9311-5026089F6FA4}"/>
              </a:ext>
            </a:extLst>
          </p:cNvPr>
          <p:cNvSpPr/>
          <p:nvPr/>
        </p:nvSpPr>
        <p:spPr>
          <a:xfrm>
            <a:off x="11016343" y="-1"/>
            <a:ext cx="1175656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Google Shape;186;g15242a77301_0_36">
            <a:extLst>
              <a:ext uri="{FF2B5EF4-FFF2-40B4-BE49-F238E27FC236}">
                <a16:creationId xmlns:a16="http://schemas.microsoft.com/office/drawing/2014/main" id="{C0E2FEF0-95A9-D94B-4DCC-0BBD47377346}"/>
              </a:ext>
            </a:extLst>
          </p:cNvPr>
          <p:cNvSpPr txBox="1"/>
          <p:nvPr/>
        </p:nvSpPr>
        <p:spPr>
          <a:xfrm>
            <a:off x="7711790" y="2229189"/>
            <a:ext cx="4180372" cy="19112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GB" sz="3600" b="1" i="0" u="none" strike="noStrike" cap="none">
                <a:solidFill>
                  <a:srgbClr val="2C3946"/>
                </a:solidFill>
                <a:latin typeface="Poppins"/>
                <a:ea typeface="Poppins"/>
                <a:cs typeface="Poppins"/>
                <a:sym typeface="Poppins"/>
              </a:rPr>
              <a:t>Let’s mainstream sustainability literacy together!</a:t>
            </a:r>
            <a:endParaRPr sz="3600" b="1" i="0" u="none" strike="noStrike" cap="none">
              <a:solidFill>
                <a:srgbClr val="2C394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6" name="Picture 5" descr="A yellow rectangular object on a black background&#10;&#10;Description automatically generated">
            <a:extLst>
              <a:ext uri="{FF2B5EF4-FFF2-40B4-BE49-F238E27FC236}">
                <a16:creationId xmlns:a16="http://schemas.microsoft.com/office/drawing/2014/main" id="{2656F07C-0F46-2EE3-8D92-B6488E50A6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404899">
            <a:off x="7152990" y="1725807"/>
            <a:ext cx="1117600" cy="635000"/>
          </a:xfrm>
          <a:prstGeom prst="rect">
            <a:avLst/>
          </a:prstGeom>
        </p:spPr>
      </p:pic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112306DE-A918-F622-652C-BD2C6E032221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8523288" y="4506913"/>
            <a:ext cx="3368675" cy="433387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err="1"/>
              <a:t>email@sulitest.org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9693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ppendix"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402;g17e0bfdbd35_1_189">
            <a:extLst>
              <a:ext uri="{FF2B5EF4-FFF2-40B4-BE49-F238E27FC236}">
                <a16:creationId xmlns:a16="http://schemas.microsoft.com/office/drawing/2014/main" id="{D45CD633-682E-F882-93B7-DDB001DE9FAA}"/>
              </a:ext>
            </a:extLst>
          </p:cNvPr>
          <p:cNvPicPr preferRelativeResize="0"/>
          <p:nvPr/>
        </p:nvPicPr>
        <p:blipFill rotWithShape="1">
          <a:blip r:embed="rId2">
            <a:alphaModFix amt="20000"/>
          </a:blip>
          <a:srcRect/>
          <a:stretch/>
        </p:blipFill>
        <p:spPr>
          <a:xfrm>
            <a:off x="0" y="0"/>
            <a:ext cx="12192000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86;g15242a77301_0_36">
            <a:extLst>
              <a:ext uri="{FF2B5EF4-FFF2-40B4-BE49-F238E27FC236}">
                <a16:creationId xmlns:a16="http://schemas.microsoft.com/office/drawing/2014/main" id="{F190B1A8-7E5D-C7B4-BC06-CA2D730083F4}"/>
              </a:ext>
            </a:extLst>
          </p:cNvPr>
          <p:cNvSpPr txBox="1"/>
          <p:nvPr/>
        </p:nvSpPr>
        <p:spPr>
          <a:xfrm>
            <a:off x="8428892" y="1283834"/>
            <a:ext cx="2790093" cy="6370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GB" sz="3600" b="1" i="0" u="none" strike="noStrike" cap="none">
                <a:solidFill>
                  <a:srgbClr val="2C3946"/>
                </a:solidFill>
                <a:latin typeface="Poppins"/>
                <a:ea typeface="Poppins"/>
                <a:cs typeface="Poppins"/>
                <a:sym typeface="Poppins"/>
              </a:rPr>
              <a:t>Appendix</a:t>
            </a:r>
            <a:endParaRPr sz="3600" b="1" i="0" u="none" strike="noStrike" cap="none">
              <a:solidFill>
                <a:srgbClr val="2C394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4" name="Picture 13" descr="A yellow rectangular object on a black background&#10;&#10;Description automatically generated">
            <a:extLst>
              <a:ext uri="{FF2B5EF4-FFF2-40B4-BE49-F238E27FC236}">
                <a16:creationId xmlns:a16="http://schemas.microsoft.com/office/drawing/2014/main" id="{1A773316-0AE6-DB1C-1E6C-75CDCFC159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025029">
            <a:off x="10320217" y="991733"/>
            <a:ext cx="1117600" cy="63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8156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ack background with a line&#10;&#10;Description automatically generated">
            <a:extLst>
              <a:ext uri="{FF2B5EF4-FFF2-40B4-BE49-F238E27FC236}">
                <a16:creationId xmlns:a16="http://schemas.microsoft.com/office/drawing/2014/main" id="{465CA8B8-FD14-D596-BB81-19CE90E8014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21"/>
          <a:stretch/>
        </p:blipFill>
        <p:spPr>
          <a:xfrm rot="12993376">
            <a:off x="1807599" y="-110359"/>
            <a:ext cx="3555386" cy="2174487"/>
          </a:xfrm>
          <a:prstGeom prst="rect">
            <a:avLst/>
          </a:prstGeom>
        </p:spPr>
      </p:pic>
      <p:pic>
        <p:nvPicPr>
          <p:cNvPr id="5" name="Picture 4" descr="A yellow rectangular object on a black background&#10;&#10;Description automatically generated">
            <a:extLst>
              <a:ext uri="{FF2B5EF4-FFF2-40B4-BE49-F238E27FC236}">
                <a16:creationId xmlns:a16="http://schemas.microsoft.com/office/drawing/2014/main" id="{6681ACD5-C8E4-F8EB-FF7A-866E10ED23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440217">
            <a:off x="3976199" y="958433"/>
            <a:ext cx="1117600" cy="635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93BB55E-F0DD-3BAE-339F-E7E1ADF2BAD9}"/>
              </a:ext>
            </a:extLst>
          </p:cNvPr>
          <p:cNvSpPr/>
          <p:nvPr/>
        </p:nvSpPr>
        <p:spPr>
          <a:xfrm>
            <a:off x="4673387" y="2155471"/>
            <a:ext cx="168043" cy="3345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2DEC92F-BC8C-F4E8-678C-6408579D9CF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90607" y="2468563"/>
            <a:ext cx="10394932" cy="2328862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74B4B8C4-3063-6A5C-A5D5-3E4FF087B2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0606" y="1318738"/>
            <a:ext cx="4673415" cy="478571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GB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1151096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ex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ack background with a line&#10;&#10;Description automatically generated">
            <a:extLst>
              <a:ext uri="{FF2B5EF4-FFF2-40B4-BE49-F238E27FC236}">
                <a16:creationId xmlns:a16="http://schemas.microsoft.com/office/drawing/2014/main" id="{465CA8B8-FD14-D596-BB81-19CE90E8014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21"/>
          <a:stretch/>
        </p:blipFill>
        <p:spPr>
          <a:xfrm rot="12993376">
            <a:off x="1807599" y="-110359"/>
            <a:ext cx="3555386" cy="2174487"/>
          </a:xfrm>
          <a:prstGeom prst="rect">
            <a:avLst/>
          </a:prstGeom>
        </p:spPr>
      </p:pic>
      <p:pic>
        <p:nvPicPr>
          <p:cNvPr id="5" name="Picture 4" descr="A yellow rectangular object on a black background&#10;&#10;Description automatically generated">
            <a:extLst>
              <a:ext uri="{FF2B5EF4-FFF2-40B4-BE49-F238E27FC236}">
                <a16:creationId xmlns:a16="http://schemas.microsoft.com/office/drawing/2014/main" id="{6681ACD5-C8E4-F8EB-FF7A-866E10ED23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440217">
            <a:off x="3976199" y="958433"/>
            <a:ext cx="1117600" cy="635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93BB55E-F0DD-3BAE-339F-E7E1ADF2BAD9}"/>
              </a:ext>
            </a:extLst>
          </p:cNvPr>
          <p:cNvSpPr/>
          <p:nvPr/>
        </p:nvSpPr>
        <p:spPr>
          <a:xfrm>
            <a:off x="4673387" y="2155471"/>
            <a:ext cx="168043" cy="33456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2DEC92F-BC8C-F4E8-678C-6408579D9CF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90607" y="2468563"/>
            <a:ext cx="10394932" cy="2328862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74B4B8C4-3063-6A5C-A5D5-3E4FF087B2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0606" y="1318738"/>
            <a:ext cx="4673415" cy="478571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GB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2666266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ack background with a line&#10;&#10;Description automatically generated">
            <a:extLst>
              <a:ext uri="{FF2B5EF4-FFF2-40B4-BE49-F238E27FC236}">
                <a16:creationId xmlns:a16="http://schemas.microsoft.com/office/drawing/2014/main" id="{407B3A81-F00D-6885-E648-5EB9D441DB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0" y="2421390"/>
            <a:ext cx="12192000" cy="2174487"/>
          </a:xfrm>
          <a:prstGeom prst="rect">
            <a:avLst/>
          </a:prstGeom>
        </p:spPr>
      </p:pic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2E4E77E8-DA52-FAFA-E782-8E4CDE71E85F}"/>
              </a:ext>
            </a:extLst>
          </p:cNvPr>
          <p:cNvSpPr/>
          <p:nvPr/>
        </p:nvSpPr>
        <p:spPr>
          <a:xfrm>
            <a:off x="1358501" y="2152023"/>
            <a:ext cx="4543536" cy="3829677"/>
          </a:xfrm>
          <a:prstGeom prst="roundRect">
            <a:avLst/>
          </a:prstGeom>
          <a:solidFill>
            <a:srgbClr val="FAF4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Aft>
                <a:spcPts val="1200"/>
              </a:spcAft>
              <a:defRPr/>
            </a:pPr>
            <a:endParaRPr lang="en-GB" sz="1400">
              <a:solidFill>
                <a:srgbClr val="2C3946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D9F67725-A6B0-28AE-6B7D-66299BE3D555}"/>
              </a:ext>
            </a:extLst>
          </p:cNvPr>
          <p:cNvSpPr/>
          <p:nvPr/>
        </p:nvSpPr>
        <p:spPr>
          <a:xfrm>
            <a:off x="6457518" y="2152022"/>
            <a:ext cx="4543536" cy="3829677"/>
          </a:xfrm>
          <a:prstGeom prst="roundRect">
            <a:avLst/>
          </a:prstGeom>
          <a:solidFill>
            <a:srgbClr val="FAF4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1200"/>
              </a:spcAft>
              <a:defRPr/>
            </a:pPr>
            <a:endParaRPr lang="en-GB" sz="1400">
              <a:solidFill>
                <a:srgbClr val="2C3946"/>
              </a:solidFill>
              <a:latin typeface="Poppins" pitchFamily="2" charset="77"/>
              <a:cs typeface="Poppins" pitchFamily="2" charset="77"/>
            </a:endParaRPr>
          </a:p>
        </p:txBody>
      </p:sp>
      <p:pic>
        <p:nvPicPr>
          <p:cNvPr id="6" name="Picture 5" descr="A yellow rectangular object on a black background&#10;&#10;Description automatically generated">
            <a:extLst>
              <a:ext uri="{FF2B5EF4-FFF2-40B4-BE49-F238E27FC236}">
                <a16:creationId xmlns:a16="http://schemas.microsoft.com/office/drawing/2014/main" id="{1321C0EA-8562-FE01-EC56-245539AD87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7200" y="272675"/>
            <a:ext cx="1117600" cy="635000"/>
          </a:xfrm>
          <a:prstGeom prst="rect">
            <a:avLst/>
          </a:prstGeom>
        </p:spPr>
      </p:pic>
      <p:sp>
        <p:nvSpPr>
          <p:cNvPr id="2" name="Title 8">
            <a:extLst>
              <a:ext uri="{FF2B5EF4-FFF2-40B4-BE49-F238E27FC236}">
                <a16:creationId xmlns:a16="http://schemas.microsoft.com/office/drawing/2014/main" id="{A0105F89-403D-2B3D-734D-48D812587F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3818" y="946676"/>
            <a:ext cx="10764365" cy="478571"/>
          </a:xfrm>
          <a:prstGeom prst="rect">
            <a:avLst/>
          </a:prstGeom>
        </p:spPr>
        <p:txBody>
          <a:bodyPr/>
          <a:lstStyle>
            <a:lvl1pPr algn="ctr"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GB"/>
              <a:t>Title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6FE17E1-B150-1649-938B-BF8AD2B2C48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465941" y="2307771"/>
            <a:ext cx="4334782" cy="3673929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0" name="Content Placeholder 8">
            <a:extLst>
              <a:ext uri="{FF2B5EF4-FFF2-40B4-BE49-F238E27FC236}">
                <a16:creationId xmlns:a16="http://schemas.microsoft.com/office/drawing/2014/main" id="{8240CF36-B1C5-8273-6E1D-74FCAC8780A1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561895" y="2307771"/>
            <a:ext cx="4334782" cy="3673929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89905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wo boxe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ack background with a line&#10;&#10;Description automatically generated">
            <a:extLst>
              <a:ext uri="{FF2B5EF4-FFF2-40B4-BE49-F238E27FC236}">
                <a16:creationId xmlns:a16="http://schemas.microsoft.com/office/drawing/2014/main" id="{407B3A81-F00D-6885-E648-5EB9D441DB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0" y="2421390"/>
            <a:ext cx="12192000" cy="2174487"/>
          </a:xfrm>
          <a:prstGeom prst="rect">
            <a:avLst/>
          </a:prstGeom>
        </p:spPr>
      </p:pic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2E4E77E8-DA52-FAFA-E782-8E4CDE71E85F}"/>
              </a:ext>
            </a:extLst>
          </p:cNvPr>
          <p:cNvSpPr/>
          <p:nvPr/>
        </p:nvSpPr>
        <p:spPr>
          <a:xfrm>
            <a:off x="1358501" y="2152023"/>
            <a:ext cx="4543536" cy="382967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Aft>
                <a:spcPts val="1200"/>
              </a:spcAft>
              <a:defRPr/>
            </a:pPr>
            <a:endParaRPr lang="en-GB" sz="1400">
              <a:solidFill>
                <a:srgbClr val="2C3946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D9F67725-A6B0-28AE-6B7D-66299BE3D555}"/>
              </a:ext>
            </a:extLst>
          </p:cNvPr>
          <p:cNvSpPr/>
          <p:nvPr/>
        </p:nvSpPr>
        <p:spPr>
          <a:xfrm>
            <a:off x="6457518" y="2152022"/>
            <a:ext cx="4543536" cy="382967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1200"/>
              </a:spcAft>
              <a:defRPr/>
            </a:pPr>
            <a:endParaRPr lang="en-GB" sz="1400">
              <a:solidFill>
                <a:srgbClr val="2C3946"/>
              </a:solidFill>
              <a:latin typeface="Poppins" pitchFamily="2" charset="77"/>
              <a:cs typeface="Poppins" pitchFamily="2" charset="77"/>
            </a:endParaRPr>
          </a:p>
        </p:txBody>
      </p:sp>
      <p:pic>
        <p:nvPicPr>
          <p:cNvPr id="6" name="Picture 5" descr="A yellow rectangular object on a black background&#10;&#10;Description automatically generated">
            <a:extLst>
              <a:ext uri="{FF2B5EF4-FFF2-40B4-BE49-F238E27FC236}">
                <a16:creationId xmlns:a16="http://schemas.microsoft.com/office/drawing/2014/main" id="{1321C0EA-8562-FE01-EC56-245539AD87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7200" y="272675"/>
            <a:ext cx="1117600" cy="635000"/>
          </a:xfrm>
          <a:prstGeom prst="rect">
            <a:avLst/>
          </a:prstGeom>
        </p:spPr>
      </p:pic>
      <p:sp>
        <p:nvSpPr>
          <p:cNvPr id="2" name="Title 8">
            <a:extLst>
              <a:ext uri="{FF2B5EF4-FFF2-40B4-BE49-F238E27FC236}">
                <a16:creationId xmlns:a16="http://schemas.microsoft.com/office/drawing/2014/main" id="{A0105F89-403D-2B3D-734D-48D812587F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3818" y="946676"/>
            <a:ext cx="10764365" cy="478571"/>
          </a:xfrm>
          <a:prstGeom prst="rect">
            <a:avLst/>
          </a:prstGeom>
        </p:spPr>
        <p:txBody>
          <a:bodyPr/>
          <a:lstStyle>
            <a:lvl1pPr algn="ctr"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GB"/>
              <a:t>Title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6FE17E1-B150-1649-938B-BF8AD2B2C48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465941" y="2307771"/>
            <a:ext cx="4334782" cy="3673929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0" name="Content Placeholder 8">
            <a:extLst>
              <a:ext uri="{FF2B5EF4-FFF2-40B4-BE49-F238E27FC236}">
                <a16:creationId xmlns:a16="http://schemas.microsoft.com/office/drawing/2014/main" id="{8240CF36-B1C5-8273-6E1D-74FCAC8780A1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561895" y="2307771"/>
            <a:ext cx="4334782" cy="3673929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92801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ack background with a line&#10;&#10;Description automatically generated">
            <a:extLst>
              <a:ext uri="{FF2B5EF4-FFF2-40B4-BE49-F238E27FC236}">
                <a16:creationId xmlns:a16="http://schemas.microsoft.com/office/drawing/2014/main" id="{5921C8A6-14D9-6BF6-5E80-9ADC82ED15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0" y="2548984"/>
            <a:ext cx="12192000" cy="2174487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9025F03-3428-1DC0-FEA2-C5E7AB6583EA}"/>
              </a:ext>
            </a:extLst>
          </p:cNvPr>
          <p:cNvSpPr txBox="1">
            <a:spLocks/>
          </p:cNvSpPr>
          <p:nvPr/>
        </p:nvSpPr>
        <p:spPr>
          <a:xfrm>
            <a:off x="305267" y="4217965"/>
            <a:ext cx="3545373" cy="5978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2C3946"/>
              </a:solidFill>
              <a:effectLst/>
              <a:uLnTx/>
              <a:uFillTx/>
              <a:latin typeface="Poppins" pitchFamily="2" charset="77"/>
              <a:ea typeface="+mn-ea"/>
              <a:cs typeface="Poppins" pitchFamily="2" charset="77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86CE12CC-92B2-D533-AC0B-26D69EEA8813}"/>
              </a:ext>
            </a:extLst>
          </p:cNvPr>
          <p:cNvSpPr/>
          <p:nvPr/>
        </p:nvSpPr>
        <p:spPr>
          <a:xfrm>
            <a:off x="588136" y="2178959"/>
            <a:ext cx="3262504" cy="3405412"/>
          </a:xfrm>
          <a:prstGeom prst="roundRect">
            <a:avLst/>
          </a:prstGeom>
          <a:solidFill>
            <a:srgbClr val="F9F4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rgbClr val="2C3946"/>
              </a:solidFill>
              <a:effectLst/>
              <a:uLnTx/>
              <a:uFillTx/>
              <a:latin typeface="Poppins"/>
              <a:ea typeface="+mn-ea"/>
              <a:cs typeface="Poppins"/>
            </a:endParaRPr>
          </a:p>
        </p:txBody>
      </p:sp>
      <p:pic>
        <p:nvPicPr>
          <p:cNvPr id="2" name="Picture 1" descr="A yellow rectangular object on a black background&#10;&#10;Description automatically generated">
            <a:extLst>
              <a:ext uri="{FF2B5EF4-FFF2-40B4-BE49-F238E27FC236}">
                <a16:creationId xmlns:a16="http://schemas.microsoft.com/office/drawing/2014/main" id="{1E7A1205-5AA3-35AF-DF1F-3A5E892FD3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7200" y="272675"/>
            <a:ext cx="1117600" cy="635000"/>
          </a:xfrm>
          <a:prstGeom prst="rect">
            <a:avLst/>
          </a:prstGeom>
        </p:spPr>
      </p:pic>
      <p:sp>
        <p:nvSpPr>
          <p:cNvPr id="13" name="Title 8">
            <a:extLst>
              <a:ext uri="{FF2B5EF4-FFF2-40B4-BE49-F238E27FC236}">
                <a16:creationId xmlns:a16="http://schemas.microsoft.com/office/drawing/2014/main" id="{FE71AF35-3FD4-C263-7340-92B8CF60535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3818" y="946676"/>
            <a:ext cx="10764365" cy="478571"/>
          </a:xfrm>
          <a:prstGeom prst="rect">
            <a:avLst/>
          </a:prstGeom>
        </p:spPr>
        <p:txBody>
          <a:bodyPr/>
          <a:lstStyle>
            <a:lvl1pPr algn="ctr"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GB"/>
              <a:t>Title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DA615BFF-4954-203F-073B-B678B98990E1}"/>
              </a:ext>
            </a:extLst>
          </p:cNvPr>
          <p:cNvSpPr/>
          <p:nvPr/>
        </p:nvSpPr>
        <p:spPr>
          <a:xfrm>
            <a:off x="4464748" y="2178959"/>
            <a:ext cx="3262504" cy="3405412"/>
          </a:xfrm>
          <a:prstGeom prst="roundRect">
            <a:avLst/>
          </a:prstGeom>
          <a:solidFill>
            <a:srgbClr val="F9F4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rgbClr val="2C3946"/>
              </a:solidFill>
              <a:effectLst/>
              <a:uLnTx/>
              <a:uFillTx/>
              <a:latin typeface="Poppins"/>
              <a:ea typeface="+mn-ea"/>
              <a:cs typeface="Poppins"/>
            </a:endParaRP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F2685A6A-04D2-6467-DB37-B5FDA372BD20}"/>
              </a:ext>
            </a:extLst>
          </p:cNvPr>
          <p:cNvSpPr/>
          <p:nvPr/>
        </p:nvSpPr>
        <p:spPr>
          <a:xfrm>
            <a:off x="8215679" y="2178959"/>
            <a:ext cx="3262504" cy="3405412"/>
          </a:xfrm>
          <a:prstGeom prst="roundRect">
            <a:avLst/>
          </a:prstGeom>
          <a:solidFill>
            <a:srgbClr val="F9F4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rgbClr val="2C3946"/>
              </a:solidFill>
              <a:effectLst/>
              <a:uLnTx/>
              <a:uFillTx/>
              <a:latin typeface="Poppins"/>
              <a:ea typeface="+mn-ea"/>
              <a:cs typeface="Poppins"/>
            </a:endParaRPr>
          </a:p>
        </p:txBody>
      </p:sp>
      <p:sp>
        <p:nvSpPr>
          <p:cNvPr id="22" name="Content Placeholder 8">
            <a:extLst>
              <a:ext uri="{FF2B5EF4-FFF2-40B4-BE49-F238E27FC236}">
                <a16:creationId xmlns:a16="http://schemas.microsoft.com/office/drawing/2014/main" id="{C959FCCC-77F8-305F-0DCA-BFB5EFFE4D7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88136" y="2237396"/>
            <a:ext cx="3262504" cy="3346976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23" name="Content Placeholder 8">
            <a:extLst>
              <a:ext uri="{FF2B5EF4-FFF2-40B4-BE49-F238E27FC236}">
                <a16:creationId xmlns:a16="http://schemas.microsoft.com/office/drawing/2014/main" id="{6F100486-1C7B-B52E-EF04-2238A1E74647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464748" y="2237395"/>
            <a:ext cx="3262504" cy="3346976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24" name="Content Placeholder 8">
            <a:extLst>
              <a:ext uri="{FF2B5EF4-FFF2-40B4-BE49-F238E27FC236}">
                <a16:creationId xmlns:a16="http://schemas.microsoft.com/office/drawing/2014/main" id="{2E216A4A-2779-89C8-B895-00A702447F8B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8215679" y="2237395"/>
            <a:ext cx="3262504" cy="3346976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9961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0" grpId="0" animBg="1"/>
      <p:bldP spid="21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hree boxe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ack background with a line&#10;&#10;Description automatically generated">
            <a:extLst>
              <a:ext uri="{FF2B5EF4-FFF2-40B4-BE49-F238E27FC236}">
                <a16:creationId xmlns:a16="http://schemas.microsoft.com/office/drawing/2014/main" id="{5921C8A6-14D9-6BF6-5E80-9ADC82ED15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0" y="2548984"/>
            <a:ext cx="12192000" cy="2174487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9025F03-3428-1DC0-FEA2-C5E7AB6583EA}"/>
              </a:ext>
            </a:extLst>
          </p:cNvPr>
          <p:cNvSpPr txBox="1">
            <a:spLocks/>
          </p:cNvSpPr>
          <p:nvPr/>
        </p:nvSpPr>
        <p:spPr>
          <a:xfrm>
            <a:off x="305267" y="4217965"/>
            <a:ext cx="3545373" cy="5978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2C3946"/>
              </a:solidFill>
              <a:effectLst/>
              <a:uLnTx/>
              <a:uFillTx/>
              <a:latin typeface="Poppins" pitchFamily="2" charset="77"/>
              <a:ea typeface="+mn-ea"/>
              <a:cs typeface="Poppins" pitchFamily="2" charset="77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86CE12CC-92B2-D533-AC0B-26D69EEA8813}"/>
              </a:ext>
            </a:extLst>
          </p:cNvPr>
          <p:cNvSpPr/>
          <p:nvPr/>
        </p:nvSpPr>
        <p:spPr>
          <a:xfrm>
            <a:off x="588136" y="2178959"/>
            <a:ext cx="3262504" cy="340541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rgbClr val="2C3946"/>
              </a:solidFill>
              <a:effectLst/>
              <a:uLnTx/>
              <a:uFillTx/>
              <a:latin typeface="Poppins"/>
              <a:ea typeface="+mn-ea"/>
              <a:cs typeface="Poppins"/>
            </a:endParaRPr>
          </a:p>
        </p:txBody>
      </p:sp>
      <p:pic>
        <p:nvPicPr>
          <p:cNvPr id="2" name="Picture 1" descr="A yellow rectangular object on a black background&#10;&#10;Description automatically generated">
            <a:extLst>
              <a:ext uri="{FF2B5EF4-FFF2-40B4-BE49-F238E27FC236}">
                <a16:creationId xmlns:a16="http://schemas.microsoft.com/office/drawing/2014/main" id="{1E7A1205-5AA3-35AF-DF1F-3A5E892FD3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7200" y="272675"/>
            <a:ext cx="1117600" cy="635000"/>
          </a:xfrm>
          <a:prstGeom prst="rect">
            <a:avLst/>
          </a:prstGeom>
        </p:spPr>
      </p:pic>
      <p:sp>
        <p:nvSpPr>
          <p:cNvPr id="13" name="Title 8">
            <a:extLst>
              <a:ext uri="{FF2B5EF4-FFF2-40B4-BE49-F238E27FC236}">
                <a16:creationId xmlns:a16="http://schemas.microsoft.com/office/drawing/2014/main" id="{FE71AF35-3FD4-C263-7340-92B8CF60535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3818" y="946676"/>
            <a:ext cx="10764365" cy="478571"/>
          </a:xfrm>
          <a:prstGeom prst="rect">
            <a:avLst/>
          </a:prstGeom>
        </p:spPr>
        <p:txBody>
          <a:bodyPr/>
          <a:lstStyle>
            <a:lvl1pPr algn="ctr"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GB"/>
              <a:t>Title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DA615BFF-4954-203F-073B-B678B98990E1}"/>
              </a:ext>
            </a:extLst>
          </p:cNvPr>
          <p:cNvSpPr/>
          <p:nvPr/>
        </p:nvSpPr>
        <p:spPr>
          <a:xfrm>
            <a:off x="4464748" y="2178959"/>
            <a:ext cx="3262504" cy="340541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rgbClr val="2C3946"/>
              </a:solidFill>
              <a:effectLst/>
              <a:uLnTx/>
              <a:uFillTx/>
              <a:latin typeface="Poppins"/>
              <a:ea typeface="+mn-ea"/>
              <a:cs typeface="Poppins"/>
            </a:endParaRP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F2685A6A-04D2-6467-DB37-B5FDA372BD20}"/>
              </a:ext>
            </a:extLst>
          </p:cNvPr>
          <p:cNvSpPr/>
          <p:nvPr/>
        </p:nvSpPr>
        <p:spPr>
          <a:xfrm>
            <a:off x="8215679" y="2178959"/>
            <a:ext cx="3262504" cy="340541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rgbClr val="2C3946"/>
              </a:solidFill>
              <a:effectLst/>
              <a:uLnTx/>
              <a:uFillTx/>
              <a:latin typeface="Poppins"/>
              <a:ea typeface="+mn-ea"/>
              <a:cs typeface="Poppins"/>
            </a:endParaRPr>
          </a:p>
        </p:txBody>
      </p:sp>
      <p:sp>
        <p:nvSpPr>
          <p:cNvPr id="22" name="Content Placeholder 8">
            <a:extLst>
              <a:ext uri="{FF2B5EF4-FFF2-40B4-BE49-F238E27FC236}">
                <a16:creationId xmlns:a16="http://schemas.microsoft.com/office/drawing/2014/main" id="{C959FCCC-77F8-305F-0DCA-BFB5EFFE4D7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88136" y="2237395"/>
            <a:ext cx="3262504" cy="3346976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23" name="Content Placeholder 8">
            <a:extLst>
              <a:ext uri="{FF2B5EF4-FFF2-40B4-BE49-F238E27FC236}">
                <a16:creationId xmlns:a16="http://schemas.microsoft.com/office/drawing/2014/main" id="{6F100486-1C7B-B52E-EF04-2238A1E74647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464748" y="2237395"/>
            <a:ext cx="3262504" cy="3346976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24" name="Content Placeholder 8">
            <a:extLst>
              <a:ext uri="{FF2B5EF4-FFF2-40B4-BE49-F238E27FC236}">
                <a16:creationId xmlns:a16="http://schemas.microsoft.com/office/drawing/2014/main" id="{2E216A4A-2779-89C8-B895-00A702447F8B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8215679" y="2237395"/>
            <a:ext cx="3262504" cy="3346976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22332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0" grpId="0" animBg="1"/>
      <p:bldP spid="21" grpId="0" animBg="1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F96A8491-4C3B-020E-E75C-42250FCD8CA6}"/>
              </a:ext>
            </a:extLst>
          </p:cNvPr>
          <p:cNvGrpSpPr/>
          <p:nvPr/>
        </p:nvGrpSpPr>
        <p:grpSpPr>
          <a:xfrm>
            <a:off x="8310686" y="-192008"/>
            <a:ext cx="3555386" cy="2448957"/>
            <a:chOff x="2578959" y="-80495"/>
            <a:chExt cx="3555386" cy="2448957"/>
          </a:xfrm>
        </p:grpSpPr>
        <p:pic>
          <p:nvPicPr>
            <p:cNvPr id="4" name="Picture 3" descr="A black background with a line&#10;&#10;Description automatically generated">
              <a:extLst>
                <a:ext uri="{FF2B5EF4-FFF2-40B4-BE49-F238E27FC236}">
                  <a16:creationId xmlns:a16="http://schemas.microsoft.com/office/drawing/2014/main" id="{A4854DA3-2D9D-4881-15BC-47FDBC2698A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4121"/>
            <a:stretch/>
          </p:blipFill>
          <p:spPr>
            <a:xfrm rot="12993376">
              <a:off x="2578959" y="-80495"/>
              <a:ext cx="3555386" cy="2174487"/>
            </a:xfrm>
            <a:prstGeom prst="rect">
              <a:avLst/>
            </a:prstGeom>
          </p:spPr>
        </p:pic>
        <p:pic>
          <p:nvPicPr>
            <p:cNvPr id="5" name="Picture 4" descr="A yellow rectangular object on a black background&#10;&#10;Description automatically generated">
              <a:extLst>
                <a:ext uri="{FF2B5EF4-FFF2-40B4-BE49-F238E27FC236}">
                  <a16:creationId xmlns:a16="http://schemas.microsoft.com/office/drawing/2014/main" id="{FFC9340E-FDE1-C705-6BB1-8C583C8CCF6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3440217">
              <a:off x="4747559" y="988297"/>
              <a:ext cx="1117600" cy="635000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68C5788-77C3-7D1A-30FA-1D4CDE49B91C}"/>
                </a:ext>
              </a:extLst>
            </p:cNvPr>
            <p:cNvSpPr/>
            <p:nvPr/>
          </p:nvSpPr>
          <p:spPr>
            <a:xfrm>
              <a:off x="5444747" y="2185335"/>
              <a:ext cx="197224" cy="1831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" name="Title 8">
            <a:extLst>
              <a:ext uri="{FF2B5EF4-FFF2-40B4-BE49-F238E27FC236}">
                <a16:creationId xmlns:a16="http://schemas.microsoft.com/office/drawing/2014/main" id="{E3855BDF-63C8-B7B2-C288-2DDF27B75A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05102" y="1318738"/>
            <a:ext cx="3671372" cy="478571"/>
          </a:xfrm>
          <a:prstGeom prst="rect">
            <a:avLst/>
          </a:prstGeom>
        </p:spPr>
        <p:txBody>
          <a:bodyPr/>
          <a:lstStyle>
            <a:lvl1pPr algn="r"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GB"/>
              <a:t>Title</a:t>
            </a:r>
          </a:p>
        </p:txBody>
      </p:sp>
      <p:sp>
        <p:nvSpPr>
          <p:cNvPr id="10" name="Content Placeholder 7">
            <a:extLst>
              <a:ext uri="{FF2B5EF4-FFF2-40B4-BE49-F238E27FC236}">
                <a16:creationId xmlns:a16="http://schemas.microsoft.com/office/drawing/2014/main" id="{4B535FA1-24DA-CD2E-5678-AA415E9F2EF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505102" y="2468562"/>
            <a:ext cx="3868596" cy="3648219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FD9DDA50-A0BB-14E8-CBEF-4F75AB858D6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17562" y="719138"/>
            <a:ext cx="6130573" cy="5397500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0" indent="0" algn="ctr">
              <a:buNone/>
              <a:defRPr i="1"/>
            </a:lvl1pPr>
          </a:lstStyle>
          <a:p>
            <a:r>
              <a:rPr lang="en-GB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074775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96;g13556d980d4_0_99">
            <a:extLst>
              <a:ext uri="{FF2B5EF4-FFF2-40B4-BE49-F238E27FC236}">
                <a16:creationId xmlns:a16="http://schemas.microsoft.com/office/drawing/2014/main" id="{4D9D16F2-612D-B146-AC61-A8EBD934FF89}"/>
              </a:ext>
            </a:extLst>
          </p:cNvPr>
          <p:cNvSpPr txBox="1">
            <a:spLocks/>
          </p:cNvSpPr>
          <p:nvPr/>
        </p:nvSpPr>
        <p:spPr>
          <a:xfrm>
            <a:off x="10668000" y="6519852"/>
            <a:ext cx="1422300" cy="2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>
              <a:defRPr lang="en-US"/>
            </a:defPPr>
            <a:lvl1pPr marL="0" marR="0" lv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kern="1200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kern="1200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kern="1200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kern="1200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kern="1200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kern="1200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kern="1200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kern="1200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kern="1200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GB" sz="1000" smtClean="0">
                <a:latin typeface="Poppins" pitchFamily="2" charset="77"/>
                <a:cs typeface="Poppins" pitchFamily="2" charset="77"/>
              </a:rPr>
              <a:pPr/>
              <a:t>‹#›</a:t>
            </a:fld>
            <a:endParaRPr lang="en-GB" sz="100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8" name="Google Shape;386;g10864cc1c98_0_174">
            <a:extLst>
              <a:ext uri="{FF2B5EF4-FFF2-40B4-BE49-F238E27FC236}">
                <a16:creationId xmlns:a16="http://schemas.microsoft.com/office/drawing/2014/main" id="{7E3F72B1-646A-944D-AD7C-8BCF03038A26}"/>
              </a:ext>
            </a:extLst>
          </p:cNvPr>
          <p:cNvSpPr txBox="1"/>
          <p:nvPr/>
        </p:nvSpPr>
        <p:spPr>
          <a:xfrm>
            <a:off x="4793855" y="6512311"/>
            <a:ext cx="2604289" cy="250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en-US" sz="1000" b="0" i="0" u="none" strike="noStrike" kern="0" cap="none" spc="0" normalizeH="0" baseline="0">
                <a:ln>
                  <a:noFill/>
                </a:ln>
                <a:solidFill>
                  <a:srgbClr val="2C3946"/>
                </a:solidFill>
                <a:effectLst/>
                <a:uLnTx/>
                <a:uFillTx/>
                <a:latin typeface="Poppins" pitchFamily="2" charset="77"/>
                <a:cs typeface="Poppins" pitchFamily="2" charset="77"/>
                <a:sym typeface="Arial"/>
              </a:rPr>
              <a:t>Confidential</a:t>
            </a:r>
            <a:r>
              <a:rPr kumimoji="0" lang="fr-FR" sz="1000" b="0" i="0" u="none" strike="noStrike" kern="0" cap="none" spc="0" normalizeH="0" baseline="0" noProof="0">
                <a:ln>
                  <a:noFill/>
                </a:ln>
                <a:solidFill>
                  <a:srgbClr val="2C3946"/>
                </a:solidFill>
                <a:effectLst/>
                <a:uLnTx/>
                <a:uFillTx/>
                <a:latin typeface="Poppins" pitchFamily="2" charset="77"/>
                <a:cs typeface="Poppins" pitchFamily="2" charset="77"/>
                <a:sym typeface="Arial"/>
              </a:rPr>
              <a:t> – Sulitest ® 2025</a:t>
            </a:r>
            <a:endParaRPr kumimoji="0" sz="1000" b="0" i="0" u="none" strike="noStrike" kern="0" cap="none" spc="0" normalizeH="0" baseline="0" noProof="0">
              <a:ln>
                <a:noFill/>
              </a:ln>
              <a:solidFill>
                <a:srgbClr val="2C3946"/>
              </a:solidFill>
              <a:effectLst/>
              <a:uLnTx/>
              <a:uFillTx/>
              <a:latin typeface="Poppins" pitchFamily="2" charset="77"/>
              <a:cs typeface="Poppins" pitchFamily="2" charset="77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26936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09" r:id="rId2"/>
    <p:sldLayoutId id="2147483710" r:id="rId3"/>
    <p:sldLayoutId id="2147483719" r:id="rId4"/>
    <p:sldLayoutId id="2147483717" r:id="rId5"/>
    <p:sldLayoutId id="2147483720" r:id="rId6"/>
    <p:sldLayoutId id="2147483715" r:id="rId7"/>
    <p:sldLayoutId id="2147483721" r:id="rId8"/>
    <p:sldLayoutId id="2147483711" r:id="rId9"/>
    <p:sldLayoutId id="2147483703" r:id="rId10"/>
    <p:sldLayoutId id="2147483723" r:id="rId11"/>
    <p:sldLayoutId id="2147483713" r:id="rId12"/>
    <p:sldLayoutId id="2147483714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96;g13556d980d4_0_99">
            <a:extLst>
              <a:ext uri="{FF2B5EF4-FFF2-40B4-BE49-F238E27FC236}">
                <a16:creationId xmlns:a16="http://schemas.microsoft.com/office/drawing/2014/main" id="{4D9D16F2-612D-B146-AC61-A8EBD934FF89}"/>
              </a:ext>
            </a:extLst>
          </p:cNvPr>
          <p:cNvSpPr txBox="1">
            <a:spLocks/>
          </p:cNvSpPr>
          <p:nvPr/>
        </p:nvSpPr>
        <p:spPr>
          <a:xfrm>
            <a:off x="10668000" y="6519852"/>
            <a:ext cx="1422300" cy="2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>
              <a:defRPr lang="en-US"/>
            </a:defPPr>
            <a:lvl1pPr marL="0" marR="0" lv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kern="1200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kern="1200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kern="1200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kern="1200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kern="1200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kern="1200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kern="1200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kern="1200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kern="1200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GB" sz="1000" smtClean="0">
                <a:latin typeface="Poppins" pitchFamily="2" charset="77"/>
                <a:cs typeface="Poppins" pitchFamily="2" charset="77"/>
              </a:rPr>
              <a:pPr/>
              <a:t>‹#›</a:t>
            </a:fld>
            <a:endParaRPr lang="en-GB" sz="100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8" name="Google Shape;386;g10864cc1c98_0_174">
            <a:extLst>
              <a:ext uri="{FF2B5EF4-FFF2-40B4-BE49-F238E27FC236}">
                <a16:creationId xmlns:a16="http://schemas.microsoft.com/office/drawing/2014/main" id="{7E3F72B1-646A-944D-AD7C-8BCF03038A26}"/>
              </a:ext>
            </a:extLst>
          </p:cNvPr>
          <p:cNvSpPr txBox="1"/>
          <p:nvPr/>
        </p:nvSpPr>
        <p:spPr>
          <a:xfrm>
            <a:off x="4793855" y="6512311"/>
            <a:ext cx="2604289" cy="250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en-US" sz="1000" b="0" i="0" u="none" strike="noStrike" kern="0" cap="none" spc="0" normalizeH="0" baseline="0">
                <a:ln>
                  <a:noFill/>
                </a:ln>
                <a:solidFill>
                  <a:srgbClr val="2C3946"/>
                </a:solidFill>
                <a:effectLst/>
                <a:uLnTx/>
                <a:uFillTx/>
                <a:latin typeface="Poppins" pitchFamily="2" charset="77"/>
                <a:cs typeface="Poppins" pitchFamily="2" charset="77"/>
                <a:sym typeface="Arial"/>
              </a:rPr>
              <a:t>Confidential</a:t>
            </a:r>
            <a:r>
              <a:rPr kumimoji="0" lang="fr-FR" sz="1000" b="0" i="0" u="none" strike="noStrike" kern="0" cap="none" spc="0" normalizeH="0" baseline="0" noProof="0">
                <a:ln>
                  <a:noFill/>
                </a:ln>
                <a:solidFill>
                  <a:srgbClr val="2C3946"/>
                </a:solidFill>
                <a:effectLst/>
                <a:uLnTx/>
                <a:uFillTx/>
                <a:latin typeface="Poppins" pitchFamily="2" charset="77"/>
                <a:cs typeface="Poppins" pitchFamily="2" charset="77"/>
                <a:sym typeface="Arial"/>
              </a:rPr>
              <a:t> – Sulitest ® 2025</a:t>
            </a:r>
            <a:endParaRPr kumimoji="0" sz="1000" b="0" i="0" u="none" strike="noStrike" kern="0" cap="none" spc="0" normalizeH="0" baseline="0" noProof="0">
              <a:ln>
                <a:noFill/>
              </a:ln>
              <a:solidFill>
                <a:srgbClr val="2C3946"/>
              </a:solidFill>
              <a:effectLst/>
              <a:uLnTx/>
              <a:uFillTx/>
              <a:latin typeface="Poppins" pitchFamily="2" charset="77"/>
              <a:cs typeface="Poppins" pitchFamily="2" charset="77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78553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  <p:sldLayoutId id="2147483737" r:id="rId13"/>
    <p:sldLayoutId id="2147483738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7EE7C1-8838-AFBE-3B85-8D031A77BC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Descubra</a:t>
            </a:r>
            <a:r>
              <a:rPr lang="en-GB" dirty="0"/>
              <a:t> sus </a:t>
            </a:r>
            <a:r>
              <a:rPr lang="en-GB" dirty="0" err="1"/>
              <a:t>Guías</a:t>
            </a:r>
            <a:r>
              <a:rPr lang="en-GB" dirty="0"/>
              <a:t> de </a:t>
            </a:r>
            <a:r>
              <a:rPr lang="en-GB" dirty="0" err="1"/>
              <a:t>Estudio</a:t>
            </a:r>
            <a:r>
              <a:rPr lang="en-GB" dirty="0"/>
              <a:t> TASK™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3EF2928-E452-3925-7FE3-A154686EA5E2}"/>
              </a:ext>
            </a:extLst>
          </p:cNvPr>
          <p:cNvSpPr txBox="1"/>
          <p:nvPr/>
        </p:nvSpPr>
        <p:spPr>
          <a:xfrm>
            <a:off x="1394948" y="4106645"/>
            <a:ext cx="9402104" cy="12080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C7870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Después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C7870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 de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C7870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completar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C7870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 la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C7870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evaluación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C7870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 TASK™,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C7870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obtendrá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C7870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C7870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acceso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C7870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 a las </a:t>
            </a: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C7870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Guías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C7870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 de </a:t>
            </a:r>
            <a:r>
              <a:rPr lang="en-GB" sz="2000" b="1" dirty="0">
                <a:solidFill>
                  <a:srgbClr val="0C7870"/>
                </a:solidFill>
                <a:latin typeface="Poppins"/>
              </a:rPr>
              <a:t>E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C7870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studio TASK™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C7870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, un conjunto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C7870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personalizado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C7870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 de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C7870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materiales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C7870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 de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C7870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aprendizaje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C7870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C7870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pensados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C7870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 para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C7870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ayudarle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C7870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 a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C7870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seguir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C7870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C7870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ampliando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C7870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 sus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C7870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conocimientos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C7870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C7870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sobre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C7870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C7870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sostenibilidad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C7870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93CF7BD-3294-0E59-670A-CC7C9C660D9C}"/>
              </a:ext>
            </a:extLst>
          </p:cNvPr>
          <p:cNvSpPr txBox="1"/>
          <p:nvPr/>
        </p:nvSpPr>
        <p:spPr>
          <a:xfrm>
            <a:off x="1394948" y="5570707"/>
            <a:ext cx="9402104" cy="4293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200" b="0" i="1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*Las </a:t>
            </a:r>
            <a:r>
              <a:rPr kumimoji="0" lang="en-GB" sz="1200" b="0" i="1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guías</a:t>
            </a:r>
            <a:r>
              <a:rPr kumimoji="0" lang="en-GB" sz="1200" b="0" i="1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 de </a:t>
            </a:r>
            <a:r>
              <a:rPr kumimoji="0" lang="en-GB" sz="1200" b="0" i="1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estudio</a:t>
            </a:r>
            <a:r>
              <a:rPr kumimoji="0" lang="en-GB" sz="1200" b="0" i="1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 solo </a:t>
            </a:r>
            <a:r>
              <a:rPr kumimoji="0" lang="en-GB" sz="1200" b="0" i="1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están</a:t>
            </a:r>
            <a:r>
              <a:rPr kumimoji="0" lang="en-GB" sz="1200" b="0" i="1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 </a:t>
            </a:r>
            <a:r>
              <a:rPr kumimoji="0" lang="en-GB" sz="1200" b="0" i="1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disponibles</a:t>
            </a:r>
            <a:r>
              <a:rPr kumimoji="0" lang="en-GB" sz="1200" b="0" i="1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 </a:t>
            </a:r>
            <a:r>
              <a:rPr kumimoji="0" lang="en-GB" sz="1200" b="0" i="1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por</a:t>
            </a:r>
            <a:r>
              <a:rPr kumimoji="0" lang="en-GB" sz="1200" b="0" i="1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 </a:t>
            </a:r>
            <a:r>
              <a:rPr kumimoji="0" lang="en-GB" sz="1200" b="0" i="1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ahora</a:t>
            </a:r>
            <a:r>
              <a:rPr kumimoji="0" lang="en-GB" sz="1200" b="0" i="1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 </a:t>
            </a:r>
            <a:r>
              <a:rPr kumimoji="0" lang="en-GB" sz="1200" b="0" i="1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en</a:t>
            </a:r>
            <a:r>
              <a:rPr kumimoji="0" lang="en-GB" sz="1200" b="0" i="1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 </a:t>
            </a:r>
            <a:r>
              <a:rPr kumimoji="0" lang="en-GB" sz="1200" b="0" i="1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inglés</a:t>
            </a:r>
            <a:r>
              <a:rPr kumimoji="0" lang="en-GB" sz="1200" b="0" i="1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 o </a:t>
            </a:r>
            <a:r>
              <a:rPr kumimoji="0" lang="en-GB" sz="1200" b="0" i="1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francés</a:t>
            </a:r>
            <a:r>
              <a:rPr kumimoji="0" lang="en-GB" sz="1200" b="0" i="1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. </a:t>
            </a:r>
            <a:br>
              <a:rPr kumimoji="0" lang="en-GB" sz="1200" b="0" i="1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</a:br>
            <a:r>
              <a:rPr kumimoji="0" lang="en-GB" sz="1200" b="0" i="1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Sin embargo, </a:t>
            </a:r>
            <a:r>
              <a:rPr kumimoji="0" lang="en-GB" sz="1200" b="0" i="1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esperamos</a:t>
            </a:r>
            <a:r>
              <a:rPr kumimoji="0" lang="en-GB" sz="1200" b="0" i="1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 que </a:t>
            </a:r>
            <a:r>
              <a:rPr kumimoji="0" lang="en-GB" sz="1200" b="0" i="1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todavia</a:t>
            </a:r>
            <a:r>
              <a:rPr kumimoji="0" lang="en-GB" sz="1200" b="0" i="1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 le </a:t>
            </a:r>
            <a:r>
              <a:rPr kumimoji="0" lang="en-GB" sz="1200" b="0" i="1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puedan</a:t>
            </a:r>
            <a:r>
              <a:rPr kumimoji="0" lang="en-GB" sz="1200" b="0" i="1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 </a:t>
            </a:r>
            <a:r>
              <a:rPr kumimoji="0" lang="en-GB" sz="1200" b="0" i="1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ayudar</a:t>
            </a:r>
            <a:r>
              <a:rPr kumimoji="0" lang="en-GB" sz="1200" b="0" i="1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 a </a:t>
            </a:r>
            <a:r>
              <a:rPr kumimoji="0" lang="en-GB" sz="1200" b="0" i="1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aprender</a:t>
            </a:r>
            <a:r>
              <a:rPr kumimoji="0" lang="en-GB" sz="1200" b="0" i="1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 </a:t>
            </a:r>
            <a:r>
              <a:rPr kumimoji="0" lang="en-GB" sz="1200" b="0" i="1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más</a:t>
            </a:r>
            <a:r>
              <a:rPr kumimoji="0" lang="en-GB" sz="1200" b="0" i="1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 </a:t>
            </a:r>
            <a:r>
              <a:rPr kumimoji="0" lang="en-GB" sz="1200" b="0" i="1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sobre</a:t>
            </a:r>
            <a:r>
              <a:rPr kumimoji="0" lang="en-GB" sz="1200" b="0" i="1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 la </a:t>
            </a:r>
            <a:r>
              <a:rPr kumimoji="0" lang="en-GB" sz="1200" b="0" i="1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sostenibilidad</a:t>
            </a:r>
            <a:r>
              <a:rPr kumimoji="0" lang="en-GB" sz="1200" b="0" i="1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527595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5B51BE3-B18F-416F-AE2A-149ECE9026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H="1">
            <a:off x="6095999" y="996008"/>
            <a:ext cx="4458790" cy="478571"/>
          </a:xfrm>
        </p:spPr>
        <p:txBody>
          <a:bodyPr/>
          <a:lstStyle/>
          <a:p>
            <a:r>
              <a:rPr lang="en-GB" dirty="0"/>
              <a:t>¿</a:t>
            </a:r>
            <a:r>
              <a:rPr lang="en-GB" dirty="0" err="1"/>
              <a:t>Qué</a:t>
            </a:r>
            <a:r>
              <a:rPr lang="en-GB" dirty="0"/>
              <a:t> son las </a:t>
            </a:r>
            <a:r>
              <a:rPr lang="en-GB" dirty="0" err="1"/>
              <a:t>Guías</a:t>
            </a:r>
            <a:r>
              <a:rPr lang="en-GB" dirty="0"/>
              <a:t> de </a:t>
            </a:r>
            <a:r>
              <a:rPr lang="en-GB" dirty="0" err="1"/>
              <a:t>Estudio</a:t>
            </a:r>
            <a:r>
              <a:rPr lang="en-GB" dirty="0"/>
              <a:t>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505C01-BD18-62FA-3A6E-7ED7DEE54BA8}"/>
              </a:ext>
            </a:extLst>
          </p:cNvPr>
          <p:cNvSpPr txBox="1">
            <a:spLocks/>
          </p:cNvSpPr>
          <p:nvPr/>
        </p:nvSpPr>
        <p:spPr>
          <a:xfrm>
            <a:off x="6095998" y="2441667"/>
            <a:ext cx="5737414" cy="369556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283848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Las </a:t>
            </a:r>
            <a:r>
              <a:rPr lang="en-GB" sz="1800" dirty="0">
                <a:solidFill>
                  <a:srgbClr val="283848"/>
                </a:solidFill>
                <a:latin typeface="Poppins"/>
              </a:rPr>
              <a:t>G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83848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uías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283848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 de </a:t>
            </a:r>
            <a:r>
              <a:rPr lang="en-GB" sz="1800" dirty="0">
                <a:solidFill>
                  <a:srgbClr val="283848"/>
                </a:solidFill>
                <a:latin typeface="Poppins"/>
              </a:rPr>
              <a:t>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283848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studio TASK™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83848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te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283848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83848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proporcionan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283848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 un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83848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apoyo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283848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 claro y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83848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estructurado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283848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 para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83848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comprender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283848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 con mayor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83848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seguridad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283848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83848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los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283848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83848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temas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283848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83848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relacionados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283848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 con la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83848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sostenibilidad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283848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.</a:t>
            </a:r>
          </a:p>
          <a:p>
            <a:pPr marL="0" indent="0">
              <a:buNone/>
              <a:defRPr/>
            </a:pP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83848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Cada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283848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83848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guía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283848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 se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83848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adapta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283848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 a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83848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tus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283848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83848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resultados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283848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 y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83848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te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283848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83848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ayuda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283848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 a:</a:t>
            </a:r>
          </a:p>
          <a:p>
            <a:pPr>
              <a:defRPr/>
            </a:pP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83848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Reforzar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283848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 las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83848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áreas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283848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83848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en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283848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 las que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83848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necesitas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283848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83848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más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283848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83848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práctica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283848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.</a:t>
            </a:r>
          </a:p>
          <a:p>
            <a:pPr>
              <a:defRPr/>
            </a:pP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83848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Comprender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283848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 las ideas clave que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83848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subyacen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283848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 a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83848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cada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283848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83848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tema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283848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83848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relacionado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283848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 con la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83848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sostenibilidad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283848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.</a:t>
            </a:r>
          </a:p>
          <a:p>
            <a:pPr>
              <a:defRPr/>
            </a:pP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83848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Seguir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283848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83848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aprendiendo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283848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 con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83848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recursos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283848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83848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fiables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283848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 y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83848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cuidadosamente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283848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83848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seleccionados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283848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.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283848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340C634-825D-F9CE-6895-BE871958F6D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059" b="15059"/>
          <a:stretch/>
        </p:blipFill>
        <p:spPr>
          <a:xfrm>
            <a:off x="-2180802" y="828340"/>
            <a:ext cx="7831668" cy="5472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6406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593CA7-6EB3-2B25-346B-C140BCF3FC4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21148" y="2468562"/>
            <a:ext cx="6339049" cy="3695569"/>
          </a:xfrm>
        </p:spPr>
        <p:txBody>
          <a:bodyPr/>
          <a:lstStyle/>
          <a:p>
            <a:r>
              <a:rPr lang="en-GB" sz="2000" dirty="0">
                <a:solidFill>
                  <a:schemeClr val="tx2"/>
                </a:solidFill>
                <a:latin typeface="Poppins"/>
              </a:rPr>
              <a:t>Una </a:t>
            </a:r>
            <a:r>
              <a:rPr lang="en-GB" sz="2000" dirty="0" err="1">
                <a:solidFill>
                  <a:schemeClr val="tx2"/>
                </a:solidFill>
                <a:latin typeface="Poppins"/>
              </a:rPr>
              <a:t>vez</a:t>
            </a:r>
            <a:r>
              <a:rPr lang="en-GB" sz="2000" dirty="0">
                <a:solidFill>
                  <a:schemeClr val="tx2"/>
                </a:solidFill>
                <a:latin typeface="Poppins"/>
              </a:rPr>
              <a:t> que </a:t>
            </a:r>
            <a:r>
              <a:rPr lang="en-GB" sz="2000" dirty="0" err="1">
                <a:solidFill>
                  <a:schemeClr val="tx2"/>
                </a:solidFill>
                <a:latin typeface="Poppins"/>
              </a:rPr>
              <a:t>reciba</a:t>
            </a:r>
            <a:r>
              <a:rPr lang="en-GB" sz="2000" dirty="0">
                <a:solidFill>
                  <a:schemeClr val="tx2"/>
                </a:solidFill>
                <a:latin typeface="Poppins"/>
              </a:rPr>
              <a:t> </a:t>
            </a:r>
            <a:r>
              <a:rPr lang="en-GB" sz="2000" dirty="0" err="1">
                <a:solidFill>
                  <a:schemeClr val="tx2"/>
                </a:solidFill>
                <a:latin typeface="Poppins"/>
              </a:rPr>
              <a:t>los</a:t>
            </a:r>
            <a:r>
              <a:rPr lang="en-GB" sz="2000" dirty="0">
                <a:solidFill>
                  <a:schemeClr val="tx2"/>
                </a:solidFill>
                <a:latin typeface="Poppins"/>
              </a:rPr>
              <a:t> </a:t>
            </a:r>
            <a:r>
              <a:rPr lang="en-GB" sz="2000" dirty="0" err="1">
                <a:solidFill>
                  <a:schemeClr val="tx2"/>
                </a:solidFill>
                <a:latin typeface="Poppins"/>
              </a:rPr>
              <a:t>resultados</a:t>
            </a:r>
            <a:r>
              <a:rPr lang="en-GB" sz="2000" dirty="0">
                <a:solidFill>
                  <a:schemeClr val="tx2"/>
                </a:solidFill>
                <a:latin typeface="Poppins"/>
              </a:rPr>
              <a:t> de TASK™:</a:t>
            </a:r>
          </a:p>
          <a:p>
            <a:r>
              <a:rPr lang="en-GB" sz="2000" dirty="0" err="1">
                <a:solidFill>
                  <a:schemeClr val="tx2"/>
                </a:solidFill>
                <a:latin typeface="Poppins"/>
              </a:rPr>
              <a:t>Obtendrá</a:t>
            </a:r>
            <a:r>
              <a:rPr lang="en-GB" sz="2000" dirty="0">
                <a:solidFill>
                  <a:schemeClr val="tx2"/>
                </a:solidFill>
                <a:latin typeface="Poppins"/>
              </a:rPr>
              <a:t> entre 5 y 10 </a:t>
            </a:r>
            <a:r>
              <a:rPr lang="en-GB" sz="2000" dirty="0" err="1">
                <a:solidFill>
                  <a:schemeClr val="tx2"/>
                </a:solidFill>
                <a:latin typeface="Poppins"/>
              </a:rPr>
              <a:t>guías</a:t>
            </a:r>
            <a:r>
              <a:rPr lang="en-GB" sz="2000" dirty="0">
                <a:solidFill>
                  <a:schemeClr val="tx2"/>
                </a:solidFill>
                <a:latin typeface="Poppins"/>
              </a:rPr>
              <a:t> </a:t>
            </a:r>
            <a:r>
              <a:rPr lang="en-GB" sz="2000" dirty="0" err="1">
                <a:solidFill>
                  <a:schemeClr val="tx2"/>
                </a:solidFill>
                <a:latin typeface="Poppins"/>
              </a:rPr>
              <a:t>personalizadas</a:t>
            </a:r>
            <a:endParaRPr lang="en-GB" sz="2000" dirty="0">
              <a:solidFill>
                <a:schemeClr val="tx2"/>
              </a:solidFill>
              <a:latin typeface="Poppins"/>
            </a:endParaRPr>
          </a:p>
          <a:p>
            <a:r>
              <a:rPr lang="en-GB" sz="2000" dirty="0">
                <a:solidFill>
                  <a:schemeClr val="tx2"/>
                </a:solidFill>
                <a:latin typeface="Poppins"/>
              </a:rPr>
              <a:t>Las </a:t>
            </a:r>
            <a:r>
              <a:rPr lang="en-GB" sz="2000" dirty="0" err="1">
                <a:solidFill>
                  <a:schemeClr val="tx2"/>
                </a:solidFill>
                <a:latin typeface="Poppins"/>
              </a:rPr>
              <a:t>guías</a:t>
            </a:r>
            <a:r>
              <a:rPr lang="en-GB" sz="2000" dirty="0">
                <a:solidFill>
                  <a:schemeClr val="tx2"/>
                </a:solidFill>
                <a:latin typeface="Poppins"/>
              </a:rPr>
              <a:t> que </a:t>
            </a:r>
            <a:r>
              <a:rPr lang="en-GB" sz="2000" dirty="0" err="1">
                <a:solidFill>
                  <a:schemeClr val="tx2"/>
                </a:solidFill>
                <a:latin typeface="Poppins"/>
              </a:rPr>
              <a:t>reciba</a:t>
            </a:r>
            <a:r>
              <a:rPr lang="en-GB" sz="2000" dirty="0">
                <a:solidFill>
                  <a:schemeClr val="tx2"/>
                </a:solidFill>
                <a:latin typeface="Poppins"/>
              </a:rPr>
              <a:t> </a:t>
            </a:r>
            <a:r>
              <a:rPr lang="en-GB" sz="2000" dirty="0" err="1">
                <a:solidFill>
                  <a:schemeClr val="tx2"/>
                </a:solidFill>
                <a:latin typeface="Poppins"/>
              </a:rPr>
              <a:t>dependerán</a:t>
            </a:r>
            <a:r>
              <a:rPr lang="en-GB" sz="2000" dirty="0">
                <a:solidFill>
                  <a:schemeClr val="tx2"/>
                </a:solidFill>
                <a:latin typeface="Poppins"/>
              </a:rPr>
              <a:t> de </a:t>
            </a:r>
            <a:r>
              <a:rPr lang="en-GB" sz="2000" dirty="0" err="1">
                <a:solidFill>
                  <a:schemeClr val="tx2"/>
                </a:solidFill>
                <a:latin typeface="Poppins"/>
              </a:rPr>
              <a:t>su</a:t>
            </a:r>
            <a:r>
              <a:rPr lang="en-GB" sz="2000" dirty="0">
                <a:solidFill>
                  <a:schemeClr val="tx2"/>
                </a:solidFill>
                <a:latin typeface="Poppins"/>
              </a:rPr>
              <a:t> </a:t>
            </a:r>
            <a:r>
              <a:rPr lang="en-GB" sz="2000" dirty="0" err="1">
                <a:solidFill>
                  <a:schemeClr val="tx2"/>
                </a:solidFill>
                <a:latin typeface="Poppins"/>
              </a:rPr>
              <a:t>puntuación</a:t>
            </a:r>
            <a:r>
              <a:rPr lang="en-GB" sz="2000" dirty="0">
                <a:solidFill>
                  <a:schemeClr val="tx2"/>
                </a:solidFill>
                <a:latin typeface="Poppins"/>
              </a:rPr>
              <a:t> individual </a:t>
            </a:r>
            <a:r>
              <a:rPr lang="en-GB" sz="2000" dirty="0" err="1">
                <a:solidFill>
                  <a:schemeClr val="tx2"/>
                </a:solidFill>
                <a:latin typeface="Poppins"/>
              </a:rPr>
              <a:t>en</a:t>
            </a:r>
            <a:r>
              <a:rPr lang="en-GB" sz="2000" dirty="0">
                <a:solidFill>
                  <a:schemeClr val="tx2"/>
                </a:solidFill>
                <a:latin typeface="Poppins"/>
              </a:rPr>
              <a:t> TASK™</a:t>
            </a:r>
          </a:p>
          <a:p>
            <a:pPr marL="0" indent="0">
              <a:buNone/>
            </a:pPr>
            <a:endParaRPr lang="en-GB" sz="2000" dirty="0">
              <a:solidFill>
                <a:schemeClr val="tx2"/>
              </a:solidFill>
              <a:latin typeface="Poppins"/>
            </a:endParaRPr>
          </a:p>
          <a:p>
            <a:r>
              <a:rPr lang="en-GB" sz="2000" dirty="0" err="1">
                <a:solidFill>
                  <a:schemeClr val="tx2"/>
                </a:solidFill>
                <a:latin typeface="Poppins"/>
              </a:rPr>
              <a:t>En</a:t>
            </a:r>
            <a:r>
              <a:rPr lang="en-GB" sz="2000" dirty="0">
                <a:solidFill>
                  <a:schemeClr val="tx2"/>
                </a:solidFill>
                <a:latin typeface="Poppins"/>
              </a:rPr>
              <a:t> </a:t>
            </a:r>
            <a:r>
              <a:rPr lang="en-GB" sz="2000" dirty="0" err="1">
                <a:solidFill>
                  <a:schemeClr val="tx2"/>
                </a:solidFill>
                <a:latin typeface="Poppins"/>
              </a:rPr>
              <a:t>cada</a:t>
            </a:r>
            <a:r>
              <a:rPr lang="en-GB" sz="2000" dirty="0">
                <a:solidFill>
                  <a:schemeClr val="tx2"/>
                </a:solidFill>
                <a:latin typeface="Poppins"/>
              </a:rPr>
              <a:t> </a:t>
            </a:r>
            <a:r>
              <a:rPr lang="en-GB" sz="2000" dirty="0" err="1">
                <a:solidFill>
                  <a:schemeClr val="tx2"/>
                </a:solidFill>
                <a:latin typeface="Poppins"/>
              </a:rPr>
              <a:t>guía</a:t>
            </a:r>
            <a:r>
              <a:rPr lang="en-GB" sz="2000" dirty="0">
                <a:solidFill>
                  <a:schemeClr val="tx2"/>
                </a:solidFill>
                <a:latin typeface="Poppins"/>
              </a:rPr>
              <a:t> de </a:t>
            </a:r>
            <a:r>
              <a:rPr lang="en-GB" sz="2000" dirty="0" err="1">
                <a:solidFill>
                  <a:schemeClr val="tx2"/>
                </a:solidFill>
                <a:latin typeface="Poppins"/>
              </a:rPr>
              <a:t>estudio</a:t>
            </a:r>
            <a:r>
              <a:rPr lang="en-GB" sz="2000" dirty="0">
                <a:solidFill>
                  <a:schemeClr val="tx2"/>
                </a:solidFill>
                <a:latin typeface="Poppins"/>
              </a:rPr>
              <a:t> </a:t>
            </a:r>
            <a:r>
              <a:rPr lang="en-GB" sz="2000" dirty="0" err="1">
                <a:solidFill>
                  <a:schemeClr val="tx2"/>
                </a:solidFill>
                <a:latin typeface="Poppins"/>
              </a:rPr>
              <a:t>encontrará</a:t>
            </a:r>
            <a:r>
              <a:rPr lang="en-GB" sz="2000" dirty="0">
                <a:solidFill>
                  <a:schemeClr val="tx2"/>
                </a:solidFill>
                <a:latin typeface="Poppins"/>
              </a:rPr>
              <a:t>:</a:t>
            </a:r>
          </a:p>
          <a:p>
            <a:pPr lvl="1"/>
            <a:r>
              <a:rPr lang="en-GB" sz="1600" dirty="0">
                <a:solidFill>
                  <a:schemeClr val="tx2"/>
                </a:solidFill>
                <a:latin typeface="Poppins"/>
              </a:rPr>
              <a:t>Breves </a:t>
            </a:r>
            <a:r>
              <a:rPr lang="en-GB" sz="1600" dirty="0" err="1">
                <a:solidFill>
                  <a:schemeClr val="tx2"/>
                </a:solidFill>
                <a:latin typeface="Poppins"/>
              </a:rPr>
              <a:t>explicaciones</a:t>
            </a:r>
            <a:r>
              <a:rPr lang="en-GB" sz="1600" dirty="0">
                <a:solidFill>
                  <a:schemeClr val="tx2"/>
                </a:solidFill>
                <a:latin typeface="Poppins"/>
              </a:rPr>
              <a:t> </a:t>
            </a:r>
            <a:r>
              <a:rPr lang="en-GB" sz="1600" dirty="0" err="1">
                <a:solidFill>
                  <a:schemeClr val="tx2"/>
                </a:solidFill>
                <a:latin typeface="Poppins"/>
              </a:rPr>
              <a:t>sobre</a:t>
            </a:r>
            <a:r>
              <a:rPr lang="en-GB" sz="1600" dirty="0">
                <a:solidFill>
                  <a:schemeClr val="tx2"/>
                </a:solidFill>
                <a:latin typeface="Poppins"/>
              </a:rPr>
              <a:t> la </a:t>
            </a:r>
            <a:r>
              <a:rPr lang="en-GB" sz="1600" dirty="0" err="1">
                <a:solidFill>
                  <a:schemeClr val="tx2"/>
                </a:solidFill>
                <a:latin typeface="Poppins"/>
              </a:rPr>
              <a:t>materia</a:t>
            </a:r>
            <a:r>
              <a:rPr lang="en-GB" sz="1600" dirty="0">
                <a:solidFill>
                  <a:schemeClr val="tx2"/>
                </a:solidFill>
                <a:latin typeface="Poppins"/>
              </a:rPr>
              <a:t> y </a:t>
            </a:r>
            <a:r>
              <a:rPr lang="en-GB" sz="1600" dirty="0" err="1">
                <a:solidFill>
                  <a:schemeClr val="tx2"/>
                </a:solidFill>
                <a:latin typeface="Poppins"/>
              </a:rPr>
              <a:t>su</a:t>
            </a:r>
            <a:r>
              <a:rPr lang="en-GB" sz="1600" dirty="0">
                <a:solidFill>
                  <a:schemeClr val="tx2"/>
                </a:solidFill>
                <a:latin typeface="Poppins"/>
              </a:rPr>
              <a:t> </a:t>
            </a:r>
            <a:r>
              <a:rPr lang="en-GB" sz="1600" dirty="0" err="1">
                <a:solidFill>
                  <a:schemeClr val="tx2"/>
                </a:solidFill>
                <a:latin typeface="Poppins"/>
              </a:rPr>
              <a:t>importancia</a:t>
            </a:r>
            <a:endParaRPr lang="en-GB" sz="1600" dirty="0">
              <a:solidFill>
                <a:schemeClr val="tx2"/>
              </a:solidFill>
              <a:latin typeface="Poppins"/>
            </a:endParaRPr>
          </a:p>
          <a:p>
            <a:pPr lvl="1"/>
            <a:r>
              <a:rPr lang="en-GB" sz="1600" dirty="0" err="1">
                <a:solidFill>
                  <a:schemeClr val="tx2"/>
                </a:solidFill>
                <a:latin typeface="Poppins"/>
              </a:rPr>
              <a:t>Temas</a:t>
            </a:r>
            <a:r>
              <a:rPr lang="en-GB" sz="1600" dirty="0">
                <a:solidFill>
                  <a:schemeClr val="tx2"/>
                </a:solidFill>
                <a:latin typeface="Poppins"/>
              </a:rPr>
              <a:t> </a:t>
            </a:r>
            <a:r>
              <a:rPr lang="en-GB" sz="1600" dirty="0" err="1">
                <a:solidFill>
                  <a:schemeClr val="tx2"/>
                </a:solidFill>
                <a:latin typeface="Poppins"/>
              </a:rPr>
              <a:t>principales</a:t>
            </a:r>
            <a:r>
              <a:rPr lang="en-GB" sz="1600" dirty="0">
                <a:solidFill>
                  <a:schemeClr val="tx2"/>
                </a:solidFill>
                <a:latin typeface="Poppins"/>
              </a:rPr>
              <a:t> a </a:t>
            </a:r>
            <a:r>
              <a:rPr lang="en-GB" sz="1600" dirty="0" err="1">
                <a:solidFill>
                  <a:schemeClr val="tx2"/>
                </a:solidFill>
                <a:latin typeface="Poppins"/>
              </a:rPr>
              <a:t>explorar</a:t>
            </a:r>
            <a:r>
              <a:rPr lang="en-GB" sz="1600" dirty="0">
                <a:solidFill>
                  <a:schemeClr val="tx2"/>
                </a:solidFill>
                <a:latin typeface="Poppins"/>
              </a:rPr>
              <a:t> y </a:t>
            </a:r>
            <a:r>
              <a:rPr lang="en-GB" sz="1600" dirty="0" err="1">
                <a:solidFill>
                  <a:schemeClr val="tx2"/>
                </a:solidFill>
                <a:latin typeface="Poppins"/>
              </a:rPr>
              <a:t>objetivos</a:t>
            </a:r>
            <a:r>
              <a:rPr lang="en-GB" sz="1600" dirty="0">
                <a:solidFill>
                  <a:schemeClr val="tx2"/>
                </a:solidFill>
                <a:latin typeface="Poppins"/>
              </a:rPr>
              <a:t> de </a:t>
            </a:r>
            <a:r>
              <a:rPr lang="en-GB" sz="1600" dirty="0" err="1">
                <a:solidFill>
                  <a:schemeClr val="tx2"/>
                </a:solidFill>
                <a:latin typeface="Poppins"/>
              </a:rPr>
              <a:t>aprendizaje</a:t>
            </a:r>
            <a:endParaRPr lang="en-GB" sz="1600" dirty="0">
              <a:solidFill>
                <a:schemeClr val="tx2"/>
              </a:solidFill>
              <a:latin typeface="Poppins"/>
            </a:endParaRPr>
          </a:p>
          <a:p>
            <a:pPr lvl="1"/>
            <a:r>
              <a:rPr lang="en-GB" sz="1600" dirty="0" err="1">
                <a:solidFill>
                  <a:schemeClr val="tx2"/>
                </a:solidFill>
                <a:latin typeface="Poppins"/>
              </a:rPr>
              <a:t>Artículos</a:t>
            </a:r>
            <a:r>
              <a:rPr lang="en-GB" sz="1600" dirty="0">
                <a:solidFill>
                  <a:schemeClr val="tx2"/>
                </a:solidFill>
                <a:latin typeface="Poppins"/>
              </a:rPr>
              <a:t>, </a:t>
            </a:r>
            <a:r>
              <a:rPr lang="en-GB" sz="1600" dirty="0" err="1">
                <a:solidFill>
                  <a:schemeClr val="tx2"/>
                </a:solidFill>
                <a:latin typeface="Poppins"/>
              </a:rPr>
              <a:t>vídeos</a:t>
            </a:r>
            <a:r>
              <a:rPr lang="en-GB" sz="1600" dirty="0">
                <a:solidFill>
                  <a:schemeClr val="tx2"/>
                </a:solidFill>
                <a:latin typeface="Poppins"/>
              </a:rPr>
              <a:t> y </a:t>
            </a:r>
            <a:r>
              <a:rPr lang="en-GB" sz="1600" dirty="0" err="1">
                <a:solidFill>
                  <a:schemeClr val="tx2"/>
                </a:solidFill>
                <a:latin typeface="Poppins"/>
              </a:rPr>
              <a:t>referencias</a:t>
            </a:r>
            <a:r>
              <a:rPr lang="en-GB" sz="1600" dirty="0">
                <a:solidFill>
                  <a:schemeClr val="tx2"/>
                </a:solidFill>
                <a:latin typeface="Poppins"/>
              </a:rPr>
              <a:t> </a:t>
            </a:r>
            <a:r>
              <a:rPr lang="en-GB" sz="1600" dirty="0" err="1">
                <a:solidFill>
                  <a:schemeClr val="tx2"/>
                </a:solidFill>
                <a:latin typeface="Poppins"/>
              </a:rPr>
              <a:t>seleccionados</a:t>
            </a:r>
            <a:endParaRPr lang="en-GB" sz="1400" dirty="0">
              <a:solidFill>
                <a:schemeClr val="tx2"/>
              </a:solidFill>
              <a:latin typeface="Poppins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E9D05B2-C742-BA7E-1C77-3FF7334F24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148" y="1146616"/>
            <a:ext cx="4313710" cy="478571"/>
          </a:xfrm>
        </p:spPr>
        <p:txBody>
          <a:bodyPr/>
          <a:lstStyle/>
          <a:p>
            <a:r>
              <a:rPr lang="en-GB" dirty="0"/>
              <a:t>¿</a:t>
            </a:r>
            <a:r>
              <a:rPr lang="en-GB" dirty="0" err="1"/>
              <a:t>Cómo</a:t>
            </a:r>
            <a:r>
              <a:rPr lang="en-GB" dirty="0"/>
              <a:t> </a:t>
            </a:r>
            <a:r>
              <a:rPr lang="en-GB" dirty="0" err="1"/>
              <a:t>funcionan</a:t>
            </a:r>
            <a:r>
              <a:rPr lang="en-GB" dirty="0"/>
              <a:t>?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5F233D8B-81E5-6457-AD2F-7890B8FB70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8350" y="693869"/>
            <a:ext cx="5353650" cy="535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3219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ack background with a line&#10;&#10;Description automatically generated">
            <a:extLst>
              <a:ext uri="{FF2B5EF4-FFF2-40B4-BE49-F238E27FC236}">
                <a16:creationId xmlns:a16="http://schemas.microsoft.com/office/drawing/2014/main" id="{F2DBD504-8672-02A2-FCF2-46B6BD44FA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21"/>
          <a:stretch/>
        </p:blipFill>
        <p:spPr>
          <a:xfrm rot="12993376">
            <a:off x="2193261" y="-96912"/>
            <a:ext cx="3555386" cy="2174487"/>
          </a:xfrm>
          <a:prstGeom prst="rect">
            <a:avLst/>
          </a:prstGeom>
        </p:spPr>
      </p:pic>
      <p:pic>
        <p:nvPicPr>
          <p:cNvPr id="3" name="Picture 2" descr="A yellow rectangular object on a black background&#10;&#10;Description automatically generated">
            <a:extLst>
              <a:ext uri="{FF2B5EF4-FFF2-40B4-BE49-F238E27FC236}">
                <a16:creationId xmlns:a16="http://schemas.microsoft.com/office/drawing/2014/main" id="{29421DEB-99EB-7D3A-0E96-4C677A4591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440217">
            <a:off x="4361861" y="971880"/>
            <a:ext cx="1117600" cy="635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38394DE-DD06-03EA-90D1-198C75494B2C}"/>
              </a:ext>
            </a:extLst>
          </p:cNvPr>
          <p:cNvSpPr/>
          <p:nvPr/>
        </p:nvSpPr>
        <p:spPr>
          <a:xfrm>
            <a:off x="5059049" y="2168918"/>
            <a:ext cx="168043" cy="33456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57C90B1F-3C0B-9CAC-0931-E322133812F7}"/>
              </a:ext>
            </a:extLst>
          </p:cNvPr>
          <p:cNvSpPr txBox="1">
            <a:spLocks/>
          </p:cNvSpPr>
          <p:nvPr/>
        </p:nvSpPr>
        <p:spPr>
          <a:xfrm>
            <a:off x="621149" y="2598234"/>
            <a:ext cx="6348364" cy="356589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en-GB" sz="2000" dirty="0">
                <a:solidFill>
                  <a:schemeClr val="tx2"/>
                </a:solidFill>
                <a:latin typeface="Poppins"/>
              </a:rPr>
              <a:t>Son </a:t>
            </a:r>
            <a:r>
              <a:rPr lang="en-GB" sz="2000" dirty="0" err="1">
                <a:solidFill>
                  <a:schemeClr val="tx2"/>
                </a:solidFill>
                <a:latin typeface="Poppins"/>
              </a:rPr>
              <a:t>una</a:t>
            </a:r>
            <a:r>
              <a:rPr lang="en-GB" sz="2000" dirty="0">
                <a:solidFill>
                  <a:schemeClr val="tx2"/>
                </a:solidFill>
                <a:latin typeface="Poppins"/>
              </a:rPr>
              <a:t> forma </a:t>
            </a:r>
            <a:r>
              <a:rPr lang="en-GB" sz="2000" dirty="0" err="1">
                <a:solidFill>
                  <a:schemeClr val="tx2"/>
                </a:solidFill>
                <a:latin typeface="Poppins"/>
              </a:rPr>
              <a:t>sencilla</a:t>
            </a:r>
            <a:r>
              <a:rPr lang="en-GB" sz="2000" dirty="0">
                <a:solidFill>
                  <a:schemeClr val="tx2"/>
                </a:solidFill>
                <a:latin typeface="Poppins"/>
              </a:rPr>
              <a:t> y </a:t>
            </a:r>
            <a:r>
              <a:rPr lang="en-GB" sz="2000" dirty="0" err="1">
                <a:solidFill>
                  <a:schemeClr val="tx2"/>
                </a:solidFill>
                <a:latin typeface="Poppins"/>
              </a:rPr>
              <a:t>práctica</a:t>
            </a:r>
            <a:r>
              <a:rPr lang="en-GB" sz="2000" dirty="0">
                <a:solidFill>
                  <a:schemeClr val="tx2"/>
                </a:solidFill>
                <a:latin typeface="Poppins"/>
              </a:rPr>
              <a:t> de:</a:t>
            </a:r>
          </a:p>
          <a:p>
            <a:pPr lvl="1">
              <a:spcAft>
                <a:spcPts val="600"/>
              </a:spcAft>
            </a:pPr>
            <a:r>
              <a:rPr lang="en-GB" sz="1600" dirty="0" err="1">
                <a:solidFill>
                  <a:schemeClr val="tx2"/>
                </a:solidFill>
                <a:latin typeface="Poppins"/>
              </a:rPr>
              <a:t>Revisar</a:t>
            </a:r>
            <a:r>
              <a:rPr lang="en-GB" sz="1600" dirty="0">
                <a:solidFill>
                  <a:schemeClr val="tx2"/>
                </a:solidFill>
                <a:latin typeface="Poppins"/>
              </a:rPr>
              <a:t> </a:t>
            </a:r>
            <a:r>
              <a:rPr lang="en-GB" sz="1600" dirty="0" err="1">
                <a:solidFill>
                  <a:schemeClr val="tx2"/>
                </a:solidFill>
                <a:latin typeface="Poppins"/>
              </a:rPr>
              <a:t>temáticas</a:t>
            </a:r>
            <a:r>
              <a:rPr lang="en-GB" sz="1600" dirty="0">
                <a:solidFill>
                  <a:schemeClr val="tx2"/>
                </a:solidFill>
                <a:latin typeface="Poppins"/>
              </a:rPr>
              <a:t> que no </a:t>
            </a:r>
            <a:r>
              <a:rPr lang="en-GB" sz="1600" dirty="0" err="1">
                <a:solidFill>
                  <a:schemeClr val="tx2"/>
                </a:solidFill>
                <a:latin typeface="Poppins"/>
              </a:rPr>
              <a:t>dominas</a:t>
            </a:r>
            <a:r>
              <a:rPr lang="en-GB" sz="1600" dirty="0">
                <a:solidFill>
                  <a:schemeClr val="tx2"/>
                </a:solidFill>
                <a:latin typeface="Poppins"/>
              </a:rPr>
              <a:t> </a:t>
            </a:r>
            <a:r>
              <a:rPr lang="en-GB" sz="1600" dirty="0" err="1">
                <a:solidFill>
                  <a:schemeClr val="tx2"/>
                </a:solidFill>
                <a:latin typeface="Poppins"/>
              </a:rPr>
              <a:t>completamente</a:t>
            </a:r>
            <a:endParaRPr lang="en-GB" sz="1600" dirty="0">
              <a:solidFill>
                <a:schemeClr val="tx2"/>
              </a:solidFill>
              <a:latin typeface="Poppins"/>
            </a:endParaRPr>
          </a:p>
          <a:p>
            <a:pPr lvl="1">
              <a:spcAft>
                <a:spcPts val="600"/>
              </a:spcAft>
            </a:pPr>
            <a:r>
              <a:rPr lang="en-GB" sz="1600" dirty="0" err="1">
                <a:solidFill>
                  <a:schemeClr val="tx2"/>
                </a:solidFill>
                <a:latin typeface="Poppins"/>
              </a:rPr>
              <a:t>Prepararte</a:t>
            </a:r>
            <a:r>
              <a:rPr lang="en-GB" sz="1600" dirty="0">
                <a:solidFill>
                  <a:schemeClr val="tx2"/>
                </a:solidFill>
                <a:latin typeface="Poppins"/>
              </a:rPr>
              <a:t> para las </a:t>
            </a:r>
            <a:r>
              <a:rPr lang="en-GB" sz="1600" dirty="0" err="1">
                <a:solidFill>
                  <a:schemeClr val="tx2"/>
                </a:solidFill>
                <a:latin typeface="Poppins"/>
              </a:rPr>
              <a:t>clases</a:t>
            </a:r>
            <a:r>
              <a:rPr lang="en-GB" sz="1600" dirty="0">
                <a:solidFill>
                  <a:schemeClr val="tx2"/>
                </a:solidFill>
                <a:latin typeface="Poppins"/>
              </a:rPr>
              <a:t> o </a:t>
            </a:r>
            <a:r>
              <a:rPr lang="en-GB" sz="1600" dirty="0" err="1">
                <a:solidFill>
                  <a:schemeClr val="tx2"/>
                </a:solidFill>
                <a:latin typeface="Poppins"/>
              </a:rPr>
              <a:t>profundizar</a:t>
            </a:r>
            <a:r>
              <a:rPr lang="en-GB" sz="1600" dirty="0">
                <a:solidFill>
                  <a:schemeClr val="tx2"/>
                </a:solidFill>
                <a:latin typeface="Poppins"/>
              </a:rPr>
              <a:t> </a:t>
            </a:r>
            <a:r>
              <a:rPr lang="en-GB" sz="1600" dirty="0" err="1">
                <a:solidFill>
                  <a:schemeClr val="tx2"/>
                </a:solidFill>
                <a:latin typeface="Poppins"/>
              </a:rPr>
              <a:t>tus</a:t>
            </a:r>
            <a:r>
              <a:rPr lang="en-GB" sz="1600" dirty="0">
                <a:solidFill>
                  <a:schemeClr val="tx2"/>
                </a:solidFill>
                <a:latin typeface="Poppins"/>
              </a:rPr>
              <a:t> </a:t>
            </a:r>
            <a:r>
              <a:rPr lang="en-GB" sz="1600" dirty="0" err="1">
                <a:solidFill>
                  <a:schemeClr val="tx2"/>
                </a:solidFill>
                <a:latin typeface="Poppins"/>
              </a:rPr>
              <a:t>conocimientos</a:t>
            </a:r>
            <a:r>
              <a:rPr lang="en-GB" sz="1600" dirty="0">
                <a:solidFill>
                  <a:schemeClr val="tx2"/>
                </a:solidFill>
                <a:latin typeface="Poppins"/>
              </a:rPr>
              <a:t> de forma </a:t>
            </a:r>
            <a:r>
              <a:rPr lang="en-GB" sz="1600" dirty="0" err="1">
                <a:solidFill>
                  <a:schemeClr val="tx2"/>
                </a:solidFill>
                <a:latin typeface="Poppins"/>
              </a:rPr>
              <a:t>independiente</a:t>
            </a:r>
            <a:endParaRPr lang="en-GB" sz="1600" dirty="0">
              <a:solidFill>
                <a:schemeClr val="tx2"/>
              </a:solidFill>
              <a:latin typeface="Poppins"/>
            </a:endParaRPr>
          </a:p>
          <a:p>
            <a:pPr lvl="1">
              <a:spcAft>
                <a:spcPts val="600"/>
              </a:spcAft>
            </a:pPr>
            <a:r>
              <a:rPr lang="en-GB" sz="1600" dirty="0" err="1">
                <a:solidFill>
                  <a:schemeClr val="tx2"/>
                </a:solidFill>
                <a:latin typeface="Poppins"/>
              </a:rPr>
              <a:t>Explorar</a:t>
            </a:r>
            <a:r>
              <a:rPr lang="en-GB" sz="1600" dirty="0">
                <a:solidFill>
                  <a:schemeClr val="tx2"/>
                </a:solidFill>
                <a:latin typeface="Poppins"/>
              </a:rPr>
              <a:t> </a:t>
            </a:r>
            <a:r>
              <a:rPr lang="en-GB" sz="1600" dirty="0" err="1">
                <a:solidFill>
                  <a:schemeClr val="tx2"/>
                </a:solidFill>
                <a:latin typeface="Poppins"/>
              </a:rPr>
              <a:t>temáticas</a:t>
            </a:r>
            <a:r>
              <a:rPr lang="en-GB" sz="1600" dirty="0">
                <a:solidFill>
                  <a:schemeClr val="tx2"/>
                </a:solidFill>
                <a:latin typeface="Poppins"/>
              </a:rPr>
              <a:t> que </a:t>
            </a:r>
            <a:r>
              <a:rPr lang="en-GB" sz="1600" dirty="0" err="1">
                <a:solidFill>
                  <a:schemeClr val="tx2"/>
                </a:solidFill>
                <a:latin typeface="Poppins"/>
              </a:rPr>
              <a:t>pueden</a:t>
            </a:r>
            <a:r>
              <a:rPr lang="en-GB" sz="1600" dirty="0">
                <a:solidFill>
                  <a:schemeClr val="tx2"/>
                </a:solidFill>
                <a:latin typeface="Poppins"/>
              </a:rPr>
              <a:t> ser </a:t>
            </a:r>
            <a:r>
              <a:rPr lang="en-GB" sz="1600" dirty="0" err="1">
                <a:solidFill>
                  <a:schemeClr val="tx2"/>
                </a:solidFill>
                <a:latin typeface="Poppins"/>
              </a:rPr>
              <a:t>nuevas</a:t>
            </a:r>
            <a:r>
              <a:rPr lang="en-GB" sz="1600" dirty="0">
                <a:solidFill>
                  <a:schemeClr val="tx2"/>
                </a:solidFill>
                <a:latin typeface="Poppins"/>
              </a:rPr>
              <a:t> o </a:t>
            </a:r>
            <a:r>
              <a:rPr lang="en-GB" sz="1600" dirty="0" err="1">
                <a:solidFill>
                  <a:schemeClr val="tx2"/>
                </a:solidFill>
                <a:latin typeface="Poppins"/>
              </a:rPr>
              <a:t>ajenas</a:t>
            </a:r>
            <a:r>
              <a:rPr lang="en-GB" sz="1600" dirty="0">
                <a:solidFill>
                  <a:schemeClr val="tx2"/>
                </a:solidFill>
                <a:latin typeface="Poppins"/>
              </a:rPr>
              <a:t> a </a:t>
            </a:r>
            <a:r>
              <a:rPr lang="en-GB" sz="1600" dirty="0" err="1">
                <a:solidFill>
                  <a:schemeClr val="tx2"/>
                </a:solidFill>
                <a:latin typeface="Poppins"/>
              </a:rPr>
              <a:t>tu</a:t>
            </a:r>
            <a:r>
              <a:rPr lang="en-GB" sz="1600" dirty="0">
                <a:solidFill>
                  <a:schemeClr val="tx2"/>
                </a:solidFill>
                <a:latin typeface="Poppins"/>
              </a:rPr>
              <a:t> </a:t>
            </a:r>
            <a:r>
              <a:rPr lang="en-GB" sz="1600" dirty="0" err="1">
                <a:solidFill>
                  <a:schemeClr val="tx2"/>
                </a:solidFill>
                <a:latin typeface="Poppins"/>
              </a:rPr>
              <a:t>área</a:t>
            </a:r>
            <a:r>
              <a:rPr lang="en-GB" sz="1600" dirty="0">
                <a:solidFill>
                  <a:schemeClr val="tx2"/>
                </a:solidFill>
                <a:latin typeface="Poppins"/>
              </a:rPr>
              <a:t> principal de </a:t>
            </a:r>
            <a:r>
              <a:rPr lang="en-GB" sz="1600" dirty="0" err="1">
                <a:solidFill>
                  <a:schemeClr val="tx2"/>
                </a:solidFill>
                <a:latin typeface="Poppins"/>
              </a:rPr>
              <a:t>estudio</a:t>
            </a:r>
            <a:endParaRPr lang="en-GB" sz="1600" dirty="0">
              <a:solidFill>
                <a:schemeClr val="tx2"/>
              </a:solidFill>
              <a:latin typeface="Poppins"/>
            </a:endParaRPr>
          </a:p>
          <a:p>
            <a:pPr lvl="1">
              <a:spcAft>
                <a:spcPts val="600"/>
              </a:spcAft>
            </a:pPr>
            <a:r>
              <a:rPr lang="en-GB" sz="1600" dirty="0" err="1">
                <a:solidFill>
                  <a:schemeClr val="tx2"/>
                </a:solidFill>
                <a:latin typeface="Poppins"/>
              </a:rPr>
              <a:t>Conectar</a:t>
            </a:r>
            <a:r>
              <a:rPr lang="en-GB" sz="1600" dirty="0">
                <a:solidFill>
                  <a:schemeClr val="tx2"/>
                </a:solidFill>
                <a:latin typeface="Poppins"/>
              </a:rPr>
              <a:t> las </a:t>
            </a:r>
            <a:r>
              <a:rPr lang="en-GB" sz="1600" dirty="0" err="1">
                <a:solidFill>
                  <a:schemeClr val="tx2"/>
                </a:solidFill>
                <a:latin typeface="Poppins"/>
              </a:rPr>
              <a:t>temáticas</a:t>
            </a:r>
            <a:r>
              <a:rPr lang="en-GB" sz="1600" dirty="0">
                <a:solidFill>
                  <a:schemeClr val="tx2"/>
                </a:solidFill>
                <a:latin typeface="Poppins"/>
              </a:rPr>
              <a:t> de </a:t>
            </a:r>
            <a:r>
              <a:rPr lang="en-GB" sz="1600" dirty="0" err="1">
                <a:solidFill>
                  <a:schemeClr val="tx2"/>
                </a:solidFill>
                <a:latin typeface="Poppins"/>
              </a:rPr>
              <a:t>sostenibilidad</a:t>
            </a:r>
            <a:r>
              <a:rPr lang="en-GB" sz="1600" dirty="0">
                <a:solidFill>
                  <a:schemeClr val="tx2"/>
                </a:solidFill>
                <a:latin typeface="Poppins"/>
              </a:rPr>
              <a:t> con </a:t>
            </a:r>
            <a:r>
              <a:rPr lang="en-GB" sz="1600" dirty="0" err="1">
                <a:solidFill>
                  <a:schemeClr val="tx2"/>
                </a:solidFill>
                <a:latin typeface="Poppins"/>
              </a:rPr>
              <a:t>tus</a:t>
            </a:r>
            <a:r>
              <a:rPr lang="en-GB" sz="1600" dirty="0">
                <a:solidFill>
                  <a:schemeClr val="tx2"/>
                </a:solidFill>
                <a:latin typeface="Poppins"/>
              </a:rPr>
              <a:t> </a:t>
            </a:r>
            <a:r>
              <a:rPr lang="en-GB" sz="1600" dirty="0" err="1">
                <a:solidFill>
                  <a:schemeClr val="tx2"/>
                </a:solidFill>
                <a:latin typeface="Poppins"/>
              </a:rPr>
              <a:t>propios</a:t>
            </a:r>
            <a:r>
              <a:rPr lang="en-GB" sz="1600" dirty="0">
                <a:solidFill>
                  <a:schemeClr val="tx2"/>
                </a:solidFill>
                <a:latin typeface="Poppins"/>
              </a:rPr>
              <a:t> </a:t>
            </a:r>
            <a:r>
              <a:rPr lang="en-GB" sz="1600" dirty="0" err="1">
                <a:solidFill>
                  <a:schemeClr val="tx2"/>
                </a:solidFill>
                <a:latin typeface="Poppins"/>
              </a:rPr>
              <a:t>intereses</a:t>
            </a:r>
            <a:r>
              <a:rPr lang="en-GB" sz="1600" dirty="0">
                <a:solidFill>
                  <a:schemeClr val="tx2"/>
                </a:solidFill>
                <a:latin typeface="Poppins"/>
              </a:rPr>
              <a:t> </a:t>
            </a:r>
            <a:r>
              <a:rPr lang="en-GB" sz="1600" dirty="0" err="1">
                <a:solidFill>
                  <a:schemeClr val="tx2"/>
                </a:solidFill>
                <a:latin typeface="Poppins"/>
              </a:rPr>
              <a:t>académicos</a:t>
            </a:r>
            <a:r>
              <a:rPr lang="en-GB" sz="1600" dirty="0">
                <a:solidFill>
                  <a:schemeClr val="tx2"/>
                </a:solidFill>
                <a:latin typeface="Poppins"/>
              </a:rPr>
              <a:t> o </a:t>
            </a:r>
            <a:r>
              <a:rPr lang="en-GB" sz="1600" dirty="0" err="1">
                <a:solidFill>
                  <a:schemeClr val="tx2"/>
                </a:solidFill>
                <a:latin typeface="Poppins"/>
              </a:rPr>
              <a:t>profesionales</a:t>
            </a:r>
            <a:endParaRPr lang="en-GB" sz="1400" dirty="0">
              <a:solidFill>
                <a:schemeClr val="tx2"/>
              </a:solidFill>
              <a:latin typeface="Poppins"/>
            </a:endParaRPr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714F5156-1802-5718-236F-C0930F68EF59}"/>
              </a:ext>
            </a:extLst>
          </p:cNvPr>
          <p:cNvSpPr txBox="1">
            <a:spLocks/>
          </p:cNvSpPr>
          <p:nvPr/>
        </p:nvSpPr>
        <p:spPr>
          <a:xfrm>
            <a:off x="621149" y="990499"/>
            <a:ext cx="4408051" cy="47857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>
                <a:solidFill>
                  <a:schemeClr val="tx2"/>
                </a:solidFill>
              </a:rPr>
              <a:t>¿Por </a:t>
            </a:r>
            <a:r>
              <a:rPr lang="en-GB" sz="3600" dirty="0" err="1">
                <a:solidFill>
                  <a:schemeClr val="tx2"/>
                </a:solidFill>
              </a:rPr>
              <a:t>qué</a:t>
            </a:r>
            <a:r>
              <a:rPr lang="en-GB" sz="3600" dirty="0">
                <a:solidFill>
                  <a:schemeClr val="tx2"/>
                </a:solidFill>
              </a:rPr>
              <a:t> </a:t>
            </a:r>
            <a:r>
              <a:rPr lang="en-GB" sz="3600" dirty="0" err="1">
                <a:solidFill>
                  <a:schemeClr val="tx2"/>
                </a:solidFill>
              </a:rPr>
              <a:t>Guías</a:t>
            </a:r>
            <a:r>
              <a:rPr lang="en-GB" sz="3600" dirty="0">
                <a:solidFill>
                  <a:schemeClr val="tx2"/>
                </a:solidFill>
              </a:rPr>
              <a:t> </a:t>
            </a:r>
          </a:p>
          <a:p>
            <a:r>
              <a:rPr lang="en-GB" sz="3600" dirty="0">
                <a:solidFill>
                  <a:schemeClr val="tx2"/>
                </a:solidFill>
              </a:rPr>
              <a:t>de </a:t>
            </a:r>
            <a:r>
              <a:rPr lang="en-GB" sz="3600" dirty="0" err="1">
                <a:solidFill>
                  <a:schemeClr val="tx2"/>
                </a:solidFill>
              </a:rPr>
              <a:t>Estudio</a:t>
            </a:r>
            <a:r>
              <a:rPr lang="en-GB" sz="3600" dirty="0">
                <a:solidFill>
                  <a:schemeClr val="tx2"/>
                </a:solidFill>
              </a:rPr>
              <a:t>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FCA2D6D-FD25-7CB2-1311-EC35DC62B3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5200" y="693869"/>
            <a:ext cx="5356800" cy="535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682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ack background with a line&#10;&#10;Description automatically generated">
            <a:extLst>
              <a:ext uri="{FF2B5EF4-FFF2-40B4-BE49-F238E27FC236}">
                <a16:creationId xmlns:a16="http://schemas.microsoft.com/office/drawing/2014/main" id="{F2DBD504-8672-02A2-FCF2-46B6BD44FA9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121"/>
          <a:stretch/>
        </p:blipFill>
        <p:spPr>
          <a:xfrm rot="12993376">
            <a:off x="2193261" y="-96912"/>
            <a:ext cx="3555386" cy="2174487"/>
          </a:xfrm>
          <a:prstGeom prst="rect">
            <a:avLst/>
          </a:prstGeom>
        </p:spPr>
      </p:pic>
      <p:pic>
        <p:nvPicPr>
          <p:cNvPr id="3" name="Picture 2" descr="A yellow rectangular object on a black background&#10;&#10;Description automatically generated">
            <a:extLst>
              <a:ext uri="{FF2B5EF4-FFF2-40B4-BE49-F238E27FC236}">
                <a16:creationId xmlns:a16="http://schemas.microsoft.com/office/drawing/2014/main" id="{29421DEB-99EB-7D3A-0E96-4C677A4591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440217">
            <a:off x="4361861" y="971880"/>
            <a:ext cx="1117600" cy="635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38394DE-DD06-03EA-90D1-198C75494B2C}"/>
              </a:ext>
            </a:extLst>
          </p:cNvPr>
          <p:cNvSpPr/>
          <p:nvPr/>
        </p:nvSpPr>
        <p:spPr>
          <a:xfrm>
            <a:off x="5059049" y="2168918"/>
            <a:ext cx="168043" cy="33456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714F5156-1802-5718-236F-C0930F68EF59}"/>
              </a:ext>
            </a:extLst>
          </p:cNvPr>
          <p:cNvSpPr txBox="1">
            <a:spLocks/>
          </p:cNvSpPr>
          <p:nvPr/>
        </p:nvSpPr>
        <p:spPr>
          <a:xfrm>
            <a:off x="621150" y="1163029"/>
            <a:ext cx="4437900" cy="47857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dirty="0"/>
              <a:t>¿ </a:t>
            </a:r>
            <a:r>
              <a:rPr lang="en-GB" sz="3600" dirty="0" err="1">
                <a:solidFill>
                  <a:schemeClr val="tx2"/>
                </a:solidFill>
              </a:rPr>
              <a:t>Cómo</a:t>
            </a:r>
            <a:r>
              <a:rPr lang="en-GB" sz="3600" dirty="0">
                <a:solidFill>
                  <a:schemeClr val="tx2"/>
                </a:solidFill>
              </a:rPr>
              <a:t> acceder?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5A38B97-D9A6-9502-DBE5-FF4C5D3C512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5059" b="15059"/>
          <a:stretch/>
        </p:blipFill>
        <p:spPr>
          <a:xfrm>
            <a:off x="5489535" y="692523"/>
            <a:ext cx="7831668" cy="5472954"/>
          </a:xfrm>
          <a:prstGeom prst="rect">
            <a:avLst/>
          </a:prstGeom>
        </p:spPr>
      </p:pic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90706A7A-E57E-5150-4EB4-AD291B2D4D2E}"/>
              </a:ext>
            </a:extLst>
          </p:cNvPr>
          <p:cNvSpPr txBox="1">
            <a:spLocks/>
          </p:cNvSpPr>
          <p:nvPr/>
        </p:nvSpPr>
        <p:spPr>
          <a:xfrm>
            <a:off x="621149" y="2598234"/>
            <a:ext cx="4605943" cy="356589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None/>
            </a:pPr>
            <a:r>
              <a:rPr lang="en-GB" sz="1800" dirty="0">
                <a:solidFill>
                  <a:schemeClr val="tx2"/>
                </a:solidFill>
                <a:latin typeface="Poppins"/>
              </a:rPr>
              <a:t>Una </a:t>
            </a:r>
            <a:r>
              <a:rPr lang="en-GB" sz="1800" dirty="0" err="1">
                <a:solidFill>
                  <a:schemeClr val="tx2"/>
                </a:solidFill>
                <a:latin typeface="Poppins"/>
              </a:rPr>
              <a:t>vez</a:t>
            </a:r>
            <a:r>
              <a:rPr lang="en-GB" sz="1800" dirty="0">
                <a:solidFill>
                  <a:schemeClr val="tx2"/>
                </a:solidFill>
                <a:latin typeface="Poppins"/>
              </a:rPr>
              <a:t> que </a:t>
            </a:r>
            <a:r>
              <a:rPr lang="en-GB" sz="1800" dirty="0" err="1">
                <a:solidFill>
                  <a:schemeClr val="tx2"/>
                </a:solidFill>
                <a:latin typeface="Poppins"/>
              </a:rPr>
              <a:t>los</a:t>
            </a:r>
            <a:r>
              <a:rPr lang="en-GB" sz="1800" dirty="0">
                <a:solidFill>
                  <a:schemeClr val="tx2"/>
                </a:solidFill>
                <a:latin typeface="Poppins"/>
              </a:rPr>
              <a:t> </a:t>
            </a:r>
            <a:r>
              <a:rPr lang="en-GB" sz="1800" dirty="0" err="1">
                <a:solidFill>
                  <a:schemeClr val="tx2"/>
                </a:solidFill>
                <a:latin typeface="Poppins"/>
              </a:rPr>
              <a:t>resultados</a:t>
            </a:r>
            <a:r>
              <a:rPr lang="en-GB" sz="1800" dirty="0">
                <a:solidFill>
                  <a:schemeClr val="tx2"/>
                </a:solidFill>
                <a:latin typeface="Poppins"/>
              </a:rPr>
              <a:t> de TASK™ </a:t>
            </a:r>
            <a:r>
              <a:rPr lang="en-GB" sz="1800" dirty="0" err="1">
                <a:solidFill>
                  <a:schemeClr val="tx2"/>
                </a:solidFill>
                <a:latin typeface="Poppins"/>
              </a:rPr>
              <a:t>estén</a:t>
            </a:r>
            <a:r>
              <a:rPr lang="en-GB" sz="1800" dirty="0">
                <a:solidFill>
                  <a:schemeClr val="tx2"/>
                </a:solidFill>
                <a:latin typeface="Poppins"/>
              </a:rPr>
              <a:t> </a:t>
            </a:r>
            <a:r>
              <a:rPr lang="en-GB" sz="1800" dirty="0" err="1">
                <a:solidFill>
                  <a:schemeClr val="tx2"/>
                </a:solidFill>
                <a:latin typeface="Poppins"/>
              </a:rPr>
              <a:t>listos</a:t>
            </a:r>
            <a:r>
              <a:rPr lang="en-GB" sz="1800" dirty="0">
                <a:solidFill>
                  <a:schemeClr val="tx2"/>
                </a:solidFill>
                <a:latin typeface="Poppins"/>
              </a:rPr>
              <a:t>: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GB" sz="1800" dirty="0" err="1">
                <a:solidFill>
                  <a:schemeClr val="tx2"/>
                </a:solidFill>
                <a:latin typeface="Poppins"/>
              </a:rPr>
              <a:t>Inicie</a:t>
            </a:r>
            <a:r>
              <a:rPr lang="en-GB" sz="1800" dirty="0">
                <a:solidFill>
                  <a:schemeClr val="tx2"/>
                </a:solidFill>
                <a:latin typeface="Poppins"/>
              </a:rPr>
              <a:t> </a:t>
            </a:r>
            <a:r>
              <a:rPr lang="en-GB" sz="1800" dirty="0" err="1">
                <a:solidFill>
                  <a:schemeClr val="tx2"/>
                </a:solidFill>
                <a:latin typeface="Poppins"/>
              </a:rPr>
              <a:t>sesión</a:t>
            </a:r>
            <a:r>
              <a:rPr lang="en-GB" sz="1800" dirty="0">
                <a:solidFill>
                  <a:schemeClr val="tx2"/>
                </a:solidFill>
                <a:latin typeface="Poppins"/>
              </a:rPr>
              <a:t> </a:t>
            </a:r>
            <a:r>
              <a:rPr lang="en-GB" sz="1800" dirty="0" err="1">
                <a:solidFill>
                  <a:schemeClr val="tx2"/>
                </a:solidFill>
                <a:latin typeface="Poppins"/>
              </a:rPr>
              <a:t>en</a:t>
            </a:r>
            <a:r>
              <a:rPr lang="en-GB" sz="1800" dirty="0">
                <a:solidFill>
                  <a:schemeClr val="tx2"/>
                </a:solidFill>
                <a:latin typeface="Poppins"/>
              </a:rPr>
              <a:t> </a:t>
            </a:r>
            <a:r>
              <a:rPr lang="en-GB" sz="1800" dirty="0" err="1">
                <a:solidFill>
                  <a:schemeClr val="tx2"/>
                </a:solidFill>
                <a:latin typeface="Poppins"/>
              </a:rPr>
              <a:t>su</a:t>
            </a:r>
            <a:r>
              <a:rPr lang="en-GB" sz="1800" dirty="0">
                <a:solidFill>
                  <a:schemeClr val="tx2"/>
                </a:solidFill>
                <a:latin typeface="Poppins"/>
              </a:rPr>
              <a:t> </a:t>
            </a:r>
            <a:r>
              <a:rPr lang="en-GB" sz="1800" dirty="0" err="1">
                <a:solidFill>
                  <a:schemeClr val="tx2"/>
                </a:solidFill>
                <a:latin typeface="Poppins"/>
              </a:rPr>
              <a:t>cuenta</a:t>
            </a:r>
            <a:r>
              <a:rPr lang="en-GB" sz="1800" dirty="0">
                <a:solidFill>
                  <a:schemeClr val="tx2"/>
                </a:solidFill>
                <a:latin typeface="Poppins"/>
              </a:rPr>
              <a:t> TASK™.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GB" sz="1800" dirty="0" err="1">
                <a:solidFill>
                  <a:schemeClr val="tx2"/>
                </a:solidFill>
                <a:latin typeface="Poppins"/>
              </a:rPr>
              <a:t>Haga</a:t>
            </a:r>
            <a:r>
              <a:rPr lang="en-GB" sz="1800" dirty="0">
                <a:solidFill>
                  <a:schemeClr val="tx2"/>
                </a:solidFill>
                <a:latin typeface="Poppins"/>
              </a:rPr>
              <a:t> </a:t>
            </a:r>
            <a:r>
              <a:rPr lang="en-GB" sz="1800" dirty="0" err="1">
                <a:solidFill>
                  <a:schemeClr val="tx2"/>
                </a:solidFill>
                <a:latin typeface="Poppins"/>
              </a:rPr>
              <a:t>clic</a:t>
            </a:r>
            <a:r>
              <a:rPr lang="en-GB" sz="1800" dirty="0">
                <a:solidFill>
                  <a:schemeClr val="tx2"/>
                </a:solidFill>
                <a:latin typeface="Poppins"/>
              </a:rPr>
              <a:t> </a:t>
            </a:r>
            <a:r>
              <a:rPr lang="en-GB" sz="1800" dirty="0" err="1">
                <a:solidFill>
                  <a:schemeClr val="tx2"/>
                </a:solidFill>
                <a:latin typeface="Poppins"/>
              </a:rPr>
              <a:t>en</a:t>
            </a:r>
            <a:r>
              <a:rPr lang="en-GB" sz="1800" dirty="0">
                <a:solidFill>
                  <a:schemeClr val="tx2"/>
                </a:solidFill>
                <a:latin typeface="Poppins"/>
              </a:rPr>
              <a:t> </a:t>
            </a:r>
            <a:r>
              <a:rPr lang="en-GB" sz="1800" dirty="0" err="1">
                <a:solidFill>
                  <a:schemeClr val="tx2"/>
                </a:solidFill>
                <a:latin typeface="Poppins"/>
              </a:rPr>
              <a:t>el</a:t>
            </a:r>
            <a:r>
              <a:rPr lang="en-GB" sz="1800" dirty="0">
                <a:solidFill>
                  <a:schemeClr val="tx2"/>
                </a:solidFill>
                <a:latin typeface="Poppins"/>
              </a:rPr>
              <a:t> </a:t>
            </a:r>
            <a:r>
              <a:rPr lang="en-GB" sz="1800" dirty="0" err="1">
                <a:solidFill>
                  <a:schemeClr val="tx2"/>
                </a:solidFill>
                <a:latin typeface="Poppins"/>
              </a:rPr>
              <a:t>botón</a:t>
            </a:r>
            <a:r>
              <a:rPr lang="en-GB" sz="1800" dirty="0">
                <a:solidFill>
                  <a:schemeClr val="tx2"/>
                </a:solidFill>
                <a:latin typeface="Poppins"/>
              </a:rPr>
              <a:t> ”</a:t>
            </a:r>
            <a:r>
              <a:rPr lang="en-GB" sz="1800" dirty="0" err="1">
                <a:solidFill>
                  <a:schemeClr val="tx2"/>
                </a:solidFill>
                <a:latin typeface="Poppins"/>
              </a:rPr>
              <a:t>Resultados</a:t>
            </a:r>
            <a:r>
              <a:rPr lang="en-GB" sz="1800" dirty="0">
                <a:solidFill>
                  <a:schemeClr val="tx2"/>
                </a:solidFill>
                <a:latin typeface="Poppins"/>
              </a:rPr>
              <a:t>”.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GB" sz="1800" dirty="0" err="1">
                <a:solidFill>
                  <a:schemeClr val="tx2"/>
                </a:solidFill>
                <a:latin typeface="Poppins"/>
              </a:rPr>
              <a:t>Haga</a:t>
            </a:r>
            <a:r>
              <a:rPr lang="en-GB" sz="1800" dirty="0">
                <a:solidFill>
                  <a:schemeClr val="tx2"/>
                </a:solidFill>
                <a:latin typeface="Poppins"/>
              </a:rPr>
              <a:t> </a:t>
            </a:r>
            <a:r>
              <a:rPr lang="en-GB" sz="1800" dirty="0" err="1">
                <a:solidFill>
                  <a:schemeClr val="tx2"/>
                </a:solidFill>
                <a:latin typeface="Poppins"/>
              </a:rPr>
              <a:t>clic</a:t>
            </a:r>
            <a:r>
              <a:rPr lang="en-GB" sz="1800" dirty="0">
                <a:solidFill>
                  <a:schemeClr val="tx2"/>
                </a:solidFill>
                <a:latin typeface="Poppins"/>
              </a:rPr>
              <a:t> </a:t>
            </a:r>
            <a:r>
              <a:rPr lang="en-GB" sz="1800" dirty="0" err="1">
                <a:solidFill>
                  <a:schemeClr val="tx2"/>
                </a:solidFill>
                <a:latin typeface="Poppins"/>
              </a:rPr>
              <a:t>en</a:t>
            </a:r>
            <a:r>
              <a:rPr lang="en-GB" sz="1800" dirty="0">
                <a:solidFill>
                  <a:schemeClr val="tx2"/>
                </a:solidFill>
                <a:latin typeface="Poppins"/>
              </a:rPr>
              <a:t> la </a:t>
            </a:r>
            <a:r>
              <a:rPr lang="en-GB" sz="1800" dirty="0" err="1">
                <a:solidFill>
                  <a:schemeClr val="tx2"/>
                </a:solidFill>
                <a:latin typeface="Poppins"/>
              </a:rPr>
              <a:t>pestaña</a:t>
            </a:r>
            <a:r>
              <a:rPr lang="en-GB" sz="1800" dirty="0">
                <a:solidFill>
                  <a:schemeClr val="tx2"/>
                </a:solidFill>
                <a:latin typeface="Poppins"/>
              </a:rPr>
              <a:t> “</a:t>
            </a:r>
            <a:r>
              <a:rPr lang="en-GB" sz="1800" dirty="0" err="1">
                <a:solidFill>
                  <a:schemeClr val="tx2"/>
                </a:solidFill>
                <a:latin typeface="Poppins"/>
              </a:rPr>
              <a:t>Guías</a:t>
            </a:r>
            <a:r>
              <a:rPr lang="en-GB" sz="1800" dirty="0">
                <a:solidFill>
                  <a:schemeClr val="tx2"/>
                </a:solidFill>
                <a:latin typeface="Poppins"/>
              </a:rPr>
              <a:t> de </a:t>
            </a:r>
            <a:r>
              <a:rPr lang="en-GB" sz="1800" dirty="0" err="1">
                <a:solidFill>
                  <a:schemeClr val="tx2"/>
                </a:solidFill>
                <a:latin typeface="Poppins"/>
              </a:rPr>
              <a:t>Estudio</a:t>
            </a:r>
            <a:r>
              <a:rPr lang="en-GB" sz="1800" dirty="0">
                <a:solidFill>
                  <a:schemeClr val="tx2"/>
                </a:solidFill>
                <a:latin typeface="Poppins"/>
              </a:rPr>
              <a:t>”.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GB" sz="1800" dirty="0">
                <a:solidFill>
                  <a:schemeClr val="tx2"/>
                </a:solidFill>
                <a:latin typeface="Poppins"/>
              </a:rPr>
              <a:t>Explore las </a:t>
            </a:r>
            <a:r>
              <a:rPr lang="en-GB" sz="1800" dirty="0" err="1">
                <a:solidFill>
                  <a:schemeClr val="tx2"/>
                </a:solidFill>
                <a:latin typeface="Poppins"/>
              </a:rPr>
              <a:t>guías</a:t>
            </a:r>
            <a:r>
              <a:rPr lang="en-GB" sz="1800" dirty="0">
                <a:solidFill>
                  <a:schemeClr val="tx2"/>
                </a:solidFill>
                <a:latin typeface="Poppins"/>
              </a:rPr>
              <a:t>.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GB" sz="1800" dirty="0" err="1">
                <a:solidFill>
                  <a:schemeClr val="tx2"/>
                </a:solidFill>
                <a:latin typeface="Poppins"/>
              </a:rPr>
              <a:t>Comparta</a:t>
            </a:r>
            <a:r>
              <a:rPr lang="en-GB" sz="1800" dirty="0">
                <a:solidFill>
                  <a:schemeClr val="tx2"/>
                </a:solidFill>
                <a:latin typeface="Poppins"/>
              </a:rPr>
              <a:t> sus </a:t>
            </a:r>
            <a:r>
              <a:rPr lang="en-GB" sz="1800" dirty="0" err="1">
                <a:solidFill>
                  <a:schemeClr val="tx2"/>
                </a:solidFill>
                <a:latin typeface="Poppins"/>
              </a:rPr>
              <a:t>comentarios</a:t>
            </a:r>
            <a:r>
              <a:rPr lang="en-GB" sz="1800" dirty="0">
                <a:solidFill>
                  <a:schemeClr val="tx2"/>
                </a:solidFill>
                <a:latin typeface="Poppins"/>
              </a:rPr>
              <a:t> a </a:t>
            </a:r>
            <a:r>
              <a:rPr lang="en-GB" sz="1800" dirty="0" err="1">
                <a:solidFill>
                  <a:schemeClr val="tx2"/>
                </a:solidFill>
                <a:latin typeface="Poppins"/>
              </a:rPr>
              <a:t>través</a:t>
            </a:r>
            <a:r>
              <a:rPr lang="en-GB" sz="1800" dirty="0">
                <a:solidFill>
                  <a:schemeClr val="tx2"/>
                </a:solidFill>
                <a:latin typeface="Poppins"/>
              </a:rPr>
              <a:t> de la </a:t>
            </a:r>
            <a:r>
              <a:rPr lang="en-GB" sz="1800" dirty="0" err="1">
                <a:solidFill>
                  <a:schemeClr val="tx2"/>
                </a:solidFill>
                <a:latin typeface="Poppins"/>
              </a:rPr>
              <a:t>clasificación</a:t>
            </a:r>
            <a:r>
              <a:rPr lang="en-GB" sz="1800" dirty="0">
                <a:solidFill>
                  <a:schemeClr val="tx2"/>
                </a:solidFill>
                <a:latin typeface="Poppins"/>
              </a:rPr>
              <a:t> </a:t>
            </a:r>
            <a:r>
              <a:rPr lang="en-GB" sz="1800" dirty="0" err="1">
                <a:solidFill>
                  <a:schemeClr val="tx2"/>
                </a:solidFill>
                <a:latin typeface="Poppins"/>
              </a:rPr>
              <a:t>por</a:t>
            </a:r>
            <a:r>
              <a:rPr lang="en-GB" sz="1800" dirty="0">
                <a:solidFill>
                  <a:schemeClr val="tx2"/>
                </a:solidFill>
                <a:latin typeface="Poppins"/>
              </a:rPr>
              <a:t> </a:t>
            </a:r>
            <a:r>
              <a:rPr lang="en-GB" sz="1800" dirty="0" err="1">
                <a:solidFill>
                  <a:schemeClr val="tx2"/>
                </a:solidFill>
                <a:latin typeface="Poppins"/>
              </a:rPr>
              <a:t>estrellas</a:t>
            </a:r>
            <a:r>
              <a:rPr lang="en-GB" sz="1800" dirty="0">
                <a:solidFill>
                  <a:schemeClr val="tx2"/>
                </a:solidFill>
                <a:latin typeface="Poppins"/>
              </a:rPr>
              <a:t> </a:t>
            </a:r>
            <a:r>
              <a:rPr lang="en-GB" sz="1800" dirty="0" err="1">
                <a:solidFill>
                  <a:schemeClr val="tx2"/>
                </a:solidFill>
                <a:latin typeface="Poppins"/>
              </a:rPr>
              <a:t>en</a:t>
            </a:r>
            <a:r>
              <a:rPr lang="en-GB" sz="1800" dirty="0">
                <a:solidFill>
                  <a:schemeClr val="tx2"/>
                </a:solidFill>
                <a:latin typeface="Poppins"/>
              </a:rPr>
              <a:t> </a:t>
            </a:r>
            <a:r>
              <a:rPr lang="en-GB" sz="1800" dirty="0" err="1">
                <a:solidFill>
                  <a:schemeClr val="tx2"/>
                </a:solidFill>
                <a:latin typeface="Poppins"/>
              </a:rPr>
              <a:t>cada</a:t>
            </a:r>
            <a:r>
              <a:rPr lang="en-GB" sz="1800" dirty="0">
                <a:solidFill>
                  <a:schemeClr val="tx2"/>
                </a:solidFill>
                <a:latin typeface="Poppins"/>
              </a:rPr>
              <a:t> </a:t>
            </a:r>
            <a:r>
              <a:rPr lang="en-GB" sz="1800" dirty="0" err="1">
                <a:solidFill>
                  <a:schemeClr val="tx2"/>
                </a:solidFill>
                <a:latin typeface="Poppins"/>
              </a:rPr>
              <a:t>guía</a:t>
            </a:r>
            <a:r>
              <a:rPr lang="en-GB" sz="1800" dirty="0">
                <a:solidFill>
                  <a:schemeClr val="tx2"/>
                </a:solidFill>
                <a:latin typeface="Poppins"/>
              </a:rPr>
              <a:t> y </a:t>
            </a:r>
            <a:r>
              <a:rPr lang="en-GB" sz="1800" dirty="0" err="1">
                <a:solidFill>
                  <a:schemeClr val="tx2"/>
                </a:solidFill>
                <a:latin typeface="Poppins"/>
              </a:rPr>
              <a:t>el</a:t>
            </a:r>
            <a:r>
              <a:rPr lang="en-GB" sz="1800" dirty="0">
                <a:solidFill>
                  <a:schemeClr val="tx2"/>
                </a:solidFill>
                <a:latin typeface="Poppins"/>
              </a:rPr>
              <a:t> </a:t>
            </a:r>
            <a:r>
              <a:rPr lang="en-GB" sz="1800" dirty="0" err="1">
                <a:solidFill>
                  <a:schemeClr val="tx2"/>
                </a:solidFill>
                <a:latin typeface="Poppins"/>
              </a:rPr>
              <a:t>formulario</a:t>
            </a:r>
            <a:r>
              <a:rPr lang="en-GB" sz="1800" dirty="0">
                <a:solidFill>
                  <a:schemeClr val="tx2"/>
                </a:solidFill>
                <a:latin typeface="Poppins"/>
              </a:rPr>
              <a:t>.</a:t>
            </a:r>
          </a:p>
        </p:txBody>
      </p:sp>
      <p:sp>
        <p:nvSpPr>
          <p:cNvPr id="10" name="Up Arrow 9">
            <a:extLst>
              <a:ext uri="{FF2B5EF4-FFF2-40B4-BE49-F238E27FC236}">
                <a16:creationId xmlns:a16="http://schemas.microsoft.com/office/drawing/2014/main" id="{C78FE499-EF3D-690E-0FCA-2D8BBC68B688}"/>
              </a:ext>
            </a:extLst>
          </p:cNvPr>
          <p:cNvSpPr/>
          <p:nvPr/>
        </p:nvSpPr>
        <p:spPr>
          <a:xfrm>
            <a:off x="11738610" y="4089717"/>
            <a:ext cx="171450" cy="582930"/>
          </a:xfrm>
          <a:prstGeom prst="upArrow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Up Arrow 10">
            <a:extLst>
              <a:ext uri="{FF2B5EF4-FFF2-40B4-BE49-F238E27FC236}">
                <a16:creationId xmlns:a16="http://schemas.microsoft.com/office/drawing/2014/main" id="{2401DA9F-1039-E2E3-0EB6-C70ED7CBACF1}"/>
              </a:ext>
            </a:extLst>
          </p:cNvPr>
          <p:cNvSpPr/>
          <p:nvPr/>
        </p:nvSpPr>
        <p:spPr>
          <a:xfrm rot="8012826">
            <a:off x="9825220" y="1639700"/>
            <a:ext cx="171450" cy="582930"/>
          </a:xfrm>
          <a:prstGeom prst="upArrow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5236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ulitest">
  <a:themeElements>
    <a:clrScheme name="Sulitest Branding">
      <a:dk1>
        <a:srgbClr val="333333"/>
      </a:dk1>
      <a:lt1>
        <a:srgbClr val="FFFFFF"/>
      </a:lt1>
      <a:dk2>
        <a:srgbClr val="283848"/>
      </a:dk2>
      <a:lt2>
        <a:srgbClr val="F9F3EE"/>
      </a:lt2>
      <a:accent1>
        <a:srgbClr val="0C7870"/>
      </a:accent1>
      <a:accent2>
        <a:srgbClr val="BC7D4D"/>
      </a:accent2>
      <a:accent3>
        <a:srgbClr val="999ED3"/>
      </a:accent3>
      <a:accent4>
        <a:srgbClr val="A1DDD8"/>
      </a:accent4>
      <a:accent5>
        <a:srgbClr val="ECBE9B"/>
      </a:accent5>
      <a:accent6>
        <a:srgbClr val="FFE39B"/>
      </a:accent6>
      <a:hlink>
        <a:srgbClr val="0C7870"/>
      </a:hlink>
      <a:folHlink>
        <a:srgbClr val="A1DDD8"/>
      </a:folHlink>
    </a:clrScheme>
    <a:fontScheme name="Poppins">
      <a:majorFont>
        <a:latin typeface="Poppins Bold"/>
        <a:ea typeface=""/>
        <a:cs typeface=""/>
      </a:majorFont>
      <a:minorFont>
        <a:latin typeface="Poppi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ulitest" id="{EE04EFF6-E9D7-254F-BB9D-4BE1B6D5AA9E}" vid="{1B4670CD-4491-6644-B1B6-8423A25D46BA}"/>
    </a:ext>
  </a:extLst>
</a:theme>
</file>

<file path=ppt/theme/theme2.xml><?xml version="1.0" encoding="utf-8"?>
<a:theme xmlns:a="http://schemas.openxmlformats.org/drawingml/2006/main" name="1_Sulitest">
  <a:themeElements>
    <a:clrScheme name="Sulitest Branding">
      <a:dk1>
        <a:srgbClr val="333333"/>
      </a:dk1>
      <a:lt1>
        <a:srgbClr val="FFFFFF"/>
      </a:lt1>
      <a:dk2>
        <a:srgbClr val="283848"/>
      </a:dk2>
      <a:lt2>
        <a:srgbClr val="F9F3EE"/>
      </a:lt2>
      <a:accent1>
        <a:srgbClr val="0C7870"/>
      </a:accent1>
      <a:accent2>
        <a:srgbClr val="BC7D4D"/>
      </a:accent2>
      <a:accent3>
        <a:srgbClr val="999ED3"/>
      </a:accent3>
      <a:accent4>
        <a:srgbClr val="A1DDD8"/>
      </a:accent4>
      <a:accent5>
        <a:srgbClr val="ECBE9B"/>
      </a:accent5>
      <a:accent6>
        <a:srgbClr val="FFE39B"/>
      </a:accent6>
      <a:hlink>
        <a:srgbClr val="0C7870"/>
      </a:hlink>
      <a:folHlink>
        <a:srgbClr val="A1DDD8"/>
      </a:folHlink>
    </a:clrScheme>
    <a:fontScheme name="Poppins">
      <a:majorFont>
        <a:latin typeface="Poppins Bold"/>
        <a:ea typeface=""/>
        <a:cs typeface=""/>
      </a:majorFont>
      <a:minorFont>
        <a:latin typeface="Poppi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ulitest" id="{EE04EFF6-E9D7-254F-BB9D-4BE1B6D5AA9E}" vid="{1B4670CD-4491-6644-B1B6-8423A25D46B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3825ece-1ad0-47b3-8d11-f21dc8bd1ecc">
      <Terms xmlns="http://schemas.microsoft.com/office/infopath/2007/PartnerControls"/>
    </lcf76f155ced4ddcb4097134ff3c332f>
    <TaxCatchAll xmlns="fe066a32-531b-40a5-bb8b-33320212f89d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E7B0A7422840B48AF39D4C46C46D1ED" ma:contentTypeVersion="18" ma:contentTypeDescription="Create a new document." ma:contentTypeScope="" ma:versionID="0dd48610d6f28d45ec87b34e2055e62e">
  <xsd:schema xmlns:xsd="http://www.w3.org/2001/XMLSchema" xmlns:xs="http://www.w3.org/2001/XMLSchema" xmlns:p="http://schemas.microsoft.com/office/2006/metadata/properties" xmlns:ns2="fe066a32-531b-40a5-bb8b-33320212f89d" xmlns:ns3="73825ece-1ad0-47b3-8d11-f21dc8bd1ecc" targetNamespace="http://schemas.microsoft.com/office/2006/metadata/properties" ma:root="true" ma:fieldsID="013f0aff13bec6862a41a738b5d25765" ns2:_="" ns3:_="">
    <xsd:import namespace="fe066a32-531b-40a5-bb8b-33320212f89d"/>
    <xsd:import namespace="73825ece-1ad0-47b3-8d11-f21dc8bd1ecc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2:TaxCatchAll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lcf76f155ced4ddcb4097134ff3c332f" minOccurs="0"/>
                <xsd:element ref="ns3:MediaServiceDateTaken" minOccurs="0"/>
                <xsd:element ref="ns3:MediaLengthInSeconds" minOccurs="0"/>
                <xsd:element ref="ns3:MediaServiceLocation" minOccurs="0"/>
                <xsd:element ref="ns3:MediaServiceObjectDetectorVersions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066a32-531b-40a5-bb8b-33320212f89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2" nillable="true" ma:displayName="Taxonomy Catch All Column" ma:hidden="true" ma:list="{afd5b77f-f048-490f-a8e8-00acccb262e8}" ma:internalName="TaxCatchAll" ma:showField="CatchAllData" ma:web="fe066a32-531b-40a5-bb8b-33320212f89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825ece-1ad0-47b3-8d11-f21dc8bd1ec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b8bc4a8e-27ba-45ee-a0e2-52db1612b49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4F71008-B265-47A3-A941-CA613D81A6E8}">
  <ds:schemaRefs>
    <ds:schemaRef ds:uri="73825ece-1ad0-47b3-8d11-f21dc8bd1ecc"/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purl.org/dc/terms/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fe066a32-531b-40a5-bb8b-33320212f89d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65045A50-F6BC-4891-9ABF-B2BA44AB881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765263B-FEB5-42CE-878A-A830906A92C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e066a32-531b-40a5-bb8b-33320212f89d"/>
    <ds:schemaRef ds:uri="73825ece-1ad0-47b3-8d11-f21dc8bd1e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Sulitest</Template>
  <TotalTime>85</TotalTime>
  <Words>336</Words>
  <Application>Microsoft Macintosh PowerPoint</Application>
  <PresentationFormat>Widescreen</PresentationFormat>
  <Paragraphs>33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3" baseType="lpstr">
      <vt:lpstr>Aptos</vt:lpstr>
      <vt:lpstr>Arial</vt:lpstr>
      <vt:lpstr>Calibri</vt:lpstr>
      <vt:lpstr>Poppins</vt:lpstr>
      <vt:lpstr>Poppins Bold</vt:lpstr>
      <vt:lpstr>Poppins Light</vt:lpstr>
      <vt:lpstr>Sulitest</vt:lpstr>
      <vt:lpstr>1_Sulitest</vt:lpstr>
      <vt:lpstr>Descubra sus Guías de Estudio TASK™</vt:lpstr>
      <vt:lpstr>¿Qué son las Guías de Estudio?</vt:lpstr>
      <vt:lpstr>¿Cómo funcionan?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Introducing TASK™ Study Guides</dc:title>
  <dc:creator>Estela Castelli Florino Pilz</dc:creator>
  <cp:lastModifiedBy>Estela Castelli Florino Pilz</cp:lastModifiedBy>
  <cp:revision>6</cp:revision>
  <dcterms:created xsi:type="dcterms:W3CDTF">2025-10-14T12:06:06Z</dcterms:created>
  <dcterms:modified xsi:type="dcterms:W3CDTF">2026-02-06T14:29:25Z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0x010100FE7B0A7422840B48AF39D4C46C46D1ED</vt:lpwstr>
  </property>
  <property fmtid="{D5CDD505-2E9C-101B-9397-08002B2CF9AE}" pid="3" name="MediaServiceImageTags">
    <vt:lpwstr/>
  </property>
</Properties>
</file>