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53213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1" pitchFamily="2" charset="77"/>
      <p:regular r:id="rId8"/>
      <p:bold r:id="rId9"/>
      <p:italic r:id="rId10"/>
      <p:boldItalic r:id="rId11"/>
    </p:embeddedFont>
    <p:embeddedFont>
      <p:font typeface="Poppins 2" pitchFamily="2" charset="77"/>
      <p:regular r:id="rId12"/>
      <p:bold r:id="rId13"/>
      <p:italic r:id="rId14"/>
      <p:boldItalic r:id="rId15"/>
    </p:embeddedFont>
    <p:embeddedFont>
      <p:font typeface="Poppins 3" pitchFamily="2" charset="77"/>
      <p:regular r:id="rId16"/>
      <p:bold r:id="rId17"/>
      <p:italic r:id="rId18"/>
      <p:boldItalic r:id="rId19"/>
    </p:embeddedFont>
    <p:embeddedFont>
      <p:font typeface="Poppins 4" pitchFamily="2" charset="77"/>
      <p:regular r:id="rId20"/>
      <p:bold r:id="rId21"/>
      <p:italic r:id="rId22"/>
      <p:boldItalic r:id="rId23"/>
    </p:embeddedFont>
    <p:embeddedFont>
      <p:font typeface="Poppins 5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102" d="100"/>
          <a:sy n="102" d="100"/>
        </p:scale>
        <p:origin x="30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1373" y="400085"/>
            <a:ext cx="1037532" cy="500500"/>
          </a:xfrm>
          <a:custGeom>
            <a:avLst/>
            <a:gdLst/>
            <a:ahLst/>
            <a:cxnLst/>
            <a:rect l="l" t="t" r="r" b="b"/>
            <a:pathLst>
              <a:path w="1037532" h="500500">
                <a:moveTo>
                  <a:pt x="0" y="0"/>
                </a:moveTo>
                <a:lnTo>
                  <a:pt x="1037532" y="0"/>
                </a:lnTo>
                <a:lnTo>
                  <a:pt x="1037532" y="500500"/>
                </a:lnTo>
                <a:lnTo>
                  <a:pt x="0" y="500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19062" y="3017392"/>
            <a:ext cx="551737" cy="567339"/>
          </a:xfrm>
          <a:custGeom>
            <a:avLst/>
            <a:gdLst/>
            <a:ahLst/>
            <a:cxnLst/>
            <a:rect l="l" t="t" r="r" b="b"/>
            <a:pathLst>
              <a:path w="551737" h="567339">
                <a:moveTo>
                  <a:pt x="0" y="0"/>
                </a:moveTo>
                <a:lnTo>
                  <a:pt x="551737" y="0"/>
                </a:lnTo>
                <a:lnTo>
                  <a:pt x="551737" y="567339"/>
                </a:lnTo>
                <a:lnTo>
                  <a:pt x="0" y="56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69366" y="3041869"/>
            <a:ext cx="589268" cy="542863"/>
          </a:xfrm>
          <a:custGeom>
            <a:avLst/>
            <a:gdLst/>
            <a:ahLst/>
            <a:cxnLst/>
            <a:rect l="l" t="t" r="r" b="b"/>
            <a:pathLst>
              <a:path w="589268" h="542863">
                <a:moveTo>
                  <a:pt x="0" y="0"/>
                </a:moveTo>
                <a:lnTo>
                  <a:pt x="589268" y="0"/>
                </a:lnTo>
                <a:lnTo>
                  <a:pt x="589268" y="542862"/>
                </a:lnTo>
                <a:lnTo>
                  <a:pt x="0" y="542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067762" y="3041869"/>
            <a:ext cx="530648" cy="542863"/>
          </a:xfrm>
          <a:custGeom>
            <a:avLst/>
            <a:gdLst/>
            <a:ahLst/>
            <a:cxnLst/>
            <a:rect l="l" t="t" r="r" b="b"/>
            <a:pathLst>
              <a:path w="530648" h="542863">
                <a:moveTo>
                  <a:pt x="0" y="0"/>
                </a:moveTo>
                <a:lnTo>
                  <a:pt x="530648" y="0"/>
                </a:lnTo>
                <a:lnTo>
                  <a:pt x="530648" y="542862"/>
                </a:lnTo>
                <a:lnTo>
                  <a:pt x="0" y="5428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99490" y="-92139"/>
            <a:ext cx="2451292" cy="2068891"/>
          </a:xfrm>
          <a:custGeom>
            <a:avLst/>
            <a:gdLst/>
            <a:ahLst/>
            <a:cxnLst/>
            <a:rect l="l" t="t" r="r" b="b"/>
            <a:pathLst>
              <a:path w="2451292" h="2068891">
                <a:moveTo>
                  <a:pt x="0" y="0"/>
                </a:moveTo>
                <a:lnTo>
                  <a:pt x="2451292" y="0"/>
                </a:lnTo>
                <a:lnTo>
                  <a:pt x="2451292" y="2068891"/>
                </a:lnTo>
                <a:lnTo>
                  <a:pt x="0" y="206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232201" y="4540255"/>
            <a:ext cx="4863615" cy="2103945"/>
            <a:chOff x="0" y="0"/>
            <a:chExt cx="2473190" cy="1069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3190" cy="1069874"/>
            </a:xfrm>
            <a:custGeom>
              <a:avLst/>
              <a:gdLst/>
              <a:ahLst/>
              <a:cxnLst/>
              <a:rect l="l" t="t" r="r" b="b"/>
              <a:pathLst>
                <a:path w="2473190" h="1069874">
                  <a:moveTo>
                    <a:pt x="41387" y="0"/>
                  </a:moveTo>
                  <a:lnTo>
                    <a:pt x="2431803" y="0"/>
                  </a:lnTo>
                  <a:cubicBezTo>
                    <a:pt x="2454660" y="0"/>
                    <a:pt x="2473190" y="18530"/>
                    <a:pt x="2473190" y="41387"/>
                  </a:cubicBezTo>
                  <a:lnTo>
                    <a:pt x="2473190" y="1028487"/>
                  </a:lnTo>
                  <a:cubicBezTo>
                    <a:pt x="2473190" y="1039464"/>
                    <a:pt x="2468830" y="1049991"/>
                    <a:pt x="2461068" y="1057752"/>
                  </a:cubicBezTo>
                  <a:cubicBezTo>
                    <a:pt x="2453306" y="1065514"/>
                    <a:pt x="2442780" y="1069874"/>
                    <a:pt x="2431803" y="1069874"/>
                  </a:cubicBezTo>
                  <a:lnTo>
                    <a:pt x="41387" y="1069874"/>
                  </a:lnTo>
                  <a:cubicBezTo>
                    <a:pt x="30410" y="1069874"/>
                    <a:pt x="19883" y="1065514"/>
                    <a:pt x="12122" y="1057752"/>
                  </a:cubicBezTo>
                  <a:cubicBezTo>
                    <a:pt x="4360" y="1049991"/>
                    <a:pt x="0" y="1039464"/>
                    <a:pt x="0" y="1028487"/>
                  </a:cubicBezTo>
                  <a:lnTo>
                    <a:pt x="0" y="41387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7" y="0"/>
                  </a:cubicBezTo>
                  <a:close/>
                </a:path>
              </a:pathLst>
            </a:custGeom>
            <a:solidFill>
              <a:srgbClr val="F9F4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473190" cy="1088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4784" y="5259458"/>
            <a:ext cx="247976" cy="241274"/>
          </a:xfrm>
          <a:custGeom>
            <a:avLst/>
            <a:gdLst/>
            <a:ahLst/>
            <a:cxnLst/>
            <a:rect l="l" t="t" r="r" b="b"/>
            <a:pathLst>
              <a:path w="247976" h="241274">
                <a:moveTo>
                  <a:pt x="0" y="0"/>
                </a:moveTo>
                <a:lnTo>
                  <a:pt x="247976" y="0"/>
                </a:lnTo>
                <a:lnTo>
                  <a:pt x="247976" y="241274"/>
                </a:lnTo>
                <a:lnTo>
                  <a:pt x="0" y="241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71373" y="5586457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71373" y="5914369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71373" y="1010552"/>
            <a:ext cx="4829218" cy="80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  <a:spcBef>
                <a:spcPct val="0"/>
              </a:spcBef>
            </a:pPr>
            <a:r>
              <a:rPr lang="en-US" sz="2271" b="1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Discover your </a:t>
            </a:r>
          </a:p>
          <a:p>
            <a:pPr algn="l">
              <a:lnSpc>
                <a:spcPts val="3180"/>
              </a:lnSpc>
              <a:spcBef>
                <a:spcPct val="0"/>
              </a:spcBef>
            </a:pPr>
            <a:r>
              <a:rPr lang="en-US" sz="2271" b="1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sustainability knowledge!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2021" y="3694118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Get a certificate,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 great asset for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future employers!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201" y="3694118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Assess your knowledge and identify areas for growth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0356" y="3694118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Help your institution improve sustainability education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409" y="6891851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Join thousands of students worldwide and take TASK™!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409" y="7128071"/>
            <a:ext cx="5073182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C8870"/>
                </a:solidFill>
                <a:latin typeface="Poppins 4"/>
                <a:ea typeface="Poppins 4"/>
                <a:cs typeface="Poppins 4"/>
                <a:sym typeface="Poppins 4"/>
              </a:rPr>
              <a:t>CONTACT YOUR INSTITUTION TO LEARN HOW YOU CAN PARTICIPATE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409" y="4667638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How does it work?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1373" y="4913383"/>
            <a:ext cx="4587409" cy="22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 80 minutes, you answer to 112 multiple-choice questions about: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1373" y="6257940"/>
            <a:ext cx="4587409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At the end, you get detailed results, benchmarking and your certificate!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9062" y="5267382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Earth Systems,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7454" y="5281880"/>
            <a:ext cx="3153328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including climate change and biodiversity loss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14666" y="5621927"/>
            <a:ext cx="2612602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including eradicating poverty and inequality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062" y="5607430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Human Welfare,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9062" y="5935342"/>
            <a:ext cx="1388426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Levers of Opportunity,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59794" y="5949839"/>
            <a:ext cx="2798989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exploring what enables us to make positive changes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57411" y="2181319"/>
            <a:ext cx="5442823" cy="52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287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Want to make a difference for the planet and your future?</a:t>
            </a:r>
          </a:p>
          <a:p>
            <a:pPr algn="ctr">
              <a:lnSpc>
                <a:spcPts val="2059"/>
              </a:lnSpc>
            </a:pPr>
            <a:r>
              <a:rPr lang="en-US" sz="1287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Take TASK™ – an online assessment designed to help you: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666" y="1066893"/>
            <a:ext cx="1195134" cy="576526"/>
          </a:xfrm>
          <a:custGeom>
            <a:avLst/>
            <a:gdLst/>
            <a:ahLst/>
            <a:cxnLst/>
            <a:rect l="l" t="t" r="r" b="b"/>
            <a:pathLst>
              <a:path w="1195134" h="576526">
                <a:moveTo>
                  <a:pt x="0" y="0"/>
                </a:moveTo>
                <a:lnTo>
                  <a:pt x="1195134" y="0"/>
                </a:lnTo>
                <a:lnTo>
                  <a:pt x="1195134" y="576525"/>
                </a:lnTo>
                <a:lnTo>
                  <a:pt x="0" y="576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19062" y="2793555"/>
            <a:ext cx="551737" cy="567339"/>
          </a:xfrm>
          <a:custGeom>
            <a:avLst/>
            <a:gdLst/>
            <a:ahLst/>
            <a:cxnLst/>
            <a:rect l="l" t="t" r="r" b="b"/>
            <a:pathLst>
              <a:path w="551737" h="567339">
                <a:moveTo>
                  <a:pt x="0" y="0"/>
                </a:moveTo>
                <a:lnTo>
                  <a:pt x="551737" y="0"/>
                </a:lnTo>
                <a:lnTo>
                  <a:pt x="551737" y="567339"/>
                </a:lnTo>
                <a:lnTo>
                  <a:pt x="0" y="56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69366" y="2818031"/>
            <a:ext cx="589268" cy="542863"/>
          </a:xfrm>
          <a:custGeom>
            <a:avLst/>
            <a:gdLst/>
            <a:ahLst/>
            <a:cxnLst/>
            <a:rect l="l" t="t" r="r" b="b"/>
            <a:pathLst>
              <a:path w="589268" h="542863">
                <a:moveTo>
                  <a:pt x="0" y="0"/>
                </a:moveTo>
                <a:lnTo>
                  <a:pt x="589268" y="0"/>
                </a:lnTo>
                <a:lnTo>
                  <a:pt x="589268" y="542863"/>
                </a:lnTo>
                <a:lnTo>
                  <a:pt x="0" y="542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067762" y="2818031"/>
            <a:ext cx="530648" cy="542863"/>
          </a:xfrm>
          <a:custGeom>
            <a:avLst/>
            <a:gdLst/>
            <a:ahLst/>
            <a:cxnLst/>
            <a:rect l="l" t="t" r="r" b="b"/>
            <a:pathLst>
              <a:path w="530648" h="542863">
                <a:moveTo>
                  <a:pt x="0" y="0"/>
                </a:moveTo>
                <a:lnTo>
                  <a:pt x="530648" y="0"/>
                </a:lnTo>
                <a:lnTo>
                  <a:pt x="530648" y="542863"/>
                </a:lnTo>
                <a:lnTo>
                  <a:pt x="0" y="542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40613" y="-302782"/>
            <a:ext cx="2187387" cy="1846155"/>
          </a:xfrm>
          <a:custGeom>
            <a:avLst/>
            <a:gdLst/>
            <a:ahLst/>
            <a:cxnLst/>
            <a:rect l="l" t="t" r="r" b="b"/>
            <a:pathLst>
              <a:path w="2187387" h="1846155">
                <a:moveTo>
                  <a:pt x="0" y="0"/>
                </a:moveTo>
                <a:lnTo>
                  <a:pt x="2187387" y="0"/>
                </a:lnTo>
                <a:lnTo>
                  <a:pt x="2187387" y="1846155"/>
                </a:lnTo>
                <a:lnTo>
                  <a:pt x="0" y="18461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232201" y="4368805"/>
            <a:ext cx="4863615" cy="2103945"/>
            <a:chOff x="0" y="0"/>
            <a:chExt cx="2473190" cy="1069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3190" cy="1069874"/>
            </a:xfrm>
            <a:custGeom>
              <a:avLst/>
              <a:gdLst/>
              <a:ahLst/>
              <a:cxnLst/>
              <a:rect l="l" t="t" r="r" b="b"/>
              <a:pathLst>
                <a:path w="2473190" h="1069874">
                  <a:moveTo>
                    <a:pt x="41387" y="0"/>
                  </a:moveTo>
                  <a:lnTo>
                    <a:pt x="2431803" y="0"/>
                  </a:lnTo>
                  <a:cubicBezTo>
                    <a:pt x="2454660" y="0"/>
                    <a:pt x="2473190" y="18530"/>
                    <a:pt x="2473190" y="41387"/>
                  </a:cubicBezTo>
                  <a:lnTo>
                    <a:pt x="2473190" y="1028487"/>
                  </a:lnTo>
                  <a:cubicBezTo>
                    <a:pt x="2473190" y="1039464"/>
                    <a:pt x="2468830" y="1049991"/>
                    <a:pt x="2461068" y="1057752"/>
                  </a:cubicBezTo>
                  <a:cubicBezTo>
                    <a:pt x="2453306" y="1065514"/>
                    <a:pt x="2442780" y="1069874"/>
                    <a:pt x="2431803" y="1069874"/>
                  </a:cubicBezTo>
                  <a:lnTo>
                    <a:pt x="41387" y="1069874"/>
                  </a:lnTo>
                  <a:cubicBezTo>
                    <a:pt x="30410" y="1069874"/>
                    <a:pt x="19883" y="1065514"/>
                    <a:pt x="12122" y="1057752"/>
                  </a:cubicBezTo>
                  <a:cubicBezTo>
                    <a:pt x="4360" y="1049991"/>
                    <a:pt x="0" y="1039464"/>
                    <a:pt x="0" y="1028487"/>
                  </a:cubicBezTo>
                  <a:lnTo>
                    <a:pt x="0" y="41387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7" y="0"/>
                  </a:cubicBezTo>
                  <a:close/>
                </a:path>
              </a:pathLst>
            </a:custGeom>
            <a:solidFill>
              <a:srgbClr val="F9F4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473190" cy="1088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4784" y="5088008"/>
            <a:ext cx="247976" cy="241274"/>
          </a:xfrm>
          <a:custGeom>
            <a:avLst/>
            <a:gdLst/>
            <a:ahLst/>
            <a:cxnLst/>
            <a:rect l="l" t="t" r="r" b="b"/>
            <a:pathLst>
              <a:path w="247976" h="241274">
                <a:moveTo>
                  <a:pt x="0" y="0"/>
                </a:moveTo>
                <a:lnTo>
                  <a:pt x="247976" y="0"/>
                </a:lnTo>
                <a:lnTo>
                  <a:pt x="247976" y="241274"/>
                </a:lnTo>
                <a:lnTo>
                  <a:pt x="0" y="241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71373" y="5415007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71373" y="5742919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-117389" y="564362"/>
            <a:ext cx="5562778" cy="983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616" b="1" dirty="0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Be part of the solution </a:t>
            </a:r>
          </a:p>
          <a:p>
            <a:pPr algn="ctr">
              <a:lnSpc>
                <a:spcPts val="3924"/>
              </a:lnSpc>
            </a:pPr>
            <a:r>
              <a:rPr lang="en-US" sz="2616" b="1" dirty="0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&amp; join the                    force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2021" y="3470281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Get a certificate,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 great asset for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future employers!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201" y="3470281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Assess your knowledge and identify areas for growth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0356" y="3470281"/>
            <a:ext cx="15254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Help your institution improve sustainability education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57411" y="1947957"/>
            <a:ext cx="5442823" cy="52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287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Want to make a difference for the planet and your future?</a:t>
            </a:r>
          </a:p>
          <a:p>
            <a:pPr algn="ctr">
              <a:lnSpc>
                <a:spcPts val="2059"/>
              </a:lnSpc>
            </a:pPr>
            <a:r>
              <a:rPr lang="en-US" sz="1287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Take TASK™ – an online assessment designed to help you: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409" y="6788440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Join thousands of students worldwide and take TASK™!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409" y="7062760"/>
            <a:ext cx="5073182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C8870"/>
                </a:solidFill>
                <a:latin typeface="Poppins 4"/>
                <a:ea typeface="Poppins 4"/>
                <a:cs typeface="Poppins 4"/>
                <a:sym typeface="Poppins 4"/>
              </a:rPr>
              <a:t>CONTACT YOUR INSTITUTION TO LEARN HOW YOU CAN PARTICIPATE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409" y="4496188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How does it work?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1373" y="4741933"/>
            <a:ext cx="4587409" cy="22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 80 minutes, you answer to 112 multiple-choice questions about: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373" y="6086490"/>
            <a:ext cx="4587409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At the end, you get detailed results, benchmarking and your certificate!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062" y="5095932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Earth Systems,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97454" y="5110430"/>
            <a:ext cx="3153328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including climate change and biodiversity loss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14666" y="5450477"/>
            <a:ext cx="2612602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including eradicating poverty and inequality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9062" y="5435980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Human Welfare,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9062" y="5763892"/>
            <a:ext cx="1388426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99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Levers of Opportunity,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59794" y="5778389"/>
            <a:ext cx="2798989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80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exploring what enables us to make positive changes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Poppins 5</vt:lpstr>
      <vt:lpstr>Calibri</vt:lpstr>
      <vt:lpstr>Poppins 4</vt:lpstr>
      <vt:lpstr>Poppins 2</vt:lpstr>
      <vt:lpstr>Poppins 1</vt:lpstr>
      <vt:lpstr>Poppins 3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Flyer for students</dc:title>
  <cp:lastModifiedBy>Estela Castelli Florino Pilz</cp:lastModifiedBy>
  <cp:revision>2</cp:revision>
  <dcterms:created xsi:type="dcterms:W3CDTF">2006-08-16T00:00:00Z</dcterms:created>
  <dcterms:modified xsi:type="dcterms:W3CDTF">2024-09-11T09:38:26Z</dcterms:modified>
  <dc:identifier>DAGP_jstsL4</dc:identifier>
</cp:coreProperties>
</file>